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media/image8.jpg" ContentType="image/jpeg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media/image12.jpg" ContentType="image/jpeg"/>
  <Override PartName="/ppt/tags/tag6.xml" ContentType="application/vnd.openxmlformats-officedocument.presentationml.tags+xml"/>
  <Override PartName="/ppt/media/image13.jpg" ContentType="image/jpeg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91" autoAdjust="0"/>
    <p:restoredTop sz="94675" autoAdjust="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2D24A6-92E2-4D3F-A3B2-9263A3972F1B}" type="datetimeFigureOut">
              <a:rPr lang="ru-RU" smtClean="0"/>
              <a:t>25.11.2012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5F22B9-2F18-48AD-B013-1AB16FBF16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667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72F9C-28A7-469F-994C-FF4072217780}" type="datetimeFigureOut">
              <a:rPr lang="ru-RU" smtClean="0"/>
              <a:t>25.11.2012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7B956-4D99-4F53-AEA0-0991B2B1B8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72F9C-28A7-469F-994C-FF4072217780}" type="datetimeFigureOut">
              <a:rPr lang="ru-RU" smtClean="0"/>
              <a:t>25.11.2012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7B956-4D99-4F53-AEA0-0991B2B1B8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72F9C-28A7-469F-994C-FF4072217780}" type="datetimeFigureOut">
              <a:rPr lang="ru-RU" smtClean="0"/>
              <a:t>25.11.2012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7B956-4D99-4F53-AEA0-0991B2B1B8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72F9C-28A7-469F-994C-FF4072217780}" type="datetimeFigureOut">
              <a:rPr lang="ru-RU" smtClean="0"/>
              <a:t>25.11.2012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7B956-4D99-4F53-AEA0-0991B2B1B8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72F9C-28A7-469F-994C-FF4072217780}" type="datetimeFigureOut">
              <a:rPr lang="ru-RU" smtClean="0"/>
              <a:t>25.11.2012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7B956-4D99-4F53-AEA0-0991B2B1B8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72F9C-28A7-469F-994C-FF4072217780}" type="datetimeFigureOut">
              <a:rPr lang="ru-RU" smtClean="0"/>
              <a:t>25.11.2012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7B956-4D99-4F53-AEA0-0991B2B1B8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72F9C-28A7-469F-994C-FF4072217780}" type="datetimeFigureOut">
              <a:rPr lang="ru-RU" smtClean="0"/>
              <a:t>25.11.2012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7B956-4D99-4F53-AEA0-0991B2B1B8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72F9C-28A7-469F-994C-FF4072217780}" type="datetimeFigureOut">
              <a:rPr lang="ru-RU" smtClean="0"/>
              <a:t>25.11.2012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7B956-4D99-4F53-AEA0-0991B2B1B8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72F9C-28A7-469F-994C-FF4072217780}" type="datetimeFigureOut">
              <a:rPr lang="ru-RU" smtClean="0"/>
              <a:t>25.11.2012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7B956-4D99-4F53-AEA0-0991B2B1B8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72F9C-28A7-469F-994C-FF4072217780}" type="datetimeFigureOut">
              <a:rPr lang="ru-RU" smtClean="0"/>
              <a:t>25.11.2012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7B956-4D99-4F53-AEA0-0991B2B1B8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72F9C-28A7-469F-994C-FF4072217780}" type="datetimeFigureOut">
              <a:rPr lang="ru-RU" smtClean="0"/>
              <a:t>25.11.2012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7B956-4D99-4F53-AEA0-0991B2B1B86A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DB72F9C-28A7-469F-994C-FF4072217780}" type="datetimeFigureOut">
              <a:rPr lang="ru-RU" smtClean="0"/>
              <a:t>25.11.2012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7D7B956-4D99-4F53-AEA0-0991B2B1B86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2.xml"/><Relationship Id="rId5" Type="http://schemas.openxmlformats.org/officeDocument/2006/relationships/image" Target="../media/image7.gif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4.xml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1196752"/>
            <a:ext cx="7117180" cy="14700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Glasha\Desktop\мама\Ирландия\new\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8241" y="1124744"/>
            <a:ext cx="5971223" cy="459185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08172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505"/>
    </mc:Choice>
    <mc:Fallback>
      <p:transition spd="slow" advTm="7505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900007" y="692696"/>
            <a:ext cx="7162958" cy="1624955"/>
          </a:xfrm>
        </p:spPr>
        <p:txBody>
          <a:bodyPr anchor="ctr"/>
          <a:lstStyle/>
          <a:p>
            <a:pPr algn="ctr"/>
            <a:r>
              <a:rPr lang="en-US" sz="4400" dirty="0" smtClean="0"/>
              <a:t>QUIZ</a:t>
            </a:r>
            <a:endParaRPr lang="ru-RU" sz="4400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436096" y="2708920"/>
            <a:ext cx="3527658" cy="286409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>
          <a:xfrm>
            <a:off x="5364087" y="692696"/>
            <a:ext cx="1008113" cy="1296144"/>
          </a:xfrm>
        </p:spPr>
        <p:txBody>
          <a:bodyPr>
            <a:normAutofit fontScale="32500" lnSpcReduction="20000"/>
          </a:bodyPr>
          <a:lstStyle/>
          <a:p>
            <a:pPr algn="ctr"/>
            <a:r>
              <a:rPr lang="ru-RU" dirty="0" smtClean="0"/>
              <a:t>    </a:t>
            </a:r>
            <a:r>
              <a:rPr lang="ru-RU" sz="12800" b="1" dirty="0" smtClean="0"/>
              <a:t>             ?</a:t>
            </a:r>
            <a:endParaRPr lang="ru-RU" sz="12800" b="1" dirty="0"/>
          </a:p>
        </p:txBody>
      </p:sp>
      <p:pic>
        <p:nvPicPr>
          <p:cNvPr id="1026" name="Picture 2" descr="C:\Users\Glasha\Desktop\горшок.jpg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628800"/>
            <a:ext cx="1524000" cy="10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animo2.ucoz.ru/_ph/99/1/875421654.jpg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412776"/>
            <a:ext cx="1095375" cy="1809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animo2.ucoz.ru/_ph/99/1/457313333.jpg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4828" y="3298352"/>
            <a:ext cx="2773316" cy="2373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58165744"/>
      </p:ext>
    </p:extLst>
  </p:cSld>
  <p:clrMapOvr>
    <a:masterClrMapping/>
  </p:clrMapOvr>
  <p:transition spd="slow" advTm="9197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3802 0.01018 C -0.03802 0.04326 -0.00885 0.07009 0.02674 0.07009 C 0.0691 0.07009 0.08437 0.04025 0.0908 0.02221 L 0.0974 -0.00185 C 0.10399 -0.01989 0.12014 -0.04973 0.16806 -0.04973 C 0.19861 -0.04973 0.23368 -0.0229 0.23368 0.01018 C 0.23368 0.04326 0.19861 0.07009 0.16806 0.07009 C 0.12014 0.07009 0.10399 0.04025 0.0974 0.02221 L 0.0908 -0.00185 C 0.08437 -0.01989 0.0691 -0.04973 0.02674 -0.04973 C -0.00885 -0.04973 -0.03802 -0.0229 -0.03802 0.01018 Z " pathEditMode="relative" rAng="0" ptsTypes="ffFffffFfff">
                                      <p:cBhvr>
                                        <p:cTn id="16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7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8" grpId="1" build="p"/>
      <p:bldP spid="8" grpId="2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6768752" cy="1185861"/>
          </a:xfrm>
        </p:spPr>
        <p:txBody>
          <a:bodyPr/>
          <a:lstStyle/>
          <a:p>
            <a:r>
              <a:rPr lang="en-US" dirty="0" smtClean="0"/>
              <a:t>1. St. Patrick’s was the patron saint for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990" y="3573464"/>
            <a:ext cx="2014470" cy="2447824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71600" y="2276872"/>
            <a:ext cx="6408712" cy="136815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a) England                              b) United States                            c) Ireland</a:t>
            </a:r>
            <a:endParaRPr lang="ru-RU" dirty="0"/>
          </a:p>
        </p:txBody>
      </p:sp>
      <p:pic>
        <p:nvPicPr>
          <p:cNvPr id="3075" name="Picture 3" descr="C:\Users\Glasha\Desktop\мама\Ирландия\images (1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546633"/>
            <a:ext cx="2232248" cy="2448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Glasha\Desktop\мама\Ирландия\0_5b34f_59e65e54_XL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573016"/>
            <a:ext cx="2520280" cy="2448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22748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915"/>
    </mc:Choice>
    <mc:Fallback xmlns="">
      <p:transition spd="slow" advTm="2591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7162958" cy="1185861"/>
          </a:xfrm>
        </p:spPr>
        <p:txBody>
          <a:bodyPr/>
          <a:lstStyle/>
          <a:p>
            <a:r>
              <a:rPr lang="ru-RU" dirty="0" smtClean="0"/>
              <a:t>2. </a:t>
            </a:r>
            <a:r>
              <a:rPr lang="en-US" dirty="0" smtClean="0"/>
              <a:t>St. Patrick’s Day marks the date of his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729" y="1772816"/>
            <a:ext cx="3168381" cy="408823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71600" y="2852936"/>
            <a:ext cx="7200800" cy="300811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a)birth                             </a:t>
            </a:r>
          </a:p>
          <a:p>
            <a:r>
              <a:rPr lang="en-US" sz="4000" dirty="0" smtClean="0"/>
              <a:t>b)death</a:t>
            </a:r>
          </a:p>
          <a:p>
            <a:r>
              <a:rPr lang="en-US" sz="4000" dirty="0" smtClean="0"/>
              <a:t>c)anniversary  </a:t>
            </a:r>
            <a:endParaRPr lang="ru-RU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99253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882"/>
    </mc:Choice>
    <mc:Fallback xmlns="">
      <p:transition spd="slow" advTm="2088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7162958" cy="1185861"/>
          </a:xfrm>
        </p:spPr>
        <p:txBody>
          <a:bodyPr/>
          <a:lstStyle/>
          <a:p>
            <a:pPr algn="ctr"/>
            <a:r>
              <a:rPr lang="en-US" sz="2000" dirty="0" smtClean="0"/>
              <a:t> </a:t>
            </a:r>
            <a:r>
              <a:rPr lang="en-US" dirty="0" smtClean="0"/>
              <a:t>3.The shamrock has……………….leaves.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2852936"/>
            <a:ext cx="952500" cy="9525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7162958" cy="4229099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2000" dirty="0" smtClean="0"/>
              <a:t>a)</a:t>
            </a:r>
            <a:r>
              <a:rPr lang="en-US" dirty="0" smtClean="0"/>
              <a:t>                                                                </a:t>
            </a:r>
            <a:r>
              <a:rPr lang="en-US" dirty="0" err="1" smtClean="0"/>
              <a:t>aaa</a:t>
            </a:r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sz="2200" dirty="0" smtClean="0"/>
              <a:t>b)  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                                                                                                                                                </a:t>
            </a:r>
            <a:r>
              <a:rPr lang="en-US" sz="2200" dirty="0" smtClean="0"/>
              <a:t>c)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2833688"/>
            <a:ext cx="1099369" cy="1099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 descr="C:\Users\Glasha\Desktop\мама\Ирландия\images (26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916832"/>
            <a:ext cx="4703238" cy="4369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Glasha\Desktop\мама\Ирландия\images (26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834877"/>
            <a:ext cx="4703238" cy="4451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86210970"/>
      </p:ext>
    </p:extLst>
  </p:cSld>
  <p:clrMapOvr>
    <a:masterClrMapping/>
  </p:clrMapOvr>
  <p:transition spd="slow" advTm="14323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1250" y="2082006"/>
            <a:ext cx="2143125" cy="214312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algn="ctr"/>
            <a:r>
              <a:rPr lang="en-US" sz="2000" i="1" dirty="0" smtClean="0"/>
              <a:t>That’s right!</a:t>
            </a:r>
            <a:endParaRPr lang="ru-RU" sz="2000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78103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936"/>
    </mc:Choice>
    <mc:Fallback xmlns="">
      <p:transition spd="slow" advTm="793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xit" presetSubtype="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build="p"/>
      <p:bldP spid="4" grpId="2" build="p"/>
      <p:bldP spid="4" grpId="3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7090950" cy="1185861"/>
          </a:xfrm>
        </p:spPr>
        <p:txBody>
          <a:bodyPr/>
          <a:lstStyle/>
          <a:p>
            <a:r>
              <a:rPr lang="en-US" dirty="0" smtClean="0"/>
              <a:t>4. If you catch a leprechaun, you can make him tell you where he hides his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1734" y="3284984"/>
            <a:ext cx="3046409" cy="3290121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09442" y="1628801"/>
            <a:ext cx="6802918" cy="4232248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algn="ctr"/>
            <a:r>
              <a:rPr lang="en-US" sz="1600" dirty="0" smtClean="0"/>
              <a:t>a) money                            b)silver                          c)gold                </a:t>
            </a:r>
            <a:endParaRPr lang="ru-RU" sz="1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55896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913"/>
    </mc:Choice>
    <mc:Fallback xmlns="">
      <p:transition spd="slow" advTm="1691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20688"/>
            <a:ext cx="6333058" cy="1185861"/>
          </a:xfrm>
        </p:spPr>
        <p:txBody>
          <a:bodyPr/>
          <a:lstStyle/>
          <a:p>
            <a:pPr algn="ctr"/>
            <a:r>
              <a:rPr lang="en-US" sz="2000" dirty="0" smtClean="0"/>
              <a:t>5.Leprechauns wear suits of</a:t>
            </a:r>
            <a:endParaRPr lang="ru-RU" sz="20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7963" y="2439194"/>
            <a:ext cx="1409700" cy="142875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71600" y="1628800"/>
            <a:ext cx="2660650" cy="4229099"/>
          </a:xfrm>
        </p:spPr>
        <p:txBody>
          <a:bodyPr/>
          <a:lstStyle/>
          <a:p>
            <a:endParaRPr lang="en-US" dirty="0"/>
          </a:p>
          <a:p>
            <a:endParaRPr lang="en-US" dirty="0" smtClean="0"/>
          </a:p>
          <a:p>
            <a:pPr marL="228600" indent="-228600">
              <a:buAutoNum type="alphaLcParenR"/>
            </a:pPr>
            <a:r>
              <a:rPr lang="en-US" sz="2000" dirty="0" smtClean="0">
                <a:solidFill>
                  <a:srgbClr val="0070C0"/>
                </a:solidFill>
              </a:rPr>
              <a:t>  BLUE</a:t>
            </a:r>
            <a:endParaRPr lang="ru-RU" sz="2000" dirty="0" smtClean="0">
              <a:solidFill>
                <a:srgbClr val="0070C0"/>
              </a:solidFill>
            </a:endParaRPr>
          </a:p>
          <a:p>
            <a:pPr marL="228600" indent="-228600">
              <a:buAutoNum type="alphaLcParenR"/>
            </a:pPr>
            <a:endParaRPr lang="en-US" sz="2000" dirty="0" smtClean="0">
              <a:solidFill>
                <a:srgbClr val="0070C0"/>
              </a:solidFill>
            </a:endParaRPr>
          </a:p>
          <a:p>
            <a:pPr marL="457200" indent="-457200">
              <a:buAutoNum type="alphaLcParenR" startAt="2"/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GREEN</a:t>
            </a:r>
            <a:endParaRPr lang="ru-RU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457200" indent="-457200">
              <a:buAutoNum type="alphaLcParenR" startAt="2"/>
            </a:pPr>
            <a:endParaRPr lang="en-US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/>
              <a:t>c</a:t>
            </a:r>
            <a:r>
              <a:rPr lang="ru-RU" sz="2000" dirty="0">
                <a:solidFill>
                  <a:schemeClr val="tx1"/>
                </a:solidFill>
              </a:rPr>
              <a:t>)</a:t>
            </a:r>
            <a:r>
              <a:rPr lang="en-US" sz="2000" dirty="0" smtClean="0">
                <a:solidFill>
                  <a:srgbClr val="FFFF00"/>
                </a:solidFill>
              </a:rPr>
              <a:t>    YELLOW</a:t>
            </a:r>
            <a:endParaRPr lang="ru-RU" sz="2000" dirty="0">
              <a:solidFill>
                <a:srgbClr val="FFFF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14308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834"/>
    </mc:Choice>
    <mc:Fallback xmlns="">
      <p:transition spd="slow" advTm="2283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WELL DONE!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4311" y="3285330"/>
            <a:ext cx="2376000" cy="2376000"/>
          </a:xfr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69250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888"/>
    </mc:Choice>
    <mc:Fallback xmlns="">
      <p:transition spd="slow" advTm="888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4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1.9|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2|3.8|2.4|8.4|1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2|2.7|2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2.7|1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8|5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|2.2|2.4|5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4"/>
</p:tagLst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TC102455596[[fn=Весна]]</Template>
  <TotalTime>210</TotalTime>
  <Words>93</Words>
  <Application>Microsoft Office PowerPoint</Application>
  <PresentationFormat>Экран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Spring</vt:lpstr>
      <vt:lpstr>Презентация PowerPoint</vt:lpstr>
      <vt:lpstr>QUIZ</vt:lpstr>
      <vt:lpstr>1. St. Patrick’s was the patron saint for</vt:lpstr>
      <vt:lpstr>2. St. Patrick’s Day marks the date of his</vt:lpstr>
      <vt:lpstr> 3.The shamrock has……………….leaves.</vt:lpstr>
      <vt:lpstr>Презентация PowerPoint</vt:lpstr>
      <vt:lpstr>4. If you catch a leprechaun, you can make him tell you where he hides his</vt:lpstr>
      <vt:lpstr>5.Leprechauns wear suits of</vt:lpstr>
      <vt:lpstr>WELL DONE!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Glasha</dc:creator>
  <cp:lastModifiedBy>Glasha</cp:lastModifiedBy>
  <cp:revision>32</cp:revision>
  <dcterms:created xsi:type="dcterms:W3CDTF">2012-11-24T06:32:07Z</dcterms:created>
  <dcterms:modified xsi:type="dcterms:W3CDTF">2012-11-25T13:56:34Z</dcterms:modified>
</cp:coreProperties>
</file>