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F121CD-FCB9-4DE9-B788-D1CD09C5E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C129CB-356E-45F8-B1D2-37A311C48A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Glasha\Desktop\мама\Ирландия\new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075" y="-104775"/>
            <a:ext cx="958215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Glasha\Desktop\мама\Ирландия\new\foto 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52528" cy="641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Glasha\Desktop\мама\Ирландия\new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89317" cy="50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Glasha\Desktop\мама\Ирландия\new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629889" cy="55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lasha\Desktop\мама\Ирландия\Kissing the Blarney St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40760" cy="51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lasha\Desktop\мама\Ирландия\dublin_5985-megainf.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24736" cy="46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lasha\Desktop\мама\Ирландия\40992958_1237025751_5714bd884f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960440" cy="61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lasha\Desktop\мама\Ирландия\patri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669002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Glasha\Desktop\мама\Ирландия\au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196752"/>
            <a:ext cx="662132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lasha\Desktop\мама\Ирландия\new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2473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Glasha\Desktop\мама\Ирландия\new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00915" cy="56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Glasha\Desktop\мама\Ирландия\new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7972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Glasha\Desktop\мама\Ирландия\new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3"/>
            <a:ext cx="6834438" cy="5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Glasha\Desktop\мама\Ирландия\new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840759" cy="513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Glasha\Desktop\мама\Ирландия\new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700365" cy="51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lasha\Desktop\мама\Ирландия\new\trinity colle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08954" cy="54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Glasha\Desktop\мама\Ирландия\new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34" y="1412776"/>
            <a:ext cx="664921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Glasha</dc:creator>
  <cp:lastModifiedBy>Glasha</cp:lastModifiedBy>
  <cp:revision>1</cp:revision>
  <dcterms:created xsi:type="dcterms:W3CDTF">2012-12-02T17:07:34Z</dcterms:created>
  <dcterms:modified xsi:type="dcterms:W3CDTF">2012-12-02T17:17:10Z</dcterms:modified>
</cp:coreProperties>
</file>