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41" autoAdjust="0"/>
  </p:normalViewPr>
  <p:slideViewPr>
    <p:cSldViewPr>
      <p:cViewPr varScale="1">
        <p:scale>
          <a:sx n="89" d="100"/>
          <a:sy n="89" d="100"/>
        </p:scale>
        <p:origin x="-3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84194-BB69-45CC-A301-910F2853045A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01233-9390-45B9-B470-8510141BF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5D1-BA0D-4C36-ADE5-CBC86813CE5C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58291-9EE8-400E-AFF9-B40A12F72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58291-9EE8-400E-AFF9-B40A12F72EF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58291-9EE8-400E-AFF9-B40A12F72EF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58291-9EE8-400E-AFF9-B40A12F72EF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58291-9EE8-400E-AFF9-B40A12F72EF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5BF4-540E-45AB-9C4E-9AE862EE6D9C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CFB4-6FD3-4B6D-A796-945495612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5BF4-540E-45AB-9C4E-9AE862EE6D9C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CFB4-6FD3-4B6D-A796-945495612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5BF4-540E-45AB-9C4E-9AE862EE6D9C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CFB4-6FD3-4B6D-A796-945495612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5BF4-540E-45AB-9C4E-9AE862EE6D9C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CFB4-6FD3-4B6D-A796-945495612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5BF4-540E-45AB-9C4E-9AE862EE6D9C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CFB4-6FD3-4B6D-A796-945495612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5BF4-540E-45AB-9C4E-9AE862EE6D9C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CFB4-6FD3-4B6D-A796-945495612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5BF4-540E-45AB-9C4E-9AE862EE6D9C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CFB4-6FD3-4B6D-A796-945495612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5BF4-540E-45AB-9C4E-9AE862EE6D9C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CFB4-6FD3-4B6D-A796-945495612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5BF4-540E-45AB-9C4E-9AE862EE6D9C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CFB4-6FD3-4B6D-A796-945495612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5BF4-540E-45AB-9C4E-9AE862EE6D9C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CFB4-6FD3-4B6D-A796-945495612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5BF4-540E-45AB-9C4E-9AE862EE6D9C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CFB4-6FD3-4B6D-A796-945495612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55BF4-540E-45AB-9C4E-9AE862EE6D9C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CFB4-6FD3-4B6D-A796-945495612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http://skazkufentazu.ru/images/stories/skazku_severa/k2.gif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8.gif"/><Relationship Id="rId5" Type="http://schemas.openxmlformats.org/officeDocument/2006/relationships/image" Target="http://skazkufentazu.ru/images/stories/skazku_severa/k1.gif" TargetMode="Externa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23963" y="404813"/>
            <a:ext cx="7920037" cy="201612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Музыкальное   училище на  </a:t>
            </a:r>
            <a:r>
              <a:rPr lang="ru-RU" b="1" dirty="0">
                <a:solidFill>
                  <a:srgbClr val="7030A0"/>
                </a:solidFill>
              </a:rPr>
              <a:t>Поварской  улице </a:t>
            </a:r>
            <a:r>
              <a:rPr lang="ru-RU" b="1" dirty="0" smtClean="0">
                <a:solidFill>
                  <a:srgbClr val="7030A0"/>
                </a:solidFill>
              </a:rPr>
              <a:t>в Москве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5362" name="Picture 2" descr="&amp;Zcy;&amp;dcy;&amp;acy;&amp;ncy;&amp;icy;&amp;iecy; &amp;Ucy;&amp;chcy;&amp;icy;&amp;lcy;&amp;icy;&amp;shchcy;&amp;acy; &amp;ncy;&amp;acy; &amp;Scy;&amp;ocy;&amp;bcy;&amp;acy;&amp;chcy;&amp;softcy;&amp;iecy;&amp;jcy; &amp;pcy;&amp;lcy;&amp;ocy;&amp;shchcy;&amp;acy;&amp;dcy;&amp;kcy;&amp;iecy;,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80928"/>
            <a:ext cx="5256584" cy="3384376"/>
          </a:xfrm>
          <a:prstGeom prst="rect">
            <a:avLst/>
          </a:prstGeom>
          <a:noFill/>
        </p:spPr>
      </p:pic>
    </p:spTree>
  </p:cSld>
  <p:clrMapOvr>
    <a:masterClrMapping/>
  </p:clrMapOvr>
  <p:transition advTm="575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kcy;&amp;ucy;&amp;kcy;&amp;ucy;&amp;shcy;&amp;kcy;&amp;acy;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55576" y="1916832"/>
            <a:ext cx="3119688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 descr="&amp;kcy;&amp;ucy;&amp;kcy;&amp;ucy;&amp;shcy;&amp;kcy;&amp;acy;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5292080" y="1916832"/>
            <a:ext cx="3038537" cy="419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188640"/>
            <a:ext cx="8208912" cy="14465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Ненецкая  сказка  о  матери,   превратившейся  в   кукушку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023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eeandgo.ru/wp-content/uploads/2012/02/%D0%B3%D0%BD%D0%B5%D1%81%D0%B8%D0%BD%D0%BA%D0%B0-%D0%B3%D0%B0%D0%B3%D0%B0%D1%80%D0%B8%D0%BD%D1%81%D0%BA%D0%B8%D0%B9.jpg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403648" y="2420888"/>
            <a:ext cx="640871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332656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Первое здание училища в 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Гагаринском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переулке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715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9504" y="260648"/>
            <a:ext cx="4464496" cy="21236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Мемориальный      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музей-квартира  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Е.Ф.Гнесиной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(ри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34448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  <p:custDataLst>
      <p:tags r:id="rId1"/>
    </p:custDataLst>
  </p:cSld>
  <p:clrMapOvr>
    <a:masterClrMapping/>
  </p:clrMapOvr>
  <p:transition advTm="634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ис 3 pamyatnik_gnesino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31695"/>
            <a:ext cx="4896544" cy="6593263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51520" y="260648"/>
            <a:ext cx="3600400" cy="249299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амятник  Е.Ф.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Гнесиной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610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mhtml:file://E:\мамины%20%20файлы%20рефераты%20Максим%20Леся\моя%20работа%20теория\методика%20и%20%20мои%20док\Методика%20преподавания\Гнесина\Музыкальная%20фамилия.mht!http://art.1september.ru/2007/12/14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88640"/>
            <a:ext cx="2664296" cy="29657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387" name="Рисунок 1" descr="mhtml:file://E:\мамины%20%20файлы%20рефераты%20Максим%20Леся\моя%20работа%20теория\методика%20и%20%20мои%20док\Методика%20преподавания\Гнесина\Музыкальная%20фамилия.mht!http://art.1september.ru/2007/12/14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60648"/>
            <a:ext cx="2736304" cy="3161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389" name="Picture 5" descr=", рис 7сестры Гнесин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3284984"/>
            <a:ext cx="5688632" cy="2977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179512" y="2996952"/>
            <a:ext cx="489654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b="1" dirty="0" err="1" smtClean="0"/>
              <a:t>Фабиан</a:t>
            </a:r>
            <a:r>
              <a:rPr lang="ru-RU" sz="4400" b="1" dirty="0" smtClean="0"/>
              <a:t>  Осипович,</a:t>
            </a:r>
            <a:endParaRPr lang="ru-RU" sz="4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27984" y="2996952"/>
            <a:ext cx="453650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    Белла </a:t>
            </a:r>
            <a:r>
              <a:rPr lang="ru-RU" sz="4400" b="1" dirty="0"/>
              <a:t>Исаевна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5445224"/>
            <a:ext cx="8568952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b="1" dirty="0" smtClean="0"/>
              <a:t>Сестры  </a:t>
            </a:r>
            <a:r>
              <a:rPr lang="ru-RU" sz="4400" b="1" dirty="0" err="1" smtClean="0"/>
              <a:t>Гнесины</a:t>
            </a:r>
            <a:r>
              <a:rPr lang="ru-RU" sz="4400" b="1" dirty="0" smtClean="0"/>
              <a:t>: Ольга, Елена, Евгения, Мария, Елизавета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249289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отец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256490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мать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487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рис 8 senar_ru_p0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700808"/>
            <a:ext cx="1944216" cy="30757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410" name="Picture 2" descr="рис 7 Ф Бузони, праподавал в московской консерватор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1914525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412" name="Picture 4" descr="ри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32656"/>
            <a:ext cx="1741998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3501008"/>
            <a:ext cx="2411760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err="1" smtClean="0"/>
              <a:t>Феруччо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Бузони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4797152"/>
            <a:ext cx="3312368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/>
              <a:t>Сергей  Рахманинов</a:t>
            </a:r>
            <a:endParaRPr lang="ru-RU" sz="4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2780928"/>
            <a:ext cx="2520280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err="1" smtClean="0"/>
              <a:t>Рейнгольд</a:t>
            </a:r>
            <a:endParaRPr lang="ru-RU" sz="4000" b="1" dirty="0" smtClean="0"/>
          </a:p>
          <a:p>
            <a:r>
              <a:rPr lang="ru-RU" sz="4000" b="1" dirty="0" smtClean="0"/>
              <a:t> Глиэр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5534561"/>
            <a:ext cx="3168352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err="1" smtClean="0"/>
              <a:t>Е.Гнесина</a:t>
            </a:r>
            <a:r>
              <a:rPr lang="ru-RU" sz="4000" b="1" dirty="0" smtClean="0"/>
              <a:t> и </a:t>
            </a:r>
            <a:r>
              <a:rPr lang="ru-RU" sz="4000" b="1" dirty="0" err="1" smtClean="0"/>
              <a:t>В.Клиберн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92896"/>
            <a:ext cx="2195736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Учитель  в Московской консерватории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4208" y="260648"/>
            <a:ext cx="2699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</a:t>
            </a:r>
            <a:r>
              <a:rPr lang="ru-RU" sz="4400" b="1" dirty="0" smtClean="0"/>
              <a:t>друзья</a:t>
            </a:r>
            <a:endParaRPr lang="ru-RU" sz="4400" b="1" dirty="0"/>
          </a:p>
        </p:txBody>
      </p:sp>
      <p:pic>
        <p:nvPicPr>
          <p:cNvPr id="17413" name="Picture 5" descr="рис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501008"/>
            <a:ext cx="2809875" cy="2076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advTm="1503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3816424" cy="28623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Иллюстрации  к  сказке  А.С.Пушкина «Золотой петушок»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ри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509120"/>
            <a:ext cx="3104887" cy="2189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555776" y="2924944"/>
            <a:ext cx="3096344" cy="17543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Шатер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Шемаханской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царицы.</a:t>
            </a:r>
          </a:p>
        </p:txBody>
      </p:sp>
      <p:pic>
        <p:nvPicPr>
          <p:cNvPr id="1031" name="Picture 7" descr="ри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5608" y="2492896"/>
            <a:ext cx="3528392" cy="254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084168" y="620688"/>
            <a:ext cx="2952328" cy="17543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старинные      шатры  и   кибитки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ри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996952"/>
            <a:ext cx="231002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443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рш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420888"/>
            <a:ext cx="6408712" cy="2351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764704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Марш </a:t>
            </a:r>
          </a:p>
          <a:p>
            <a:pPr algn="ctr"/>
            <a:r>
              <a:rPr lang="ru-RU" dirty="0" smtClean="0"/>
              <a:t>фрагмент</a:t>
            </a:r>
            <a:endParaRPr lang="ru-RU" dirty="0"/>
          </a:p>
        </p:txBody>
      </p:sp>
    </p:spTree>
  </p:cSld>
  <p:clrMapOvr>
    <a:masterClrMapping/>
  </p:clrMapOvr>
  <p:transition advTm="10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3КЛ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546038"/>
            <a:ext cx="8784976" cy="2539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332656"/>
            <a:ext cx="8496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Клич Петушка из оперы </a:t>
            </a:r>
            <a:r>
              <a:rPr lang="ru-RU" sz="4400" b="1" dirty="0" err="1" smtClean="0"/>
              <a:t>Н.А.Римского-Корсакова</a:t>
            </a:r>
            <a:r>
              <a:rPr lang="ru-RU" sz="4400" b="1" dirty="0" smtClean="0"/>
              <a:t> «Золотой Петушок»</a:t>
            </a:r>
            <a:endParaRPr lang="ru-RU" sz="4400" b="1" dirty="0"/>
          </a:p>
        </p:txBody>
      </p:sp>
    </p:spTree>
  </p:cSld>
  <p:clrMapOvr>
    <a:masterClrMapping/>
  </p:clrMapOvr>
  <p:transition spd="slow" advTm="9594">
    <p:pull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2|2.5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5|2.6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91</Words>
  <Application>Microsoft Office PowerPoint</Application>
  <PresentationFormat>Экран (4:3)</PresentationFormat>
  <Paragraphs>28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Музыкальное   училище на  Поварской  улице в Москве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Paradise</dc:creator>
  <cp:lastModifiedBy>Paradise</cp:lastModifiedBy>
  <cp:revision>133</cp:revision>
  <dcterms:created xsi:type="dcterms:W3CDTF">2012-06-17T13:40:51Z</dcterms:created>
  <dcterms:modified xsi:type="dcterms:W3CDTF">2012-11-20T07:07:35Z</dcterms:modified>
</cp:coreProperties>
</file>