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C8122E-7221-4937-AACC-2A14B26AA8B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C91948-6206-4424-8B4A-E4638745EB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 descr="tu001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5800" y="1071546"/>
            <a:ext cx="7743852" cy="335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54"/>
              </a:avLst>
            </a:prstTxWarp>
            <a:normAutofit/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УСТНОЕ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НАРОДНОЕ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ТВОРЧЕСТВО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662" y="571480"/>
            <a:ext cx="3184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Божья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коровка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Ты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лети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небо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Принеси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нам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хлеба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Черного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и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белого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Только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не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горелого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.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endParaRPr lang="en-US" sz="2800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00562" y="3714752"/>
            <a:ext cx="4140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Дождик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дождик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лей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лей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меня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и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людей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!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А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на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Бабу-Ягу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Хоть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по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тысячу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4D4D4D"/>
                </a:solidFill>
                <a:latin typeface="Times New Roman" pitchFamily="18" charset="0"/>
              </a:rPr>
              <a:t>ведру</a:t>
            </a:r>
            <a: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  <a:t>!</a:t>
            </a:r>
            <a:br>
              <a:rPr lang="en-US" sz="2800" dirty="0">
                <a:solidFill>
                  <a:srgbClr val="4D4D4D"/>
                </a:solidFill>
                <a:latin typeface="Times New Roman" pitchFamily="18" charset="0"/>
              </a:rPr>
            </a:br>
            <a:endParaRPr lang="en-US" sz="2800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5" name="Picture 6" descr="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2736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g-fotki.yandex.ru/get/4412/89635038.62a/0_6fe76_f50eb6e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00372"/>
            <a:ext cx="2357454" cy="339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tu001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142976" y="274638"/>
            <a:ext cx="7215238" cy="1154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ФОЛЬКЛОР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Термин «фольклор» (в переводе «народная мудрость») поначалу охватывал всю духовную (верования, танцы, музыка, резьба по дереву и пр.), а иногда и материальную (жилье, одежда) культуру народа. С начала 20 в. термин используется и в более узком, более конкретном значении: словесное народное творчество.</a:t>
            </a: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todetyam.do.am/_ld/9/765117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97"/>
          <a:stretch>
            <a:fillRect/>
          </a:stretch>
        </p:blipFill>
        <p:spPr bwMode="auto">
          <a:xfrm>
            <a:off x="3071802" y="2285992"/>
            <a:ext cx="3000396" cy="4071966"/>
          </a:xfrm>
          <a:prstGeom prst="rect">
            <a:avLst/>
          </a:prstGeom>
          <a:noFill/>
        </p:spPr>
      </p:pic>
      <p:sp>
        <p:nvSpPr>
          <p:cNvPr id="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472" y="642918"/>
            <a:ext cx="2447925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F7F7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Сказки</a:t>
            </a:r>
          </a:p>
        </p:txBody>
      </p:sp>
      <p:sp>
        <p:nvSpPr>
          <p:cNvPr id="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1472" y="1785926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Песни</a:t>
            </a:r>
          </a:p>
        </p:txBody>
      </p:sp>
      <p:sp>
        <p:nvSpPr>
          <p:cNvPr id="7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1472" y="2928934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Потешки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1472" y="4071942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Заклички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472" y="5214950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Игры</a:t>
            </a:r>
          </a:p>
        </p:txBody>
      </p:sp>
      <p:sp>
        <p:nvSpPr>
          <p:cNvPr id="10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888" y="549275"/>
            <a:ext cx="2447925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Поговорки</a:t>
            </a:r>
          </a:p>
        </p:txBody>
      </p:sp>
      <p:sp>
        <p:nvSpPr>
          <p:cNvPr id="12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72198" y="171448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Считалки</a:t>
            </a:r>
          </a:p>
        </p:txBody>
      </p:sp>
      <p:sp>
        <p:nvSpPr>
          <p:cNvPr id="13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84888" y="285273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Пословицы</a:t>
            </a:r>
          </a:p>
        </p:txBody>
      </p:sp>
      <p:sp>
        <p:nvSpPr>
          <p:cNvPr id="14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4888" y="4005263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Загадки</a:t>
            </a:r>
          </a:p>
        </p:txBody>
      </p:sp>
      <p:sp>
        <p:nvSpPr>
          <p:cNvPr id="15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4888" y="5157788"/>
            <a:ext cx="2447925" cy="10080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Праздники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tu001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285852" y="357166"/>
            <a:ext cx="6829444" cy="725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ПОТЕШКИ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Monotype Corsiva" pitchFamily="66" charset="0"/>
              </a:rPr>
              <a:t>ПОТЕШКА</a:t>
            </a:r>
            <a:r>
              <a:rPr lang="ru-RU" dirty="0" smtClean="0">
                <a:latin typeface="Times New Roman" pitchFamily="18" charset="0"/>
              </a:rPr>
              <a:t> - </a:t>
            </a: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</a:rPr>
              <a:t>жанр устного народного творчества. </a:t>
            </a:r>
            <a:r>
              <a:rPr lang="ru-RU" dirty="0" err="1" smtClean="0">
                <a:solidFill>
                  <a:srgbClr val="4D4D4D"/>
                </a:solidFill>
                <a:latin typeface="Times New Roman" pitchFamily="18" charset="0"/>
              </a:rPr>
              <a:t>Потешка</a:t>
            </a: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</a:rPr>
              <a:t> исполняется в процессе действий, выполняемых маленьким ребенком вместе со взрослым. </a:t>
            </a:r>
            <a:r>
              <a:rPr lang="ru-RU" dirty="0" err="1" smtClean="0">
                <a:solidFill>
                  <a:srgbClr val="4D4D4D"/>
                </a:solidFill>
                <a:latin typeface="Times New Roman" pitchFamily="18" charset="0"/>
              </a:rPr>
              <a:t>Потешка</a:t>
            </a: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</a:rPr>
              <a:t>, прежде всего, учит маленького ребенка понимать человеческую речь и учит выполнять различные жесты, движения, которым руководит слово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0.liveinternet.ru/images/attach/c/2/84/182/84182804_4287072_petuh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786190"/>
            <a:ext cx="2428892" cy="26162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РУССКИЕ НАРОДНЫЕ </a:t>
            </a:r>
            <a:r>
              <a:rPr lang="ru-RU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ПОТЕШКИ: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1285861"/>
            <a:ext cx="3686172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  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Петушок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петушок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Золотой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гребешок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Масляна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головушка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Шелкова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бородушка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Что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ты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рано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встаешь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Голосисто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поешь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,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Деткам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спать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не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Times New Roman" pitchFamily="18" charset="0"/>
              </a:rPr>
              <a:t>даешь</a:t>
            </a: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? </a:t>
            </a:r>
            <a:b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</a:br>
            <a:endParaRPr lang="en-US" dirty="0" smtClean="0">
              <a:solidFill>
                <a:srgbClr val="80808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3929066"/>
            <a:ext cx="4000528" cy="2500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Times New Roman" pitchFamily="18" charset="0"/>
              </a:rPr>
              <a:t>    </a:t>
            </a: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Как у нашего кота</a:t>
            </a:r>
            <a:b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Шубка очень хороша,</a:t>
            </a:r>
            <a:b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Как у котика усы</a:t>
            </a:r>
            <a:b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Удивительной красы,</a:t>
            </a:r>
            <a:b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Глаза смелые,</a:t>
            </a:r>
            <a:b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808080"/>
                </a:solidFill>
                <a:latin typeface="Times New Roman" pitchFamily="18" charset="0"/>
              </a:rPr>
              <a:t>Зубки белые.</a:t>
            </a:r>
            <a:endParaRPr lang="ru-RU" dirty="0"/>
          </a:p>
        </p:txBody>
      </p:sp>
      <p:pic>
        <p:nvPicPr>
          <p:cNvPr id="6146" name="Picture 2" descr="http://f7.ifotki.info/org/39d631b8d597a48f712a02c9c9e3ad605f3611802985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2457441" cy="257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ПРИГОВОРКИ</a:t>
            </a: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8186766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ПРИГОВОРКА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небольшое </a:t>
            </a:r>
            <a:r>
              <a:rPr lang="ru-RU" sz="32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произведение устного 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народного творчества, </a:t>
            </a:r>
            <a:r>
              <a:rPr lang="ru-RU" sz="32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которое 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сказывали, делая что-либо. В приговорках </a:t>
            </a:r>
            <a:r>
              <a:rPr lang="ru-RU" sz="32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обращались к животным:</a:t>
            </a:r>
            <a:b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Уж как я ль мою коровушку люблю,</a:t>
            </a:r>
            <a:b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Уж как я </a:t>
            </a:r>
            <a:r>
              <a:rPr lang="ru-RU" sz="320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ль-то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ей </a:t>
            </a:r>
            <a:r>
              <a:rPr lang="ru-RU" sz="320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крапивушки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нажну.</a:t>
            </a:r>
            <a:b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Кушай вволюшку, коровушка моя-</a:t>
            </a:r>
            <a:b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Ешь ты досыта, буренушка моя.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 descr="tu001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57158" y="500042"/>
            <a:ext cx="830103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скороговорки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1857364"/>
            <a:ext cx="8043890" cy="43577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СКОРОГОВОРКА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жанр устного народного творчества. Это специально подобранная фраза с трудно выговариваемым подбором звуков, быстро произносимая шуточная поговорка или прибаутка. На Руси скороговорки появились еще в глубокую старину. Они помогают ребенку быстрее освоить родную речь и научиться хорошо говорить.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600200"/>
            <a:ext cx="6043626" cy="49006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 Пришел Прокоп - кипит укроп, </a:t>
            </a:r>
            <a:b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Ушел Прокоп - кипит укроп. </a:t>
            </a:r>
            <a:b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И при Прокопе кипит укроп, </a:t>
            </a:r>
            <a:b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И без Прокопа кипит укроп.</a:t>
            </a:r>
          </a:p>
          <a:p>
            <a:pPr algn="ctr">
              <a:buNone/>
              <a:defRPr/>
            </a:pPr>
            <a:endParaRPr lang="ru-RU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семеро саней семеро </a:t>
            </a: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Семёнов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усами уселись в сани сами.</a:t>
            </a:r>
            <a:r>
              <a:rPr lang="ru-RU" sz="2800" kern="0" dirty="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kern="0" dirty="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800" kern="0" dirty="0">
              <a:solidFill>
                <a:schemeClr val="bg2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g15.nnm.ru/c/1/1/9/8/c11983ed7f93e36c5d5288e799928c3b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2428892" cy="351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 descr="tu001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071538" y="500042"/>
            <a:ext cx="711519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ЗАКЛИЧКИ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Monotype Corsiva" pitchFamily="66" charset="0"/>
              </a:rPr>
              <a:t>ЗАКЛИЧКИ</a:t>
            </a:r>
            <a:r>
              <a:rPr lang="ru-RU" dirty="0" smtClean="0">
                <a:latin typeface="Times New Roman" pitchFamily="18" charset="0"/>
              </a:rPr>
              <a:t> — </a:t>
            </a:r>
            <a:r>
              <a:rPr lang="ru-RU" dirty="0" smtClean="0">
                <a:solidFill>
                  <a:srgbClr val="4D4D4D"/>
                </a:solidFill>
                <a:latin typeface="Times New Roman" pitchFamily="18" charset="0"/>
              </a:rPr>
              <a:t>это небольшие песенки, предназначенные для распевания группой людей. Многие из них сопровождаются игровыми действиями, имитирующими процесс крестьянского труда.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225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УСТНОЕ НАРОДНОЕ ТВОРЧЕСТВО</vt:lpstr>
      <vt:lpstr>ФОЛЬКЛОР</vt:lpstr>
      <vt:lpstr>Слайд 3</vt:lpstr>
      <vt:lpstr>ПОТЕШКИ</vt:lpstr>
      <vt:lpstr>РУССКИЕ НАРОДНЫЕ ПОТЕШКИ:</vt:lpstr>
      <vt:lpstr>ПРИГОВОРКИ </vt:lpstr>
      <vt:lpstr>скороговорки</vt:lpstr>
      <vt:lpstr>Слайд 8</vt:lpstr>
      <vt:lpstr>ЗАКЛИЧКИ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</dc:title>
  <dc:creator>mamAnna</dc:creator>
  <cp:lastModifiedBy>mamAnna</cp:lastModifiedBy>
  <cp:revision>3</cp:revision>
  <dcterms:created xsi:type="dcterms:W3CDTF">2012-12-09T17:59:18Z</dcterms:created>
  <dcterms:modified xsi:type="dcterms:W3CDTF">2012-12-09T18:29:35Z</dcterms:modified>
</cp:coreProperties>
</file>