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1" r:id="rId2"/>
    <p:sldId id="263" r:id="rId3"/>
    <p:sldId id="257" r:id="rId4"/>
    <p:sldId id="258" r:id="rId5"/>
    <p:sldId id="259" r:id="rId6"/>
    <p:sldId id="260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B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E7B0E-DE86-46FE-BF18-F830A54DB90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1F70-F9B6-4F9C-AD69-2868A3BBF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692757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937"/>
            <a:ext cx="6786578" cy="68490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10624" y="2500306"/>
            <a:ext cx="395191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ED7BCC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Круглый</a:t>
            </a:r>
            <a:endParaRPr lang="ru-RU" sz="8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ED7BCC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ED7BCC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ED7BCC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год </a:t>
            </a:r>
            <a:endParaRPr lang="ru-RU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ED7BCC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9" name="Рисунок 8" descr="Photo 04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1641">
            <a:off x="2346240" y="-139349"/>
            <a:ext cx="2701136" cy="2547396"/>
          </a:xfrm>
          <a:prstGeom prst="rect">
            <a:avLst/>
          </a:prstGeom>
        </p:spPr>
      </p:pic>
      <p:pic>
        <p:nvPicPr>
          <p:cNvPr id="10" name="Рисунок 9" descr="Photo 14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15208">
            <a:off x="2345091" y="2125125"/>
            <a:ext cx="1742909" cy="2614364"/>
          </a:xfrm>
          <a:prstGeom prst="rect">
            <a:avLst/>
          </a:prstGeom>
        </p:spPr>
      </p:pic>
      <p:pic>
        <p:nvPicPr>
          <p:cNvPr id="12" name="Рисунок 11" descr="Bee1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074" y="0"/>
            <a:ext cx="2928926" cy="260348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36841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Ежегодно приходят к нам в гости: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Один седой, </a:t>
            </a:r>
            <a:r>
              <a:rPr lang="ru-RU" sz="4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другой молодой,</a:t>
            </a:r>
            <a:r>
              <a:rPr lang="ru-RU" sz="40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i="1" dirty="0" smtClean="0">
                <a:latin typeface="Arial" pitchFamily="34" charset="0"/>
                <a:cs typeface="Arial" pitchFamily="34" charset="0"/>
              </a:rPr>
            </a:br>
            <a:r>
              <a:rPr lang="ru-RU" sz="40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Третий скачет,</a:t>
            </a:r>
            <a:r>
              <a:rPr lang="ru-RU" sz="4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 четвёртый плачет.</a:t>
            </a:r>
            <a:endParaRPr lang="ru-RU" sz="4000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snegov3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2231">
            <a:off x="6348795" y="4055575"/>
            <a:ext cx="1457001" cy="1632381"/>
          </a:xfrm>
          <a:prstGeom prst="rect">
            <a:avLst/>
          </a:prstGeom>
        </p:spPr>
      </p:pic>
      <p:pic>
        <p:nvPicPr>
          <p:cNvPr id="6" name="Рисунок 5" descr="Maple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643314"/>
            <a:ext cx="2333625" cy="2695575"/>
          </a:xfrm>
          <a:prstGeom prst="rect">
            <a:avLst/>
          </a:prstGeom>
        </p:spPr>
      </p:pic>
      <p:pic>
        <p:nvPicPr>
          <p:cNvPr id="7" name="Рисунок 6" descr="s1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69736">
            <a:off x="6442662" y="165249"/>
            <a:ext cx="1955658" cy="2542356"/>
          </a:xfrm>
          <a:prstGeom prst="rect">
            <a:avLst/>
          </a:prstGeom>
        </p:spPr>
      </p:pic>
      <p:pic>
        <p:nvPicPr>
          <p:cNvPr id="10" name="Рисунок 9" descr="5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1500" y="6038850"/>
            <a:ext cx="4762500" cy="819150"/>
          </a:xfrm>
          <a:prstGeom prst="rect">
            <a:avLst/>
          </a:prstGeom>
        </p:spPr>
      </p:pic>
      <p:pic>
        <p:nvPicPr>
          <p:cNvPr id="11" name="Рисунок 10" descr="5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38850"/>
            <a:ext cx="4762500" cy="819150"/>
          </a:xfrm>
          <a:prstGeom prst="rect">
            <a:avLst/>
          </a:prstGeom>
        </p:spPr>
      </p:pic>
      <p:pic>
        <p:nvPicPr>
          <p:cNvPr id="13" name="Рисунок 12" descr="ZL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538" y="785794"/>
            <a:ext cx="2333632" cy="1901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  <a:softEdge rad="31750"/>
          </a:effectLst>
        </p:spPr>
        <p:txBody>
          <a:bodyPr/>
          <a:lstStyle/>
          <a:p>
            <a:endParaRPr lang="ru-RU"/>
          </a:p>
        </p:txBody>
      </p:sp>
      <p:pic>
        <p:nvPicPr>
          <p:cNvPr id="4" name="Содержимое 3" descr="04labgi0l12681846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4643438" cy="350043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Зеленеют луга,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небе - радуга-дуга.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Солнцем озеро согрето: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Всех зовёт купаться ...</a:t>
            </a:r>
            <a:endParaRPr lang="ru-RU" sz="27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0"/>
            <a:ext cx="4500562" cy="350043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Хочешь в воду ты ныряй,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Хочешь на песке играй.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замков здесь создашь!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Что за место это? ...</a:t>
            </a:r>
            <a:endParaRPr lang="ru-RU" sz="27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500438"/>
            <a:ext cx="4643438" cy="335756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Эти месяцы-братишки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Так похожи, даже слишком 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 жарою, и дождями,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Даже просто именами! -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Я различье усмотрел</a:t>
            </a:r>
            <a:b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Только в буквах "Н" и "Л"!</a:t>
            </a:r>
            <a:endParaRPr lang="ru-RU" sz="27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3500438"/>
            <a:ext cx="4500562" cy="335756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Этот летний месяц жаркий</a:t>
            </a:r>
            <a:endParaRPr lang="ru-RU" sz="25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Дарит всем свои подарки:</a:t>
            </a:r>
            <a:endParaRPr lang="ru-RU" sz="25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Сливы, яблоки и груши.</a:t>
            </a:r>
            <a:endParaRPr lang="ru-RU" sz="25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Фрукты варим, фрукты сушим.</a:t>
            </a:r>
            <a:endParaRPr lang="ru-RU" sz="25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Он - последний месяц лета,</a:t>
            </a:r>
            <a:endParaRPr lang="ru-RU" sz="25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Осень рядом, близко где-то.  </a:t>
            </a:r>
            <a:endParaRPr lang="ru-RU" sz="25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  <a:softEdge rad="31750"/>
          </a:effectLst>
        </p:spPr>
        <p:txBody>
          <a:bodyPr/>
          <a:lstStyle/>
          <a:p>
            <a:endParaRPr lang="ru-RU" sz="2500" b="1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05labgi0l12681846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27434" cy="685800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4643438" cy="350043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Утром мы во двор идем -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Листья сыплются дождем,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 ногами шелестят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летят, летят, летят...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5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0"/>
            <a:ext cx="4500562" cy="350043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Опустел колхозный сад,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Паутинки вдаль летят,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на южный край земли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Потянулись журавли.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Распахнулись двери школ.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за месяц к нам пришел?</a:t>
            </a:r>
            <a:endParaRPr lang="ru-RU" sz="25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5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500438"/>
            <a:ext cx="4643438" cy="335756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Королева наша, Осень,</a:t>
            </a:r>
            <a:endParaRPr lang="ru-RU" sz="25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тебя мы дружно спросим:</a:t>
            </a:r>
            <a:endParaRPr lang="ru-RU" sz="25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Детям свой секрет открой,</a:t>
            </a:r>
            <a:endParaRPr lang="ru-RU" sz="25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Кто слуга тебе второй?     </a:t>
            </a:r>
            <a:endParaRPr lang="ru-RU" sz="25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3500438"/>
            <a:ext cx="4500562" cy="335756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Самый хмурый месяц года,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Хочется домой, -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Скоро сонная природа</a:t>
            </a:r>
            <a:b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Встретится с зимой.</a:t>
            </a:r>
            <a:endParaRPr lang="ru-RU" sz="25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softEdge rad="31750"/>
          </a:effectLst>
        </p:spPr>
        <p:txBody>
          <a:bodyPr/>
          <a:lstStyle/>
          <a:p>
            <a:endParaRPr lang="ru-RU" sz="2300" b="1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02labgi0l12681846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4643438" cy="3500438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Лишь стукнет она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нам в окошко снежком,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Мы санки берём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на горку - бегом!</a:t>
            </a:r>
            <a:endParaRPr lang="ru-RU" sz="23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3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0"/>
            <a:ext cx="4500562" cy="3500438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Назовите-ка ребятки,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Месяц в </a:t>
            </a:r>
            <a:r>
              <a:rPr lang="ru-RU" sz="2300" b="1" i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этой-вот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загадке,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Дни его всех дней короче,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Всех ночей длиннее ночи,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поля и на луга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 весны легли снега.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Только месяц наш пройдет,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Мы встречаем Новый Год.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00438"/>
            <a:ext cx="4643438" cy="335756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Щиплет уши, щиплет нос,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Лезет в валенки мороз.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Брызнешь воду - упадет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вода, а уже лед.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Даже птице не </a:t>
            </a:r>
            <a:r>
              <a:rPr lang="ru-RU" sz="2300" b="1" i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летится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морозов стынет птица.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Повернулось солнце к лету.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Что, скажи, за месяц это?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3500438"/>
            <a:ext cx="4500562" cy="335756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Снег мешками валит с неба,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дом стоят сугробы снега.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 бураны, то метели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деревню налетели.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ночам мороз силен,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Днем капели слышен звон.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День прибавился заметно,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Ну, так что за месяц это?</a:t>
            </a:r>
            <a:endParaRPr lang="ru-RU" sz="23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softEdge rad="31750"/>
          </a:effectLst>
        </p:spPr>
        <p:txBody>
          <a:bodyPr/>
          <a:lstStyle/>
          <a:p>
            <a:endParaRPr lang="ru-RU" sz="25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03labgi0l12681846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4643438" cy="350043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Она приходит с ласкою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со своею сказкою.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Волшебной палочкой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Взмахнет,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лесу подснежник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Расцветет.</a:t>
            </a:r>
            <a:endParaRPr lang="ru-RU" sz="2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0"/>
            <a:ext cx="4500562" cy="350043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этот месяц таит все,</a:t>
            </a:r>
            <a:endParaRPr lang="ru-RU" sz="2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этот месяц снег идёт,</a:t>
            </a:r>
            <a:endParaRPr lang="ru-RU" sz="2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этот месяц все теплей,</a:t>
            </a:r>
            <a:endParaRPr lang="ru-RU" sz="2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этот месяц женский день.</a:t>
            </a:r>
            <a:endParaRPr lang="ru-RU" sz="2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00438"/>
            <a:ext cx="4643438" cy="335756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Яростно река ревет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разламывает лед.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домик свой скворец вернулся,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 в лесу медведь проснулся.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небе жаворонка трель.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же к нам пришел?</a:t>
            </a:r>
            <a:endParaRPr lang="ru-RU" sz="2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3500438"/>
            <a:ext cx="4500562" cy="335756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Зеленеет даль полей,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Запевает соловей.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белый цвет оделся сад.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Пчелы первые летят.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Гром грохочет. Угадай,</a:t>
            </a:r>
            <a:b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Что за месяц это? …</a:t>
            </a:r>
            <a:endParaRPr lang="ru-RU" sz="2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easo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2276227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0"/>
            <a:ext cx="564357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928802"/>
            <a:ext cx="517160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</a:t>
            </a:r>
          </a:p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внимание!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Рисунок 6" descr="Photo 04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90558">
            <a:off x="758115" y="107385"/>
            <a:ext cx="2527999" cy="2079008"/>
          </a:xfrm>
          <a:prstGeom prst="rect">
            <a:avLst/>
          </a:prstGeom>
        </p:spPr>
      </p:pic>
      <p:pic>
        <p:nvPicPr>
          <p:cNvPr id="8" name="Рисунок 7" descr="b1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64875"/>
            <a:ext cx="2143108" cy="2293126"/>
          </a:xfrm>
          <a:prstGeom prst="rect">
            <a:avLst/>
          </a:prstGeom>
        </p:spPr>
      </p:pic>
      <p:pic>
        <p:nvPicPr>
          <p:cNvPr id="9" name="Рисунок 8" descr="b1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428728" y="5496476"/>
            <a:ext cx="1357322" cy="1361524"/>
          </a:xfrm>
          <a:prstGeom prst="rect">
            <a:avLst/>
          </a:prstGeom>
        </p:spPr>
      </p:pic>
      <p:pic>
        <p:nvPicPr>
          <p:cNvPr id="10" name="Рисунок 9" descr="b1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928794" y="3929066"/>
            <a:ext cx="2357454" cy="2928934"/>
          </a:xfrm>
          <a:prstGeom prst="rect">
            <a:avLst/>
          </a:prstGeom>
        </p:spPr>
      </p:pic>
      <p:pic>
        <p:nvPicPr>
          <p:cNvPr id="11" name="Рисунок 10" descr="b1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358082" y="5066553"/>
            <a:ext cx="1785918" cy="179144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153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</vt:lpstr>
      <vt:lpstr>Ежегодно приходят к нам в гости:</vt:lpstr>
      <vt:lpstr>Слайд 3</vt:lpstr>
      <vt:lpstr>Слайд 4</vt:lpstr>
      <vt:lpstr>Слайд 5</vt:lpstr>
      <vt:lpstr>Слайд 6</vt:lpstr>
      <vt:lpstr>Слайд 7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МАРУСЯ</dc:creator>
  <cp:lastModifiedBy>User</cp:lastModifiedBy>
  <cp:revision>23</cp:revision>
  <dcterms:created xsi:type="dcterms:W3CDTF">2012-11-18T08:50:59Z</dcterms:created>
  <dcterms:modified xsi:type="dcterms:W3CDTF">2012-11-22T15:26:53Z</dcterms:modified>
</cp:coreProperties>
</file>