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sldIdLst>
    <p:sldId id="256" r:id="rId4"/>
    <p:sldId id="266" r:id="rId5"/>
    <p:sldId id="265" r:id="rId6"/>
    <p:sldId id="258" r:id="rId7"/>
    <p:sldId id="259" r:id="rId8"/>
    <p:sldId id="260" r:id="rId9"/>
    <p:sldId id="261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552" autoAdjust="0"/>
  </p:normalViewPr>
  <p:slideViewPr>
    <p:cSldViewPr>
      <p:cViewPr varScale="1">
        <p:scale>
          <a:sx n="71" d="100"/>
          <a:sy n="71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22532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2533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2534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2535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2536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2537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2538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22539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2540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2541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2542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2543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2544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2254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254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254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5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22550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2551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2552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6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22554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2555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2556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7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2558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2559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2560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8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2562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2563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2564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22565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2566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2567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2568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2569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2570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2571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22572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6874A49-665E-456F-B3FA-2FE73CDFE2EA}" type="datetimeFigureOut">
              <a:rPr lang="ru-RU" smtClean="0"/>
              <a:pPr/>
              <a:t>03.12.2012</a:t>
            </a:fld>
            <a:endParaRPr lang="ru-RU" dirty="0"/>
          </a:p>
        </p:txBody>
      </p:sp>
      <p:sp>
        <p:nvSpPr>
          <p:cNvPr id="2257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2257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ECD691A-9B0F-41BA-8EE3-7140C2AB53F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57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257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874A49-665E-456F-B3FA-2FE73CDFE2EA}" type="datetimeFigureOut">
              <a:rPr lang="ru-RU" smtClean="0"/>
              <a:pPr/>
              <a:t>03.12.2012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D691A-9B0F-41BA-8EE3-7140C2AB53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874A49-665E-456F-B3FA-2FE73CDFE2EA}" type="datetimeFigureOut">
              <a:rPr lang="ru-RU" smtClean="0"/>
              <a:pPr/>
              <a:t>03.12.2012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D691A-9B0F-41BA-8EE3-7140C2AB53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B9849-0269-4CB5-A860-7589E2D2F3A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E8730-45C1-4808-889D-42409ED36F1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8B033-9254-4410-90D9-81C9A62669E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3A53F-2AF6-4426-A0F3-0DFEAA7BE83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85E9F-2801-40E8-866B-FF562FB98AF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5DDE5-93AF-44EC-B3DB-49DCF77C9372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25FBD-C1D6-4846-B8A8-0EC6D17FD2C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F01FF-A922-4407-95FD-1486BDBEDBC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874A49-665E-456F-B3FA-2FE73CDFE2EA}" type="datetimeFigureOut">
              <a:rPr lang="ru-RU" smtClean="0"/>
              <a:pPr/>
              <a:t>03.12.2012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D691A-9B0F-41BA-8EE3-7140C2AB53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68EB4-FA42-446F-BE0E-B7DF11D07BC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2964A-604A-46DE-9591-F4F4B48AACE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18722-AE1D-41D4-B25E-6DFAFE9272D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A422C1-CA9C-4B27-94DE-E72EB8F0C17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F36D50-2125-432F-A8C7-2A41FBEA64CC}" type="datetimeFigureOut">
              <a:rPr lang="ru-RU" smtClean="0"/>
              <a:pPr/>
              <a:t>03.12.2012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2C33D-068A-43E4-860E-3C3235AD50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F36D50-2125-432F-A8C7-2A41FBEA64CC}" type="datetimeFigureOut">
              <a:rPr lang="ru-RU" smtClean="0"/>
              <a:pPr/>
              <a:t>03.12.2012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2C33D-068A-43E4-860E-3C3235AD50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F36D50-2125-432F-A8C7-2A41FBEA64CC}" type="datetimeFigureOut">
              <a:rPr lang="ru-RU" smtClean="0"/>
              <a:pPr/>
              <a:t>03.12.2012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2C33D-068A-43E4-860E-3C3235AD50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F36D50-2125-432F-A8C7-2A41FBEA64CC}" type="datetimeFigureOut">
              <a:rPr lang="ru-RU" smtClean="0"/>
              <a:pPr/>
              <a:t>03.12.2012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2C33D-068A-43E4-860E-3C3235AD50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F36D50-2125-432F-A8C7-2A41FBEA64CC}" type="datetimeFigureOut">
              <a:rPr lang="ru-RU" smtClean="0"/>
              <a:pPr/>
              <a:t>03.12.2012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2C33D-068A-43E4-860E-3C3235AD50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F36D50-2125-432F-A8C7-2A41FBEA64CC}" type="datetimeFigureOut">
              <a:rPr lang="ru-RU" smtClean="0"/>
              <a:pPr/>
              <a:t>03.12.2012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2C33D-068A-43E4-860E-3C3235AD50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874A49-665E-456F-B3FA-2FE73CDFE2EA}" type="datetimeFigureOut">
              <a:rPr lang="ru-RU" smtClean="0"/>
              <a:pPr/>
              <a:t>03.12.2012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D691A-9B0F-41BA-8EE3-7140C2AB53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F36D50-2125-432F-A8C7-2A41FBEA64CC}" type="datetimeFigureOut">
              <a:rPr lang="ru-RU" smtClean="0"/>
              <a:pPr/>
              <a:t>03.12.2012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2C33D-068A-43E4-860E-3C3235AD50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F36D50-2125-432F-A8C7-2A41FBEA64CC}" type="datetimeFigureOut">
              <a:rPr lang="ru-RU" smtClean="0"/>
              <a:pPr/>
              <a:t>03.12.2012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2C33D-068A-43E4-860E-3C3235AD50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F36D50-2125-432F-A8C7-2A41FBEA64CC}" type="datetimeFigureOut">
              <a:rPr lang="ru-RU" smtClean="0"/>
              <a:pPr/>
              <a:t>03.12.2012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2C33D-068A-43E4-860E-3C3235AD50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F36D50-2125-432F-A8C7-2A41FBEA64CC}" type="datetimeFigureOut">
              <a:rPr lang="ru-RU" smtClean="0"/>
              <a:pPr/>
              <a:t>03.12.2012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2C33D-068A-43E4-860E-3C3235AD50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F36D50-2125-432F-A8C7-2A41FBEA64CC}" type="datetimeFigureOut">
              <a:rPr lang="ru-RU" smtClean="0"/>
              <a:pPr/>
              <a:t>03.12.2012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2C33D-068A-43E4-860E-3C3235AD50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874A49-665E-456F-B3FA-2FE73CDFE2EA}" type="datetimeFigureOut">
              <a:rPr lang="ru-RU" smtClean="0"/>
              <a:pPr/>
              <a:t>03.12.2012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D691A-9B0F-41BA-8EE3-7140C2AB53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874A49-665E-456F-B3FA-2FE73CDFE2EA}" type="datetimeFigureOut">
              <a:rPr lang="ru-RU" smtClean="0"/>
              <a:pPr/>
              <a:t>03.12.2012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D691A-9B0F-41BA-8EE3-7140C2AB53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874A49-665E-456F-B3FA-2FE73CDFE2EA}" type="datetimeFigureOut">
              <a:rPr lang="ru-RU" smtClean="0"/>
              <a:pPr/>
              <a:t>03.12.2012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D691A-9B0F-41BA-8EE3-7140C2AB53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874A49-665E-456F-B3FA-2FE73CDFE2EA}" type="datetimeFigureOut">
              <a:rPr lang="ru-RU" smtClean="0"/>
              <a:pPr/>
              <a:t>03.12.2012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D691A-9B0F-41BA-8EE3-7140C2AB53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874A49-665E-456F-B3FA-2FE73CDFE2EA}" type="datetimeFigureOut">
              <a:rPr lang="ru-RU" smtClean="0"/>
              <a:pPr/>
              <a:t>03.12.2012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D691A-9B0F-41BA-8EE3-7140C2AB53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874A49-665E-456F-B3FA-2FE73CDFE2EA}" type="datetimeFigureOut">
              <a:rPr lang="ru-RU" smtClean="0"/>
              <a:pPr/>
              <a:t>03.12.2012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D691A-9B0F-41BA-8EE3-7140C2AB53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150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150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51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51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2151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151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51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51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51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51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152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152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152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1524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525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52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152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52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53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153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53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53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2153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3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3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3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3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4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4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4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4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4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4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4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4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4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2154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5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5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A6874A49-665E-456F-B3FA-2FE73CDFE2EA}" type="datetimeFigureOut">
              <a:rPr lang="ru-RU" smtClean="0"/>
              <a:pPr/>
              <a:t>03.12.2012</a:t>
            </a:fld>
            <a:endParaRPr lang="ru-RU" dirty="0"/>
          </a:p>
        </p:txBody>
      </p:sp>
      <p:sp>
        <p:nvSpPr>
          <p:cNvPr id="2155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55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AECD691A-9B0F-41BA-8EE3-7140C2AB53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35D6FB-1F06-4B02-940F-0330BDAEDB98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6F36D50-2125-432F-A8C7-2A41FBEA64CC}" type="datetimeFigureOut">
              <a:rPr lang="ru-RU" smtClean="0"/>
              <a:pPr/>
              <a:t>03.12.2012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52C33D-068A-43E4-860E-3C3235AD50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6.jpeg"/><Relationship Id="rId3" Type="http://schemas.openxmlformats.org/officeDocument/2006/relationships/image" Target="../media/image16.jpeg"/><Relationship Id="rId7" Type="http://schemas.openxmlformats.org/officeDocument/2006/relationships/image" Target="../media/image27.jpeg"/><Relationship Id="rId12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11" Type="http://schemas.openxmlformats.org/officeDocument/2006/relationships/image" Target="../media/image34.jpeg"/><Relationship Id="rId5" Type="http://schemas.openxmlformats.org/officeDocument/2006/relationships/image" Target="../media/image30.jpeg"/><Relationship Id="rId10" Type="http://schemas.openxmlformats.org/officeDocument/2006/relationships/image" Target="../media/image33.jpeg"/><Relationship Id="rId4" Type="http://schemas.openxmlformats.org/officeDocument/2006/relationships/image" Target="../media/image29.jpe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audio" Target="../media/audio1.wav"/><Relationship Id="rId16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image" Target="../media/image39.jpeg"/><Relationship Id="rId15" Type="http://schemas.openxmlformats.org/officeDocument/2006/relationships/image" Target="../media/image4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Relationship Id="rId14" Type="http://schemas.openxmlformats.org/officeDocument/2006/relationships/image" Target="../media/image4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0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5" Type="http://schemas.openxmlformats.org/officeDocument/2006/relationships/image" Target="../media/image61.pn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Relationship Id="rId1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gif"/><Relationship Id="rId5" Type="http://schemas.openxmlformats.org/officeDocument/2006/relationships/image" Target="../media/image65.gif"/><Relationship Id="rId4" Type="http://schemas.openxmlformats.org/officeDocument/2006/relationships/image" Target="../media/image6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2000240"/>
            <a:ext cx="6192837" cy="1963746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6000" dirty="0" smtClean="0">
                <a:ln>
                  <a:prstDash val="solid"/>
                </a:ln>
                <a:solidFill>
                  <a:schemeClr val="tx1">
                    <a:lumMod val="20000"/>
                    <a:lumOff val="8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Дикие и домашние</a:t>
            </a:r>
            <a:endParaRPr lang="ru-RU" sz="6000" dirty="0">
              <a:ln>
                <a:prstDash val="solid"/>
              </a:ln>
              <a:solidFill>
                <a:schemeClr val="tx1">
                  <a:lumMod val="20000"/>
                  <a:lumOff val="8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5052" y="6000768"/>
            <a:ext cx="1725642" cy="414330"/>
          </a:xfrm>
        </p:spPr>
        <p:txBody>
          <a:bodyPr/>
          <a:lstStyle/>
          <a:p>
            <a:pPr algn="r"/>
            <a:endParaRPr lang="ru-RU" sz="2000" dirty="0" smtClean="0"/>
          </a:p>
          <a:p>
            <a:pPr algn="r"/>
            <a:endParaRPr lang="ru-RU" sz="2000" dirty="0"/>
          </a:p>
        </p:txBody>
      </p:sp>
      <p:pic>
        <p:nvPicPr>
          <p:cNvPr id="4" name="Рисунок 3" descr="0003-33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4000504"/>
            <a:ext cx="1500198" cy="1500198"/>
          </a:xfrm>
          <a:prstGeom prst="rect">
            <a:avLst/>
          </a:prstGeom>
        </p:spPr>
      </p:pic>
      <p:pic>
        <p:nvPicPr>
          <p:cNvPr id="5" name="Рисунок 4" descr="0001-36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428604"/>
            <a:ext cx="1714512" cy="1714512"/>
          </a:xfrm>
          <a:prstGeom prst="rect">
            <a:avLst/>
          </a:prstGeom>
        </p:spPr>
      </p:pic>
      <p:pic>
        <p:nvPicPr>
          <p:cNvPr id="6" name="Рисунок 5" descr="0002-309 (1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2357430"/>
            <a:ext cx="1414468" cy="1414468"/>
          </a:xfrm>
          <a:prstGeom prst="rect">
            <a:avLst/>
          </a:prstGeom>
        </p:spPr>
      </p:pic>
      <p:pic>
        <p:nvPicPr>
          <p:cNvPr id="7" name="Рисунок 6" descr="36_22_18 (1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928802" cy="1928802"/>
          </a:xfrm>
          <a:prstGeom prst="rect">
            <a:avLst/>
          </a:prstGeom>
        </p:spPr>
      </p:pic>
      <p:pic>
        <p:nvPicPr>
          <p:cNvPr id="8" name="Рисунок 7" descr="0002-47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099803">
            <a:off x="1690273" y="4762115"/>
            <a:ext cx="1765618" cy="1765618"/>
          </a:xfrm>
          <a:prstGeom prst="rect">
            <a:avLst/>
          </a:prstGeom>
        </p:spPr>
      </p:pic>
      <p:pic>
        <p:nvPicPr>
          <p:cNvPr id="9" name="Рисунок 8" descr="0002-31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643182"/>
            <a:ext cx="1643042" cy="1571636"/>
          </a:xfrm>
          <a:prstGeom prst="rect">
            <a:avLst/>
          </a:prstGeom>
        </p:spPr>
      </p:pic>
      <p:pic>
        <p:nvPicPr>
          <p:cNvPr id="10" name="Рисунок 9" descr="0006-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14744" y="285728"/>
            <a:ext cx="1571636" cy="1571636"/>
          </a:xfrm>
          <a:prstGeom prst="rect">
            <a:avLst/>
          </a:prstGeom>
        </p:spPr>
      </p:pic>
      <p:pic>
        <p:nvPicPr>
          <p:cNvPr id="11" name="Рисунок 10" descr="0002-16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86314" y="4429132"/>
            <a:ext cx="1643074" cy="164307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5-46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52984"/>
            <a:ext cx="1142976" cy="1142976"/>
          </a:xfrm>
          <a:prstGeom prst="rect">
            <a:avLst/>
          </a:prstGeom>
        </p:spPr>
      </p:pic>
      <p:pic>
        <p:nvPicPr>
          <p:cNvPr id="6" name="Рисунок 5" descr="0008-24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5500702"/>
            <a:ext cx="1357298" cy="1357298"/>
          </a:xfrm>
          <a:prstGeom prst="rect">
            <a:avLst/>
          </a:prstGeom>
        </p:spPr>
      </p:pic>
      <p:pic>
        <p:nvPicPr>
          <p:cNvPr id="5" name="Рисунок 4" descr="0008-22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285992"/>
            <a:ext cx="1357322" cy="1357322"/>
          </a:xfrm>
          <a:prstGeom prst="rect">
            <a:avLst/>
          </a:prstGeom>
        </p:spPr>
      </p:pic>
      <p:pic>
        <p:nvPicPr>
          <p:cNvPr id="8" name="Рисунок 7" descr="36_22_1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0"/>
            <a:ext cx="1271592" cy="127159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286412"/>
          </a:xfrm>
        </p:spPr>
        <p:txBody>
          <a:bodyPr/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500" b="1" i="1" dirty="0" smtClean="0"/>
              <a:t>Вариант №1: </a:t>
            </a:r>
            <a:r>
              <a:rPr lang="ru-RU" sz="2500" dirty="0" smtClean="0"/>
              <a:t>Играющему требуется убрать изображения, которые не относятся к домашним животным. </a:t>
            </a:r>
          </a:p>
          <a:p>
            <a:pPr algn="r"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500" b="1" i="1" dirty="0" smtClean="0"/>
              <a:t>Вариант №2: </a:t>
            </a:r>
            <a:r>
              <a:rPr lang="ru-RU" sz="2500" dirty="0" smtClean="0"/>
              <a:t>Играющему требуется убрать изображения, которые не относятся к диким животным. 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500" b="1" i="1" dirty="0" smtClean="0"/>
              <a:t>Вариант №3: </a:t>
            </a:r>
            <a:r>
              <a:rPr lang="ru-RU" sz="2500" dirty="0" smtClean="0"/>
              <a:t>Играющему требуется убрать изображения, которые не относятся к северным животным. </a:t>
            </a:r>
          </a:p>
          <a:p>
            <a:pPr algn="r"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500" b="1" i="1" dirty="0" smtClean="0"/>
              <a:t>Вариант №4: </a:t>
            </a:r>
            <a:r>
              <a:rPr lang="ru-RU" sz="2500" dirty="0" smtClean="0"/>
              <a:t>Играющему требуется убрать изображения, которые не относятся к животным жарких стран.</a:t>
            </a:r>
            <a:endParaRPr lang="ru-RU" sz="25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243887" cy="774720"/>
          </a:xfrm>
        </p:spPr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Инструкция для детей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4-46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00702"/>
            <a:ext cx="1090583" cy="1090583"/>
          </a:xfrm>
          <a:prstGeom prst="rect">
            <a:avLst/>
          </a:prstGeom>
        </p:spPr>
      </p:pic>
      <p:pic>
        <p:nvPicPr>
          <p:cNvPr id="4" name="Рисунок 3" descr="0002-1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0"/>
            <a:ext cx="1285852" cy="12858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43887" cy="774720"/>
          </a:xfrm>
        </p:spPr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Инструкция для детей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929718" cy="5500726"/>
          </a:xfrm>
        </p:spPr>
        <p:txBody>
          <a:bodyPr/>
          <a:lstStyle/>
          <a:p>
            <a:r>
              <a:rPr lang="ru-RU" sz="2300" i="1" dirty="0" smtClean="0"/>
              <a:t>(к первому варианту игры)</a:t>
            </a:r>
          </a:p>
          <a:p>
            <a:pPr algn="just">
              <a:buNone/>
            </a:pPr>
            <a:r>
              <a:rPr lang="ru-RU" sz="2300" dirty="0" smtClean="0"/>
              <a:t>		Животные, как и люди, очень любят дружить! Поэтому, иногда, домашние животные встречаются  со своими лесными друзьями. Но ведь скоро ночь, и всем пора прощаться. </a:t>
            </a:r>
          </a:p>
          <a:p>
            <a:pPr algn="just">
              <a:buNone/>
            </a:pPr>
            <a:r>
              <a:rPr lang="ru-RU" sz="2300" dirty="0" smtClean="0"/>
              <a:t>		В нашей  игре "Дикие и домашние животные" тебе предстоит помочь зверям разойтись по домам. Я дам тебе маленькую подсказку: дикие животные обычно живут в лесу, а домашние - рядом с людьми, дома или на ферме. Определи, к какому типу относится то или иное животное, и с помощью мышки покажи диких животных, которым пора возвращаться в лес.</a:t>
            </a:r>
          </a:p>
          <a:p>
            <a:pPr algn="ctr">
              <a:buNone/>
            </a:pPr>
            <a:r>
              <a:rPr lang="ru-RU" sz="2400" b="1" dirty="0" smtClean="0"/>
              <a:t>	Для остальных вариантов инструкция может быть составлена по аналогии с первой.</a:t>
            </a:r>
            <a:r>
              <a:rPr lang="ru-RU" sz="2300" dirty="0" smtClean="0"/>
              <a:t> </a:t>
            </a:r>
          </a:p>
          <a:p>
            <a:pPr>
              <a:buNone/>
            </a:pPr>
            <a:r>
              <a:rPr lang="ru-RU" sz="2300" dirty="0" smtClean="0"/>
              <a:t> </a:t>
            </a:r>
          </a:p>
          <a:p>
            <a:endParaRPr lang="ru-RU" sz="23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358114" cy="774720"/>
          </a:xfrm>
        </p:spPr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Домашние Животные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4" descr="1850003-1---n-n-n-----------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142984"/>
            <a:ext cx="16002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19383-12749018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45294">
            <a:off x="141967" y="2499879"/>
            <a:ext cx="1928827" cy="1923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_86070_7a66620f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642918"/>
            <a:ext cx="1500198" cy="1587902"/>
          </a:xfrm>
          <a:prstGeom prst="rect">
            <a:avLst/>
          </a:prstGeom>
        </p:spPr>
      </p:pic>
      <p:pic>
        <p:nvPicPr>
          <p:cNvPr id="8" name="Рисунок 7" descr="773159-3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00804">
            <a:off x="7628095" y="1137102"/>
            <a:ext cx="1332745" cy="1776993"/>
          </a:xfrm>
          <a:prstGeom prst="rect">
            <a:avLst/>
          </a:prstGeom>
        </p:spPr>
      </p:pic>
      <p:pic>
        <p:nvPicPr>
          <p:cNvPr id="9" name="Рисунок 8" descr="902162-duckling-in-front-of-a-white-backgroun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596" y="4429132"/>
            <a:ext cx="1600200" cy="1600200"/>
          </a:xfrm>
          <a:prstGeom prst="rect">
            <a:avLst/>
          </a:prstGeom>
        </p:spPr>
      </p:pic>
      <p:pic>
        <p:nvPicPr>
          <p:cNvPr id="10" name="Рисунок 9" descr="4568481-n-n----n---nf-10---n----------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00892" y="3286124"/>
            <a:ext cx="1552575" cy="1600200"/>
          </a:xfrm>
          <a:prstGeom prst="rect">
            <a:avLst/>
          </a:prstGeom>
        </p:spPr>
      </p:pic>
      <p:pic>
        <p:nvPicPr>
          <p:cNvPr id="11" name="Рисунок 10" descr="dreamstime-yellow-kitte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71736" y="1000108"/>
            <a:ext cx="1907163" cy="1928802"/>
          </a:xfrm>
          <a:prstGeom prst="rect">
            <a:avLst/>
          </a:prstGeom>
        </p:spPr>
      </p:pic>
      <p:pic>
        <p:nvPicPr>
          <p:cNvPr id="12" name="Рисунок 11" descr="piggy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71802" y="5286388"/>
            <a:ext cx="1905000" cy="1233488"/>
          </a:xfrm>
          <a:prstGeom prst="rect">
            <a:avLst/>
          </a:prstGeom>
        </p:spPr>
      </p:pic>
      <p:pic>
        <p:nvPicPr>
          <p:cNvPr id="13" name="Рисунок 12" descr="7120386-rove-goat-kid-1-month-old-standing-in-front-of-white-background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71912" y="2628900"/>
            <a:ext cx="1400175" cy="1600200"/>
          </a:xfrm>
          <a:prstGeom prst="rect">
            <a:avLst/>
          </a:prstGeom>
        </p:spPr>
      </p:pic>
      <p:pic>
        <p:nvPicPr>
          <p:cNvPr id="14" name="Рисунок 13" descr="7121605-two-arles-merino-sheep-rams-standing-in-front-of-white-background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949386" y="5233986"/>
            <a:ext cx="2194614" cy="1624014"/>
          </a:xfrm>
          <a:prstGeom prst="rect">
            <a:avLst/>
          </a:prstGeom>
        </p:spPr>
      </p:pic>
      <p:pic>
        <p:nvPicPr>
          <p:cNvPr id="15" name="Рисунок 14" descr="7121081-perro-de-pastor-alem-n-4-a-os-de-edad-en-frente-de-fondo-blanc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72066" y="4357694"/>
            <a:ext cx="1600200" cy="1524000"/>
          </a:xfrm>
          <a:prstGeom prst="rect">
            <a:avLst/>
          </a:prstGeom>
        </p:spPr>
      </p:pic>
      <p:pic>
        <p:nvPicPr>
          <p:cNvPr id="16" name="Рисунок 15" descr="4455650-red-fox-4-years--vulpes-vulpes-in-front-of-a-white-background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357422" y="3500438"/>
            <a:ext cx="1600200" cy="1228725"/>
          </a:xfrm>
          <a:prstGeom prst="rect">
            <a:avLst/>
          </a:prstGeom>
        </p:spPr>
      </p:pic>
      <p:pic>
        <p:nvPicPr>
          <p:cNvPr id="17" name="Рисунок 16" descr="7980563-siberian-chipmunk-euamias-sibiricus-in-front-of-white-background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5214942" y="3214686"/>
            <a:ext cx="1485916" cy="1009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26_detskii_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26_detskii_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26_detskii_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26_detskii_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26_detskii_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26_detskii_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26_detskii_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26_detskii_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26_detskii_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26_detskii_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6929486" cy="917596"/>
          </a:xfrm>
        </p:spPr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Дикие животные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 descr="1850003-1---n-n-n-----------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4429132"/>
            <a:ext cx="1600200" cy="1600200"/>
          </a:xfrm>
          <a:prstGeom prst="rect">
            <a:avLst/>
          </a:prstGeom>
        </p:spPr>
      </p:pic>
      <p:pic>
        <p:nvPicPr>
          <p:cNvPr id="4" name="Рисунок 3" descr="2934920-ferret-2-years-in-front-of-a-white-backgrou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10372" y="571480"/>
            <a:ext cx="2333628" cy="2333628"/>
          </a:xfrm>
          <a:prstGeom prst="rect">
            <a:avLst/>
          </a:prstGeom>
        </p:spPr>
      </p:pic>
      <p:pic>
        <p:nvPicPr>
          <p:cNvPr id="5" name="Рисунок 4" descr="3838394-mackenzie-valley-wolf-8-years---canis-lupus-occidentalis-in-front-of-a-white-backgrou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2928934"/>
            <a:ext cx="1928826" cy="1928826"/>
          </a:xfrm>
          <a:prstGeom prst="rect">
            <a:avLst/>
          </a:prstGeom>
        </p:spPr>
      </p:pic>
      <p:pic>
        <p:nvPicPr>
          <p:cNvPr id="6" name="Рисунок 5" descr="3230354-eurasian-red-squirrel--sciurus-vulgaris-2-years-in-front-of-a-white-backgroun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3174" y="1214422"/>
            <a:ext cx="1600200" cy="1552575"/>
          </a:xfrm>
          <a:prstGeom prst="rect">
            <a:avLst/>
          </a:prstGeom>
        </p:spPr>
      </p:pic>
      <p:pic>
        <p:nvPicPr>
          <p:cNvPr id="7" name="Рисунок 6" descr="4455650-red-fox-4-years--vulpes-vulpes-in-front-of-a-white-backgroun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628" y="5000636"/>
            <a:ext cx="2000264" cy="1535917"/>
          </a:xfrm>
          <a:prstGeom prst="rect">
            <a:avLst/>
          </a:prstGeom>
        </p:spPr>
      </p:pic>
      <p:pic>
        <p:nvPicPr>
          <p:cNvPr id="8" name="Рисунок 7" descr="Maus_iStock_000011561180XSmal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2910" y="5072074"/>
            <a:ext cx="1643074" cy="1392564"/>
          </a:xfrm>
          <a:prstGeom prst="rect">
            <a:avLst/>
          </a:prstGeom>
        </p:spPr>
      </p:pic>
      <p:pic>
        <p:nvPicPr>
          <p:cNvPr id="9" name="Рисунок 8" descr="7980563-siberian-chipmunk-euamias-sibiricus-in-front-of-white-backgroun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4929190" y="1357298"/>
            <a:ext cx="1357322" cy="1009650"/>
          </a:xfrm>
          <a:prstGeom prst="rect">
            <a:avLst/>
          </a:prstGeom>
        </p:spPr>
      </p:pic>
      <p:pic>
        <p:nvPicPr>
          <p:cNvPr id="10" name="Рисунок 9" descr="93665512051936661c8b4a9479fb3376447fbdcea47_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1042465">
            <a:off x="117792" y="1302775"/>
            <a:ext cx="2111706" cy="1630606"/>
          </a:xfrm>
          <a:prstGeom prst="rect">
            <a:avLst/>
          </a:prstGeom>
        </p:spPr>
      </p:pic>
      <p:pic>
        <p:nvPicPr>
          <p:cNvPr id="11" name="Рисунок 10" descr="7980577-brown-bear-8-years-old-sitting-in-front-of-white-background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643174" y="4416708"/>
            <a:ext cx="1819277" cy="1898376"/>
          </a:xfrm>
          <a:prstGeom prst="rect">
            <a:avLst/>
          </a:prstGeom>
        </p:spPr>
      </p:pic>
      <p:pic>
        <p:nvPicPr>
          <p:cNvPr id="13" name="Рисунок 12" descr="e4440cc71c9d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857884" y="2928934"/>
            <a:ext cx="1643074" cy="1531568"/>
          </a:xfrm>
          <a:prstGeom prst="rect">
            <a:avLst/>
          </a:prstGeom>
        </p:spPr>
      </p:pic>
      <p:pic>
        <p:nvPicPr>
          <p:cNvPr id="14" name="Рисунок 13" descr="854538-in-front-of-a-white-background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86182" y="2714620"/>
            <a:ext cx="1600200" cy="1600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26_detskii_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26_detskii_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26_detskii_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26_detskii_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26_detskii_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26_detskii_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26_detskii_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26_detskii_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26_detskii_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43887" cy="917596"/>
          </a:xfrm>
        </p:spPr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Животные Севера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 descr="0_6cc49_7d85e22d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57166"/>
            <a:ext cx="1894893" cy="2149714"/>
          </a:xfrm>
          <a:prstGeom prst="rect">
            <a:avLst/>
          </a:prstGeom>
        </p:spPr>
      </p:pic>
      <p:pic>
        <p:nvPicPr>
          <p:cNvPr id="4" name="Рисунок 3" descr="01_openguin_250x3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357166"/>
            <a:ext cx="1714480" cy="257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935270-sn-------------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3000372"/>
            <a:ext cx="16002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МАРУСЯ\Desktop\сеыерные\841b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2500306"/>
            <a:ext cx="2017053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4018909-siedz-c-seagull-izolowanych-ponad-bia-ym-tl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625295">
            <a:off x="3044865" y="1202828"/>
            <a:ext cx="1600200" cy="105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6379241-eurasian-lynx-lynx-lynx-5-years-old-in-front-of-a-white-backgroun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6314" y="2000240"/>
            <a:ext cx="1266825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4389167-gaviota-sobre-el-fondo-azu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43768" y="4929198"/>
            <a:ext cx="16002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rák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78750" y="3143248"/>
            <a:ext cx="136525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МАРУСЯ\Desktop\сеыерные\мед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000504"/>
            <a:ext cx="2527300" cy="160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guessbreed.image.3.6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00562" y="4857760"/>
            <a:ext cx="2071702" cy="169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12200008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57158" y="2714620"/>
            <a:ext cx="1500198" cy="1080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900151344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86446" y="1071546"/>
            <a:ext cx="1707562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thumb_Parrots_28229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786050" y="5072074"/>
            <a:ext cx="1214446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11580135-closeup-of-domestic-tortoise-isolated-on-white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rot="21057121">
            <a:off x="450504" y="5363672"/>
            <a:ext cx="2000264" cy="1345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26_detskii_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26_detskii_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26_detskii_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26_detskii_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26_detskii_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26_detskii_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26_detskii_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26_detskii_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26_detskii_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26_detskii_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26_detskii_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672383" cy="1274762"/>
          </a:xfrm>
        </p:spPr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Животные жарких стран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 descr="757410-studio-shots-of-cheetah-standing-up-in-front-on-a-white-background-all-my-pictures-are-taken-in-a-p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357430"/>
            <a:ext cx="2500306" cy="2500306"/>
          </a:xfrm>
          <a:prstGeom prst="rect">
            <a:avLst/>
          </a:prstGeom>
        </p:spPr>
      </p:pic>
      <p:pic>
        <p:nvPicPr>
          <p:cNvPr id="4" name="Рисунок 3" descr="2165722-zebra-in-front-of-a-white-backgrou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1142984"/>
            <a:ext cx="1814514" cy="1814514"/>
          </a:xfrm>
          <a:prstGeom prst="rect">
            <a:avLst/>
          </a:prstGeom>
        </p:spPr>
      </p:pic>
      <p:pic>
        <p:nvPicPr>
          <p:cNvPr id="5" name="Рисунок 4" descr="4343485-white-rhinoceros-or-square-lipped-rhinoceros--ceratotherium-simum----10-years-in-front-of-a-white-b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5143488"/>
            <a:ext cx="1959442" cy="1714512"/>
          </a:xfrm>
          <a:prstGeom prst="rect">
            <a:avLst/>
          </a:prstGeom>
        </p:spPr>
      </p:pic>
      <p:pic>
        <p:nvPicPr>
          <p:cNvPr id="6" name="Рисунок 5" descr="6379291-baby-sumatra-orang-outan-4-mois-pendu-a-la-corde-en-face-de-fond-blan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428728" cy="2202076"/>
          </a:xfrm>
          <a:prstGeom prst="rect">
            <a:avLst/>
          </a:prstGeom>
        </p:spPr>
      </p:pic>
      <p:pic>
        <p:nvPicPr>
          <p:cNvPr id="7" name="Рисунок 6" descr="3430396-lion-4-and-a-half-years--panthera-leo-in-front-of-a-white-backgroun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14414" y="1142984"/>
            <a:ext cx="2000264" cy="2000264"/>
          </a:xfrm>
          <a:prstGeom prst="rect">
            <a:avLst/>
          </a:prstGeom>
        </p:spPr>
      </p:pic>
      <p:pic>
        <p:nvPicPr>
          <p:cNvPr id="8" name="Рисунок 7" descr="3055593-young-red-kangaroo-9-months--macropus-rufus-in-front-of-a-white-backgroun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26927" y="3214686"/>
            <a:ext cx="2017073" cy="1428760"/>
          </a:xfrm>
          <a:prstGeom prst="rect">
            <a:avLst/>
          </a:prstGeom>
        </p:spPr>
      </p:pic>
      <p:pic>
        <p:nvPicPr>
          <p:cNvPr id="9" name="Рисунок 8" descr="4343481-hippopotamus--hippopotamus-amphibius--30-years-in-front-of-a-white-backgroun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48555" y="1857364"/>
            <a:ext cx="1814015" cy="1928826"/>
          </a:xfrm>
          <a:prstGeom prst="rect">
            <a:avLst/>
          </a:prstGeom>
        </p:spPr>
      </p:pic>
      <p:pic>
        <p:nvPicPr>
          <p:cNvPr id="10" name="Рисунок 9" descr="6356827-n-nf----n-------n-----n--n-n--------n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58806" y="4786322"/>
            <a:ext cx="1985194" cy="1571612"/>
          </a:xfrm>
          <a:prstGeom prst="rect">
            <a:avLst/>
          </a:prstGeom>
        </p:spPr>
      </p:pic>
      <p:pic>
        <p:nvPicPr>
          <p:cNvPr id="11" name="Рисунок 10" descr="k129134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71802" y="4286256"/>
            <a:ext cx="2159000" cy="1803400"/>
          </a:xfrm>
          <a:prstGeom prst="rect">
            <a:avLst/>
          </a:prstGeom>
        </p:spPr>
      </p:pic>
      <p:pic>
        <p:nvPicPr>
          <p:cNvPr id="12" name="Рисунок 11" descr="thumb_Parrots_28229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00694" y="1357298"/>
            <a:ext cx="1357322" cy="1357322"/>
          </a:xfrm>
          <a:prstGeom prst="rect">
            <a:avLst/>
          </a:prstGeom>
        </p:spPr>
      </p:pic>
      <p:pic>
        <p:nvPicPr>
          <p:cNvPr id="13" name="Рисунок 12" descr="3838486-old-european-wolf--canis-lupus-lupus-in-front-of-a-white-background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928794" y="3143248"/>
            <a:ext cx="1916920" cy="1643074"/>
          </a:xfrm>
          <a:prstGeom prst="rect">
            <a:avLst/>
          </a:prstGeom>
        </p:spPr>
      </p:pic>
      <p:pic>
        <p:nvPicPr>
          <p:cNvPr id="14" name="Рисунок 13" descr="3230354-eurasian-red-squirrel--sciurus-vulgaris-2-years-in-front-of-a-white-background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357818" y="4857760"/>
            <a:ext cx="1600200" cy="1552575"/>
          </a:xfrm>
          <a:prstGeom prst="rect">
            <a:avLst/>
          </a:prstGeom>
        </p:spPr>
      </p:pic>
      <p:pic>
        <p:nvPicPr>
          <p:cNvPr id="15" name="Рисунок 14" descr="ро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2285992"/>
            <a:ext cx="1740559" cy="257578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26_detskii_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26_detskii_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26_detskii_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26_detskii_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26_detskii_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26_detskii_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26_detskii_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26_detskii_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26_detskii_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26_detskii_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71612"/>
            <a:ext cx="9144000" cy="26432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MOI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38189">
            <a:off x="1144367" y="4683907"/>
            <a:ext cx="1863292" cy="1973826"/>
          </a:xfrm>
          <a:prstGeom prst="rect">
            <a:avLst/>
          </a:prstGeom>
        </p:spPr>
      </p:pic>
      <p:pic>
        <p:nvPicPr>
          <p:cNvPr id="4" name="Рисунок 3" descr="MOI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857232"/>
            <a:ext cx="2125795" cy="1911686"/>
          </a:xfrm>
          <a:prstGeom prst="rect">
            <a:avLst/>
          </a:prstGeom>
        </p:spPr>
      </p:pic>
      <p:pic>
        <p:nvPicPr>
          <p:cNvPr id="5" name="Picture 2" descr="C:\Users\МАРУСЯ\Desktop\Работа\Для презентаций\люди\MOI1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44488">
            <a:off x="857224" y="928670"/>
            <a:ext cx="1857388" cy="1947262"/>
          </a:xfrm>
          <a:prstGeom prst="rect">
            <a:avLst/>
          </a:prstGeom>
          <a:noFill/>
        </p:spPr>
      </p:pic>
      <p:pic>
        <p:nvPicPr>
          <p:cNvPr id="2050" name="Picture 2" descr="C:\Users\МАРУСЯ\Desktop\Работа\Для презентаций\люди\MOI1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6254" y="1857364"/>
            <a:ext cx="1369617" cy="1243014"/>
          </a:xfrm>
          <a:prstGeom prst="rect">
            <a:avLst/>
          </a:prstGeom>
          <a:noFill/>
        </p:spPr>
      </p:pic>
      <p:pic>
        <p:nvPicPr>
          <p:cNvPr id="2051" name="Picture 3" descr="C:\Users\МАРУСЯ\Desktop\Работа\Для презентаций\люди\MOI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643446"/>
            <a:ext cx="1857356" cy="176128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9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sien_plachiet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Тема9</Template>
  <TotalTime>240</TotalTime>
  <Words>93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Тема9</vt:lpstr>
      <vt:lpstr>Оформление по умолчанию</vt:lpstr>
      <vt:lpstr>Osien_plachiet</vt:lpstr>
      <vt:lpstr>Дикие и домашние</vt:lpstr>
      <vt:lpstr>Инструкция для детей</vt:lpstr>
      <vt:lpstr>Инструкция для детей</vt:lpstr>
      <vt:lpstr>Домашние Животные</vt:lpstr>
      <vt:lpstr>Дикие животные</vt:lpstr>
      <vt:lpstr>Животные Севера</vt:lpstr>
      <vt:lpstr>Животные жарких стран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и домашние</dc:title>
  <dc:creator>МАРУСЯ</dc:creator>
  <cp:lastModifiedBy>dou102-2</cp:lastModifiedBy>
  <cp:revision>29</cp:revision>
  <dcterms:created xsi:type="dcterms:W3CDTF">2012-04-16T13:53:34Z</dcterms:created>
  <dcterms:modified xsi:type="dcterms:W3CDTF">2012-12-03T10:55:19Z</dcterms:modified>
</cp:coreProperties>
</file>