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93" r:id="rId4"/>
    <p:sldId id="261" r:id="rId5"/>
    <p:sldId id="295" r:id="rId6"/>
    <p:sldId id="262" r:id="rId7"/>
    <p:sldId id="279" r:id="rId8"/>
    <p:sldId id="263" r:id="rId9"/>
    <p:sldId id="280" r:id="rId10"/>
    <p:sldId id="264" r:id="rId11"/>
    <p:sldId id="284" r:id="rId12"/>
    <p:sldId id="265" r:id="rId13"/>
    <p:sldId id="281" r:id="rId14"/>
    <p:sldId id="266" r:id="rId15"/>
    <p:sldId id="282" r:id="rId16"/>
    <p:sldId id="267" r:id="rId17"/>
    <p:sldId id="297" r:id="rId18"/>
    <p:sldId id="268" r:id="rId19"/>
    <p:sldId id="283" r:id="rId20"/>
    <p:sldId id="296" r:id="rId21"/>
    <p:sldId id="259" r:id="rId22"/>
    <p:sldId id="298" r:id="rId23"/>
    <p:sldId id="270" r:id="rId24"/>
    <p:sldId id="291" r:id="rId25"/>
    <p:sldId id="274" r:id="rId26"/>
    <p:sldId id="292" r:id="rId27"/>
    <p:sldId id="272" r:id="rId28"/>
    <p:sldId id="299" r:id="rId29"/>
    <p:sldId id="269" r:id="rId30"/>
    <p:sldId id="300" r:id="rId31"/>
    <p:sldId id="273" r:id="rId32"/>
    <p:sldId id="301" r:id="rId33"/>
    <p:sldId id="275" r:id="rId34"/>
    <p:sldId id="302" r:id="rId35"/>
    <p:sldId id="271" r:id="rId36"/>
    <p:sldId id="303" r:id="rId37"/>
    <p:sldId id="304" r:id="rId38"/>
    <p:sldId id="27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D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4660"/>
  </p:normalViewPr>
  <p:slideViewPr>
    <p:cSldViewPr>
      <p:cViewPr varScale="1">
        <p:scale>
          <a:sx n="74" d="100"/>
          <a:sy n="74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6D50-2125-432F-A8C7-2A41FBEA64C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C33D-068A-43E4-860E-3C3235AD5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6D50-2125-432F-A8C7-2A41FBEA64C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C33D-068A-43E4-860E-3C3235AD5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6D50-2125-432F-A8C7-2A41FBEA64C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C33D-068A-43E4-860E-3C3235AD5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6D50-2125-432F-A8C7-2A41FBEA64C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C33D-068A-43E4-860E-3C3235AD5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6D50-2125-432F-A8C7-2A41FBEA64C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C33D-068A-43E4-860E-3C3235AD5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6D50-2125-432F-A8C7-2A41FBEA64C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C33D-068A-43E4-860E-3C3235AD5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6D50-2125-432F-A8C7-2A41FBEA64C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C33D-068A-43E4-860E-3C3235AD5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6D50-2125-432F-A8C7-2A41FBEA64C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C33D-068A-43E4-860E-3C3235AD5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6D50-2125-432F-A8C7-2A41FBEA64C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C33D-068A-43E4-860E-3C3235AD5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6D50-2125-432F-A8C7-2A41FBEA64C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C33D-068A-43E4-860E-3C3235AD5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6D50-2125-432F-A8C7-2A41FBEA64C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C33D-068A-43E4-860E-3C3235AD5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6D50-2125-432F-A8C7-2A41FBEA64CC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C33D-068A-43E4-860E-3C3235AD5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8.gif"/><Relationship Id="rId4" Type="http://schemas.openxmlformats.org/officeDocument/2006/relationships/image" Target="../media/image2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1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gif"/><Relationship Id="rId4" Type="http://schemas.openxmlformats.org/officeDocument/2006/relationships/image" Target="../media/image1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gif"/><Relationship Id="rId4" Type="http://schemas.openxmlformats.org/officeDocument/2006/relationships/image" Target="../media/image10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1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7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gif"/><Relationship Id="rId4" Type="http://schemas.openxmlformats.org/officeDocument/2006/relationships/image" Target="../media/image10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41.gif"/><Relationship Id="rId4" Type="http://schemas.openxmlformats.org/officeDocument/2006/relationships/image" Target="../media/image25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12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9275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57226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4810" y="1785926"/>
            <a:ext cx="4572032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Большие </a:t>
            </a:r>
          </a:p>
          <a:p>
            <a:pPr algn="ctr"/>
            <a:r>
              <a:rPr lang="ru-RU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</a:t>
            </a:r>
          </a:p>
          <a:p>
            <a:pPr algn="ctr"/>
            <a:r>
              <a:rPr lang="ru-RU" sz="5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маленькие</a:t>
            </a:r>
            <a:endParaRPr lang="ru-RU" sz="5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5443" y="485776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i="1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/>
            <a:endParaRPr lang="ru-RU" b="1" i="1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Photo 1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3071810"/>
            <a:ext cx="952500" cy="1428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курицы -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2. ыпле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857364"/>
            <a:ext cx="6271542" cy="4525963"/>
          </a:xfrm>
        </p:spPr>
      </p:pic>
      <p:pic>
        <p:nvPicPr>
          <p:cNvPr id="5" name="Рисунок 4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5236"/>
            <a:ext cx="1928794" cy="2782764"/>
          </a:xfrm>
          <a:prstGeom prst="rect">
            <a:avLst/>
          </a:prstGeom>
        </p:spPr>
      </p:pic>
      <p:pic>
        <p:nvPicPr>
          <p:cNvPr id="6" name="Рисунок 5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72330" y="4075236"/>
            <a:ext cx="2071670" cy="2782764"/>
          </a:xfrm>
          <a:prstGeom prst="rect">
            <a:avLst/>
          </a:prstGeom>
        </p:spPr>
      </p:pic>
      <p:pic>
        <p:nvPicPr>
          <p:cNvPr id="7" name="Рисунок 6" descr="Photo 0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15516">
            <a:off x="332638" y="242818"/>
            <a:ext cx="2143140" cy="2227738"/>
          </a:xfrm>
          <a:prstGeom prst="rect">
            <a:avLst/>
          </a:prstGeom>
        </p:spPr>
      </p:pic>
      <p:pic>
        <p:nvPicPr>
          <p:cNvPr id="8" name="Рисунок 7" descr="a3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357166"/>
            <a:ext cx="1552575" cy="1419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Скругленный прямоугольник 135"/>
          <p:cNvSpPr/>
          <p:nvPr/>
        </p:nvSpPr>
        <p:spPr>
          <a:xfrm>
            <a:off x="4143372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4143372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4143372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4143372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4143372" y="450057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4143372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2" name="Скругленный прямоугольник 141"/>
          <p:cNvSpPr/>
          <p:nvPr/>
        </p:nvSpPr>
        <p:spPr>
          <a:xfrm>
            <a:off x="4143372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3571868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3000364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5" name="Скругленный прямоугольник 144"/>
          <p:cNvSpPr/>
          <p:nvPr/>
        </p:nvSpPr>
        <p:spPr>
          <a:xfrm>
            <a:off x="6429388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5857884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7" name="Скругленный прямоугольник 146"/>
          <p:cNvSpPr/>
          <p:nvPr/>
        </p:nvSpPr>
        <p:spPr>
          <a:xfrm>
            <a:off x="5286380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8" name="Скругленный прямоугольник 147"/>
          <p:cNvSpPr/>
          <p:nvPr/>
        </p:nvSpPr>
        <p:spPr>
          <a:xfrm>
            <a:off x="4714876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9" name="Скругленный прямоугольник 148"/>
          <p:cNvSpPr/>
          <p:nvPr/>
        </p:nvSpPr>
        <p:spPr>
          <a:xfrm>
            <a:off x="3571868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0" name="Скругленный прямоугольник 149"/>
          <p:cNvSpPr/>
          <p:nvPr/>
        </p:nvSpPr>
        <p:spPr>
          <a:xfrm>
            <a:off x="8143900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1" name="Скругленный прямоугольник 150"/>
          <p:cNvSpPr/>
          <p:nvPr/>
        </p:nvSpPr>
        <p:spPr>
          <a:xfrm>
            <a:off x="7572396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5286380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4714876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4" name="Скругленный прямоугольник 153"/>
          <p:cNvSpPr/>
          <p:nvPr/>
        </p:nvSpPr>
        <p:spPr>
          <a:xfrm>
            <a:off x="7000892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6429388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6" name="Скругленный прямоугольник 155"/>
          <p:cNvSpPr/>
          <p:nvPr/>
        </p:nvSpPr>
        <p:spPr>
          <a:xfrm>
            <a:off x="5857884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3571868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8" name="Скругленный прямоугольник 157"/>
          <p:cNvSpPr/>
          <p:nvPr/>
        </p:nvSpPr>
        <p:spPr>
          <a:xfrm>
            <a:off x="3000364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ы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9" name="Скругленный прямоугольник 158"/>
          <p:cNvSpPr/>
          <p:nvPr/>
        </p:nvSpPr>
        <p:spPr>
          <a:xfrm>
            <a:off x="2428860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Ц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5857884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1" name="Скругленный прямоугольник 160"/>
          <p:cNvSpPr/>
          <p:nvPr/>
        </p:nvSpPr>
        <p:spPr>
          <a:xfrm>
            <a:off x="5286380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2" name="Скругленный прямоугольник 161"/>
          <p:cNvSpPr/>
          <p:nvPr/>
        </p:nvSpPr>
        <p:spPr>
          <a:xfrm>
            <a:off x="4714876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3" name="Скругленный прямоугольник 162"/>
          <p:cNvSpPr/>
          <p:nvPr/>
        </p:nvSpPr>
        <p:spPr>
          <a:xfrm>
            <a:off x="3571868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Скругленный прямоугольник 163"/>
          <p:cNvSpPr/>
          <p:nvPr/>
        </p:nvSpPr>
        <p:spPr>
          <a:xfrm>
            <a:off x="242886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Скругленный прямоугольник 164"/>
          <p:cNvSpPr/>
          <p:nvPr/>
        </p:nvSpPr>
        <p:spPr>
          <a:xfrm>
            <a:off x="4714876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3000364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Скругленный прямоугольник 166"/>
          <p:cNvSpPr/>
          <p:nvPr/>
        </p:nvSpPr>
        <p:spPr>
          <a:xfrm>
            <a:off x="3000364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Скругленный прямоугольник 167"/>
          <p:cNvSpPr/>
          <p:nvPr/>
        </p:nvSpPr>
        <p:spPr>
          <a:xfrm>
            <a:off x="3571868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Скругленный прямоугольник 168"/>
          <p:cNvSpPr/>
          <p:nvPr/>
        </p:nvSpPr>
        <p:spPr>
          <a:xfrm>
            <a:off x="6429388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0" name="Скругленный прямоугольник 169"/>
          <p:cNvSpPr/>
          <p:nvPr/>
        </p:nvSpPr>
        <p:spPr>
          <a:xfrm>
            <a:off x="5286380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4714876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Скругленный прямоугольник 171"/>
          <p:cNvSpPr/>
          <p:nvPr/>
        </p:nvSpPr>
        <p:spPr>
          <a:xfrm>
            <a:off x="5857884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Скругленный прямоугольник 172"/>
          <p:cNvSpPr/>
          <p:nvPr/>
        </p:nvSpPr>
        <p:spPr>
          <a:xfrm>
            <a:off x="6429388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357186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528638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Скругленный прямоугольник 175"/>
          <p:cNvSpPr/>
          <p:nvPr/>
        </p:nvSpPr>
        <p:spPr>
          <a:xfrm>
            <a:off x="757239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Скругленный прямоугольник 176"/>
          <p:cNvSpPr/>
          <p:nvPr/>
        </p:nvSpPr>
        <p:spPr>
          <a:xfrm>
            <a:off x="7000892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Скругленный прямоугольник 177"/>
          <p:cNvSpPr/>
          <p:nvPr/>
        </p:nvSpPr>
        <p:spPr>
          <a:xfrm>
            <a:off x="5286380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Скругленный прямоугольник 178"/>
          <p:cNvSpPr/>
          <p:nvPr/>
        </p:nvSpPr>
        <p:spPr>
          <a:xfrm>
            <a:off x="471487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Скругленный прямоугольник 179"/>
          <p:cNvSpPr/>
          <p:nvPr/>
        </p:nvSpPr>
        <p:spPr>
          <a:xfrm>
            <a:off x="5857884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Скругленный прямоугольник 180"/>
          <p:cNvSpPr/>
          <p:nvPr/>
        </p:nvSpPr>
        <p:spPr>
          <a:xfrm>
            <a:off x="642938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3000364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Скругленный прямоугольник 182"/>
          <p:cNvSpPr/>
          <p:nvPr/>
        </p:nvSpPr>
        <p:spPr>
          <a:xfrm>
            <a:off x="3571868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Скругленный прямоугольник 183"/>
          <p:cNvSpPr/>
          <p:nvPr/>
        </p:nvSpPr>
        <p:spPr>
          <a:xfrm>
            <a:off x="1857356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Скругленный прямоугольник 184"/>
          <p:cNvSpPr/>
          <p:nvPr/>
        </p:nvSpPr>
        <p:spPr>
          <a:xfrm>
            <a:off x="2428860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TextBox 185"/>
          <p:cNvSpPr txBox="1"/>
          <p:nvPr/>
        </p:nvSpPr>
        <p:spPr>
          <a:xfrm flipH="1">
            <a:off x="4143372" y="114298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2643174" y="142873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3143240" y="207167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000232" y="257174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2571736" y="307181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2000232" y="357187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3143240" y="407194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1428728" y="457200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8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94" name="Скругленный прямоугольник 193"/>
          <p:cNvSpPr/>
          <p:nvPr/>
        </p:nvSpPr>
        <p:spPr>
          <a:xfrm>
            <a:off x="6429388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Скругленный прямоугольник 194"/>
          <p:cNvSpPr/>
          <p:nvPr/>
        </p:nvSpPr>
        <p:spPr>
          <a:xfrm>
            <a:off x="5857884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Скругленный прямоугольник 195"/>
          <p:cNvSpPr/>
          <p:nvPr/>
        </p:nvSpPr>
        <p:spPr>
          <a:xfrm>
            <a:off x="3000364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Скругленный прямоугольник 196"/>
          <p:cNvSpPr/>
          <p:nvPr/>
        </p:nvSpPr>
        <p:spPr>
          <a:xfrm>
            <a:off x="2428860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Скругленный прямоугольник 197"/>
          <p:cNvSpPr/>
          <p:nvPr/>
        </p:nvSpPr>
        <p:spPr>
          <a:xfrm>
            <a:off x="4714876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Скругленный прямоугольник 198"/>
          <p:cNvSpPr/>
          <p:nvPr/>
        </p:nvSpPr>
        <p:spPr>
          <a:xfrm>
            <a:off x="5286380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Скругленный прямоугольник 199"/>
          <p:cNvSpPr/>
          <p:nvPr/>
        </p:nvSpPr>
        <p:spPr>
          <a:xfrm>
            <a:off x="3571868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634982"/>
            <a:ext cx="1143008" cy="1223018"/>
          </a:xfrm>
          <a:prstGeom prst="rect">
            <a:avLst/>
          </a:prstGeom>
        </p:spPr>
      </p:pic>
      <p:pic>
        <p:nvPicPr>
          <p:cNvPr id="68" name="Рисунок 67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57818" y="5286388"/>
            <a:ext cx="1542247" cy="1571612"/>
          </a:xfrm>
          <a:prstGeom prst="rect">
            <a:avLst/>
          </a:prstGeom>
        </p:spPr>
      </p:pic>
      <p:pic>
        <p:nvPicPr>
          <p:cNvPr id="69" name="Рисунок 68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5838825"/>
            <a:ext cx="952500" cy="1019175"/>
          </a:xfrm>
          <a:prstGeom prst="rect">
            <a:avLst/>
          </a:prstGeom>
        </p:spPr>
      </p:pic>
      <p:pic>
        <p:nvPicPr>
          <p:cNvPr id="70" name="Рисунок 69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86116" y="5256440"/>
            <a:ext cx="1571636" cy="1601560"/>
          </a:xfrm>
          <a:prstGeom prst="rect">
            <a:avLst/>
          </a:prstGeom>
        </p:spPr>
      </p:pic>
      <p:pic>
        <p:nvPicPr>
          <p:cNvPr id="71" name="Рисунок 70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5838825"/>
            <a:ext cx="952500" cy="1019175"/>
          </a:xfrm>
          <a:prstGeom prst="rect">
            <a:avLst/>
          </a:prstGeom>
        </p:spPr>
      </p:pic>
      <p:pic>
        <p:nvPicPr>
          <p:cNvPr id="72" name="Рисунок 71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482104"/>
            <a:ext cx="1285884" cy="1375896"/>
          </a:xfrm>
          <a:prstGeom prst="rect">
            <a:avLst/>
          </a:prstGeom>
        </p:spPr>
      </p:pic>
      <p:pic>
        <p:nvPicPr>
          <p:cNvPr id="73" name="Рисунок 72" descr="Photo 0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15516">
            <a:off x="332638" y="314279"/>
            <a:ext cx="2143140" cy="2227738"/>
          </a:xfrm>
          <a:prstGeom prst="rect">
            <a:avLst/>
          </a:prstGeom>
        </p:spPr>
      </p:pic>
      <p:pic>
        <p:nvPicPr>
          <p:cNvPr id="74" name="Рисунок 73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496"/>
            <a:ext cx="1552575" cy="1419225"/>
          </a:xfrm>
          <a:prstGeom prst="rect">
            <a:avLst/>
          </a:prstGeom>
        </p:spPr>
      </p:pic>
      <p:pic>
        <p:nvPicPr>
          <p:cNvPr id="75" name="Рисунок 74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9698">
            <a:off x="52558" y="4628420"/>
            <a:ext cx="2037971" cy="2180629"/>
          </a:xfrm>
          <a:prstGeom prst="rect">
            <a:avLst/>
          </a:prstGeom>
        </p:spPr>
      </p:pic>
      <p:pic>
        <p:nvPicPr>
          <p:cNvPr id="76" name="Рисунок 75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55850" flipH="1">
            <a:off x="7424207" y="4830726"/>
            <a:ext cx="1857356" cy="1892721"/>
          </a:xfrm>
          <a:prstGeom prst="rect">
            <a:avLst/>
          </a:prstGeom>
        </p:spPr>
      </p:pic>
      <p:pic>
        <p:nvPicPr>
          <p:cNvPr id="77" name="Рисунок 76" descr="35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857496"/>
            <a:ext cx="2285984" cy="1402070"/>
          </a:xfrm>
          <a:prstGeom prst="rect">
            <a:avLst/>
          </a:prstGeom>
        </p:spPr>
      </p:pic>
      <p:pic>
        <p:nvPicPr>
          <p:cNvPr id="78" name="Рисунок 77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306" y="285728"/>
            <a:ext cx="928694" cy="848929"/>
          </a:xfrm>
          <a:prstGeom prst="rect">
            <a:avLst/>
          </a:prstGeom>
        </p:spPr>
      </p:pic>
      <p:pic>
        <p:nvPicPr>
          <p:cNvPr id="79" name="Рисунок 78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072330" y="785794"/>
            <a:ext cx="1143009" cy="1110138"/>
          </a:xfrm>
          <a:prstGeom prst="rect">
            <a:avLst/>
          </a:prstGeom>
        </p:spPr>
      </p:pic>
      <p:pic>
        <p:nvPicPr>
          <p:cNvPr id="80" name="Рисунок 79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081559">
            <a:off x="3386928" y="-9969"/>
            <a:ext cx="1552575" cy="1419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овцы -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zveri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428736"/>
            <a:ext cx="5143536" cy="4886361"/>
          </a:xfrm>
        </p:spPr>
      </p:pic>
      <p:pic>
        <p:nvPicPr>
          <p:cNvPr id="5" name="Рисунок 4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5236"/>
            <a:ext cx="1928794" cy="2782764"/>
          </a:xfrm>
          <a:prstGeom prst="rect">
            <a:avLst/>
          </a:prstGeom>
        </p:spPr>
      </p:pic>
      <p:pic>
        <p:nvPicPr>
          <p:cNvPr id="6" name="Рисунок 5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72330" y="4075236"/>
            <a:ext cx="2071670" cy="2782764"/>
          </a:xfrm>
          <a:prstGeom prst="rect">
            <a:avLst/>
          </a:prstGeom>
        </p:spPr>
      </p:pic>
      <p:pic>
        <p:nvPicPr>
          <p:cNvPr id="7" name="Рисунок 6" descr="Photo 0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15516">
            <a:off x="332638" y="314279"/>
            <a:ext cx="2143140" cy="2227738"/>
          </a:xfrm>
          <a:prstGeom prst="rect">
            <a:avLst/>
          </a:prstGeom>
        </p:spPr>
      </p:pic>
      <p:pic>
        <p:nvPicPr>
          <p:cNvPr id="8" name="Рисунок 7" descr="a3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357166"/>
            <a:ext cx="1552575" cy="1419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143372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43372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43372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43372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43372" y="450057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43372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43372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868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00364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29388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57884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86380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4876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71868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143900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572396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86380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14876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000892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29388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57884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71868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00364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ы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428860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Ц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857884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86380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714876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000364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2886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14876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428860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000364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71868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29388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286380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14876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857884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571868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57186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28638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57239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000892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286380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71487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857884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42938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000364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571868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857356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428860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 flipH="1">
            <a:off x="4143372" y="114298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643174" y="142873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143240" y="2071678"/>
            <a:ext cx="4042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sz="3000" b="1" i="1" dirty="0" smtClean="0">
                <a:solidFill>
                  <a:srgbClr val="C00000"/>
                </a:solidFill>
              </a:rPr>
              <a:t>.</a:t>
            </a:r>
            <a:endParaRPr lang="ru-RU" sz="3000" b="1" i="1" dirty="0">
              <a:solidFill>
                <a:srgbClr val="C0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000232" y="257174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000232" y="307181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000232" y="357187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143240" y="407194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428728" y="457200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8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857884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286380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714876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571868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3000364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2428860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/>
          </a:p>
        </p:txBody>
      </p:sp>
      <p:pic>
        <p:nvPicPr>
          <p:cNvPr id="80" name="Рисунок 79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634982"/>
            <a:ext cx="1143008" cy="1223018"/>
          </a:xfrm>
          <a:prstGeom prst="rect">
            <a:avLst/>
          </a:prstGeom>
        </p:spPr>
      </p:pic>
      <p:pic>
        <p:nvPicPr>
          <p:cNvPr id="81" name="Рисунок 80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57818" y="5286388"/>
            <a:ext cx="1542247" cy="1571612"/>
          </a:xfrm>
          <a:prstGeom prst="rect">
            <a:avLst/>
          </a:prstGeom>
        </p:spPr>
      </p:pic>
      <p:pic>
        <p:nvPicPr>
          <p:cNvPr id="82" name="Рисунок 81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5838825"/>
            <a:ext cx="952500" cy="1019175"/>
          </a:xfrm>
          <a:prstGeom prst="rect">
            <a:avLst/>
          </a:prstGeom>
        </p:spPr>
      </p:pic>
      <p:pic>
        <p:nvPicPr>
          <p:cNvPr id="83" name="Рисунок 82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86116" y="5256440"/>
            <a:ext cx="1571636" cy="1601560"/>
          </a:xfrm>
          <a:prstGeom prst="rect">
            <a:avLst/>
          </a:prstGeom>
        </p:spPr>
      </p:pic>
      <p:pic>
        <p:nvPicPr>
          <p:cNvPr id="84" name="Рисунок 83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5838825"/>
            <a:ext cx="952500" cy="1019175"/>
          </a:xfrm>
          <a:prstGeom prst="rect">
            <a:avLst/>
          </a:prstGeom>
        </p:spPr>
      </p:pic>
      <p:pic>
        <p:nvPicPr>
          <p:cNvPr id="85" name="Рисунок 84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482104"/>
            <a:ext cx="1285884" cy="1375896"/>
          </a:xfrm>
          <a:prstGeom prst="rect">
            <a:avLst/>
          </a:prstGeom>
        </p:spPr>
      </p:pic>
      <p:pic>
        <p:nvPicPr>
          <p:cNvPr id="86" name="Рисунок 85" descr="Photo 0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15516">
            <a:off x="332638" y="314279"/>
            <a:ext cx="2143140" cy="2227738"/>
          </a:xfrm>
          <a:prstGeom prst="rect">
            <a:avLst/>
          </a:prstGeom>
        </p:spPr>
      </p:pic>
      <p:pic>
        <p:nvPicPr>
          <p:cNvPr id="87" name="Рисунок 86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496"/>
            <a:ext cx="1552575" cy="1419225"/>
          </a:xfrm>
          <a:prstGeom prst="rect">
            <a:avLst/>
          </a:prstGeom>
        </p:spPr>
      </p:pic>
      <p:pic>
        <p:nvPicPr>
          <p:cNvPr id="88" name="Рисунок 87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1313"/>
            <a:ext cx="2071670" cy="2216687"/>
          </a:xfrm>
          <a:prstGeom prst="rect">
            <a:avLst/>
          </a:prstGeom>
        </p:spPr>
      </p:pic>
      <p:pic>
        <p:nvPicPr>
          <p:cNvPr id="89" name="Рисунок 88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429520" y="5110876"/>
            <a:ext cx="1714480" cy="1747124"/>
          </a:xfrm>
          <a:prstGeom prst="rect">
            <a:avLst/>
          </a:prstGeom>
        </p:spPr>
      </p:pic>
      <p:pic>
        <p:nvPicPr>
          <p:cNvPr id="90" name="Рисунок 89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94778" y="642918"/>
            <a:ext cx="849222" cy="776283"/>
          </a:xfrm>
          <a:prstGeom prst="rect">
            <a:avLst/>
          </a:prstGeom>
        </p:spPr>
      </p:pic>
      <p:pic>
        <p:nvPicPr>
          <p:cNvPr id="92" name="Рисунок 91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714612" y="0"/>
            <a:ext cx="1214446" cy="1419225"/>
          </a:xfrm>
          <a:prstGeom prst="rect">
            <a:avLst/>
          </a:prstGeom>
        </p:spPr>
      </p:pic>
      <p:pic>
        <p:nvPicPr>
          <p:cNvPr id="94" name="Рисунок 93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06922">
            <a:off x="6521120" y="3045453"/>
            <a:ext cx="1112114" cy="1016595"/>
          </a:xfrm>
          <a:prstGeom prst="rect">
            <a:avLst/>
          </a:prstGeom>
        </p:spPr>
      </p:pic>
      <p:pic>
        <p:nvPicPr>
          <p:cNvPr id="95" name="Рисунок 94" descr="32m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571480"/>
            <a:ext cx="3486150" cy="952500"/>
          </a:xfrm>
          <a:prstGeom prst="rect">
            <a:avLst/>
          </a:prstGeom>
        </p:spPr>
      </p:pic>
      <p:pic>
        <p:nvPicPr>
          <p:cNvPr id="96" name="Рисунок 95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898483">
            <a:off x="7348612" y="1226650"/>
            <a:ext cx="849222" cy="7762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утки -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2. уте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285860"/>
            <a:ext cx="4786346" cy="5295791"/>
          </a:xfrm>
        </p:spPr>
      </p:pic>
      <p:pic>
        <p:nvPicPr>
          <p:cNvPr id="5" name="Рисунок 4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5236"/>
            <a:ext cx="1928794" cy="2782764"/>
          </a:xfrm>
          <a:prstGeom prst="rect">
            <a:avLst/>
          </a:prstGeom>
        </p:spPr>
      </p:pic>
      <p:pic>
        <p:nvPicPr>
          <p:cNvPr id="6" name="Рисунок 5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72330" y="4075236"/>
            <a:ext cx="2071670" cy="2782764"/>
          </a:xfrm>
          <a:prstGeom prst="rect">
            <a:avLst/>
          </a:prstGeom>
        </p:spPr>
      </p:pic>
      <p:pic>
        <p:nvPicPr>
          <p:cNvPr id="7" name="Рисунок 6" descr="Photo 0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15516">
            <a:off x="332638" y="242818"/>
            <a:ext cx="2143140" cy="2227738"/>
          </a:xfrm>
          <a:prstGeom prst="rect">
            <a:avLst/>
          </a:prstGeom>
        </p:spPr>
      </p:pic>
      <p:pic>
        <p:nvPicPr>
          <p:cNvPr id="8" name="Рисунок 7" descr="a3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1425" y="357166"/>
            <a:ext cx="1552575" cy="1419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143372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43372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43372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rgbClr val="FF0000"/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43372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43372" y="450057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43372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43372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868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00364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29388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57884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86380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4876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71868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143900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572396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86380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14876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000892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29388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57884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71868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00364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ы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428860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Ц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857884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86380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714876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000364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28860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14876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428860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000364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71868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29388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286380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14876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857884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571868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57186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286380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57239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000892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286380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71487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857884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42938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000364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571868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857356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428860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 flipH="1">
            <a:off x="4143372" y="114298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643174" y="142873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143240" y="207167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000232" y="257174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000232" y="307181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000232" y="357187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143240" y="407194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428728" y="457200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8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28638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714876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000364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42886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3571868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9" name="Рисунок 78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634982"/>
            <a:ext cx="1143008" cy="1223018"/>
          </a:xfrm>
          <a:prstGeom prst="rect">
            <a:avLst/>
          </a:prstGeom>
        </p:spPr>
      </p:pic>
      <p:pic>
        <p:nvPicPr>
          <p:cNvPr id="80" name="Рисунок 79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57818" y="5286388"/>
            <a:ext cx="1542247" cy="1571612"/>
          </a:xfrm>
          <a:prstGeom prst="rect">
            <a:avLst/>
          </a:prstGeom>
        </p:spPr>
      </p:pic>
      <p:pic>
        <p:nvPicPr>
          <p:cNvPr id="81" name="Рисунок 80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5838825"/>
            <a:ext cx="952500" cy="1019175"/>
          </a:xfrm>
          <a:prstGeom prst="rect">
            <a:avLst/>
          </a:prstGeom>
        </p:spPr>
      </p:pic>
      <p:pic>
        <p:nvPicPr>
          <p:cNvPr id="82" name="Рисунок 81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86116" y="5256440"/>
            <a:ext cx="1571636" cy="1601560"/>
          </a:xfrm>
          <a:prstGeom prst="rect">
            <a:avLst/>
          </a:prstGeom>
        </p:spPr>
      </p:pic>
      <p:pic>
        <p:nvPicPr>
          <p:cNvPr id="83" name="Рисунок 82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5838825"/>
            <a:ext cx="952500" cy="1019175"/>
          </a:xfrm>
          <a:prstGeom prst="rect">
            <a:avLst/>
          </a:prstGeom>
        </p:spPr>
      </p:pic>
      <p:pic>
        <p:nvPicPr>
          <p:cNvPr id="84" name="Рисунок 83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482104"/>
            <a:ext cx="1285884" cy="1375896"/>
          </a:xfrm>
          <a:prstGeom prst="rect">
            <a:avLst/>
          </a:prstGeom>
        </p:spPr>
      </p:pic>
      <p:pic>
        <p:nvPicPr>
          <p:cNvPr id="85" name="Рисунок 84" descr="a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496"/>
            <a:ext cx="1552575" cy="1419225"/>
          </a:xfrm>
          <a:prstGeom prst="rect">
            <a:avLst/>
          </a:prstGeom>
        </p:spPr>
      </p:pic>
      <p:pic>
        <p:nvPicPr>
          <p:cNvPr id="86" name="Рисунок 85" descr="a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2714620"/>
            <a:ext cx="1552575" cy="1419225"/>
          </a:xfrm>
          <a:prstGeom prst="rect">
            <a:avLst/>
          </a:prstGeom>
        </p:spPr>
      </p:pic>
      <p:pic>
        <p:nvPicPr>
          <p:cNvPr id="87" name="Рисунок 86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1511">
            <a:off x="-10265" y="4464211"/>
            <a:ext cx="2332227" cy="2495483"/>
          </a:xfrm>
          <a:prstGeom prst="rect">
            <a:avLst/>
          </a:prstGeom>
        </p:spPr>
      </p:pic>
      <p:pic>
        <p:nvPicPr>
          <p:cNvPr id="88" name="Рисунок 87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31851" flipH="1">
            <a:off x="7234291" y="4801840"/>
            <a:ext cx="2103073" cy="2143116"/>
          </a:xfrm>
          <a:prstGeom prst="rect">
            <a:avLst/>
          </a:prstGeom>
        </p:spPr>
      </p:pic>
      <p:pic>
        <p:nvPicPr>
          <p:cNvPr id="89" name="Рисунок 88" descr="Photo 0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15516">
            <a:off x="332638" y="314279"/>
            <a:ext cx="2143140" cy="2227738"/>
          </a:xfrm>
          <a:prstGeom prst="rect">
            <a:avLst/>
          </a:prstGeom>
        </p:spPr>
      </p:pic>
      <p:pic>
        <p:nvPicPr>
          <p:cNvPr id="92" name="Рисунок 91" descr="a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3571876"/>
            <a:ext cx="909665" cy="831534"/>
          </a:xfrm>
          <a:prstGeom prst="rect">
            <a:avLst/>
          </a:prstGeom>
        </p:spPr>
      </p:pic>
      <p:pic>
        <p:nvPicPr>
          <p:cNvPr id="93" name="Рисунок 92" descr="a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20373">
            <a:off x="3313378" y="192835"/>
            <a:ext cx="1417659" cy="1295896"/>
          </a:xfrm>
          <a:prstGeom prst="rect">
            <a:avLst/>
          </a:prstGeom>
        </p:spPr>
      </p:pic>
      <p:pic>
        <p:nvPicPr>
          <p:cNvPr id="94" name="Рисунок 93" descr="a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02515">
            <a:off x="6005201" y="589433"/>
            <a:ext cx="1001259" cy="831534"/>
          </a:xfrm>
          <a:prstGeom prst="rect">
            <a:avLst/>
          </a:prstGeom>
        </p:spPr>
      </p:pic>
      <p:pic>
        <p:nvPicPr>
          <p:cNvPr id="96" name="Рисунок 95" descr="Рисунок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77033" y="0"/>
            <a:ext cx="1966967" cy="19045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козы -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ewtizwexsofhnmzndnsooол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59" y="1428736"/>
            <a:ext cx="4342283" cy="4939653"/>
          </a:xfrm>
        </p:spPr>
      </p:pic>
      <p:pic>
        <p:nvPicPr>
          <p:cNvPr id="5" name="Рисунок 4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5236"/>
            <a:ext cx="1928794" cy="2782764"/>
          </a:xfrm>
          <a:prstGeom prst="rect">
            <a:avLst/>
          </a:prstGeom>
        </p:spPr>
      </p:pic>
      <p:pic>
        <p:nvPicPr>
          <p:cNvPr id="6" name="Рисунок 5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72330" y="4075236"/>
            <a:ext cx="2071670" cy="2782764"/>
          </a:xfrm>
          <a:prstGeom prst="rect">
            <a:avLst/>
          </a:prstGeom>
        </p:spPr>
      </p:pic>
      <p:pic>
        <p:nvPicPr>
          <p:cNvPr id="7" name="Рисунок 6" descr="Photo 0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15516">
            <a:off x="332638" y="314279"/>
            <a:ext cx="2143140" cy="2227738"/>
          </a:xfrm>
          <a:prstGeom prst="rect">
            <a:avLst/>
          </a:prstGeom>
        </p:spPr>
      </p:pic>
      <p:pic>
        <p:nvPicPr>
          <p:cNvPr id="8" name="Рисунок 7" descr="a3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428604"/>
            <a:ext cx="1552575" cy="1419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43372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43372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3372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3372" y="450057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372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3372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868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88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7884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86380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4876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868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43900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72396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86380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29388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57884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868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00364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ы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28860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Ц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57884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86380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4876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000364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28860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14876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28860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00364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71868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29388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286380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14876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857884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71868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71868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86380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572396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00892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286380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14876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857884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429388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000364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68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857356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28860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 flipH="1">
            <a:off x="4143372" y="114298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643174" y="142873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43240" y="207167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00232" y="257174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00232" y="307181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000232" y="357187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143240" y="407194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428728" y="457200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8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000892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57239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857884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42938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71487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5286380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57186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634982"/>
            <a:ext cx="1143008" cy="1223018"/>
          </a:xfrm>
          <a:prstGeom prst="rect">
            <a:avLst/>
          </a:prstGeom>
        </p:spPr>
      </p:pic>
      <p:pic>
        <p:nvPicPr>
          <p:cNvPr id="68" name="Рисунок 67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57818" y="5286388"/>
            <a:ext cx="1542247" cy="1571612"/>
          </a:xfrm>
          <a:prstGeom prst="rect">
            <a:avLst/>
          </a:prstGeom>
        </p:spPr>
      </p:pic>
      <p:pic>
        <p:nvPicPr>
          <p:cNvPr id="69" name="Рисунок 68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5838825"/>
            <a:ext cx="952500" cy="1019175"/>
          </a:xfrm>
          <a:prstGeom prst="rect">
            <a:avLst/>
          </a:prstGeom>
        </p:spPr>
      </p:pic>
      <p:pic>
        <p:nvPicPr>
          <p:cNvPr id="70" name="Рисунок 69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86116" y="5256440"/>
            <a:ext cx="1571636" cy="1601560"/>
          </a:xfrm>
          <a:prstGeom prst="rect">
            <a:avLst/>
          </a:prstGeom>
        </p:spPr>
      </p:pic>
      <p:pic>
        <p:nvPicPr>
          <p:cNvPr id="71" name="Рисунок 70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5838825"/>
            <a:ext cx="952500" cy="1019175"/>
          </a:xfrm>
          <a:prstGeom prst="rect">
            <a:avLst/>
          </a:prstGeom>
        </p:spPr>
      </p:pic>
      <p:pic>
        <p:nvPicPr>
          <p:cNvPr id="72" name="Рисунок 71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482104"/>
            <a:ext cx="1285884" cy="1375896"/>
          </a:xfrm>
          <a:prstGeom prst="rect">
            <a:avLst/>
          </a:prstGeom>
        </p:spPr>
      </p:pic>
      <p:pic>
        <p:nvPicPr>
          <p:cNvPr id="73" name="Рисунок 72" descr="Photo 0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15516">
            <a:off x="332638" y="314279"/>
            <a:ext cx="2143140" cy="2227738"/>
          </a:xfrm>
          <a:prstGeom prst="rect">
            <a:avLst/>
          </a:prstGeom>
        </p:spPr>
      </p:pic>
      <p:pic>
        <p:nvPicPr>
          <p:cNvPr id="74" name="Рисунок 73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496"/>
            <a:ext cx="1552575" cy="1419225"/>
          </a:xfrm>
          <a:prstGeom prst="rect">
            <a:avLst/>
          </a:prstGeom>
        </p:spPr>
      </p:pic>
      <p:pic>
        <p:nvPicPr>
          <p:cNvPr id="75" name="Рисунок 74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2302">
            <a:off x="83626" y="4699912"/>
            <a:ext cx="2107339" cy="2254853"/>
          </a:xfrm>
          <a:prstGeom prst="rect">
            <a:avLst/>
          </a:prstGeom>
        </p:spPr>
      </p:pic>
      <p:pic>
        <p:nvPicPr>
          <p:cNvPr id="76" name="Рисунок 75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4520" flipH="1">
            <a:off x="7586753" y="4943967"/>
            <a:ext cx="1727490" cy="1760382"/>
          </a:xfrm>
          <a:prstGeom prst="rect">
            <a:avLst/>
          </a:prstGeom>
        </p:spPr>
      </p:pic>
      <p:pic>
        <p:nvPicPr>
          <p:cNvPr id="77" name="Рисунок 76" descr="i253247760_76261_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500438"/>
            <a:ext cx="2286000" cy="457200"/>
          </a:xfrm>
          <a:prstGeom prst="rect">
            <a:avLst/>
          </a:prstGeom>
        </p:spPr>
      </p:pic>
      <p:pic>
        <p:nvPicPr>
          <p:cNvPr id="79" name="Рисунок 78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37761" flipH="1">
            <a:off x="6922258" y="209147"/>
            <a:ext cx="1428760" cy="1419225"/>
          </a:xfrm>
          <a:prstGeom prst="rect">
            <a:avLst/>
          </a:prstGeom>
        </p:spPr>
      </p:pic>
      <p:pic>
        <p:nvPicPr>
          <p:cNvPr id="81" name="Рисунок 80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428604"/>
            <a:ext cx="928694" cy="8489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собаки -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2. ще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285860"/>
            <a:ext cx="4786346" cy="5006201"/>
          </a:xfrm>
        </p:spPr>
      </p:pic>
      <p:pic>
        <p:nvPicPr>
          <p:cNvPr id="5" name="Рисунок 4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5236"/>
            <a:ext cx="1928794" cy="2782764"/>
          </a:xfrm>
          <a:prstGeom prst="rect">
            <a:avLst/>
          </a:prstGeom>
        </p:spPr>
      </p:pic>
      <p:pic>
        <p:nvPicPr>
          <p:cNvPr id="6" name="Рисунок 5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072330" y="4075236"/>
            <a:ext cx="2071670" cy="2782764"/>
          </a:xfrm>
          <a:prstGeom prst="rect">
            <a:avLst/>
          </a:prstGeom>
        </p:spPr>
      </p:pic>
      <p:pic>
        <p:nvPicPr>
          <p:cNvPr id="7" name="Рисунок 6" descr="Photo 0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15516">
            <a:off x="332638" y="314279"/>
            <a:ext cx="2143140" cy="2227738"/>
          </a:xfrm>
          <a:prstGeom prst="rect">
            <a:avLst/>
          </a:prstGeom>
        </p:spPr>
      </p:pic>
      <p:pic>
        <p:nvPicPr>
          <p:cNvPr id="8" name="Рисунок 7" descr="a3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500042"/>
            <a:ext cx="1552575" cy="1419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Скругленный прямоугольник 77"/>
          <p:cNvSpPr/>
          <p:nvPr/>
        </p:nvSpPr>
        <p:spPr>
          <a:xfrm>
            <a:off x="4143372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143372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143372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143372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143372" y="450057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4143372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143372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3571868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000364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429388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5857884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286380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4714876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3571868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8143900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7572396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5286380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714876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7000892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6429388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5857884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3571868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3000364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ы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1" name="Скругленный прямоугольник 100"/>
          <p:cNvSpPr/>
          <p:nvPr/>
        </p:nvSpPr>
        <p:spPr>
          <a:xfrm>
            <a:off x="2428860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Ц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5857884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5286380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4714876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3000364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28860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4714876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428860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3000364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3571868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1" name="Скругленный прямоугольник 110"/>
          <p:cNvSpPr/>
          <p:nvPr/>
        </p:nvSpPr>
        <p:spPr>
          <a:xfrm>
            <a:off x="6429388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5286380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4714876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5857884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3571868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3571868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5286380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7572396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7000892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5286380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714876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5857884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6429388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3000364" y="450057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3571868" y="450057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1857356" y="450057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Щ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2428860" y="450057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128" name="TextBox 127"/>
          <p:cNvSpPr txBox="1"/>
          <p:nvPr/>
        </p:nvSpPr>
        <p:spPr>
          <a:xfrm flipH="1">
            <a:off x="4214810" y="114298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2643174" y="157161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143240" y="207167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1928794" y="2571744"/>
            <a:ext cx="434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1928794" y="3071810"/>
            <a:ext cx="434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928794" y="3571876"/>
            <a:ext cx="434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3143240" y="407194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1428728" y="457200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8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3000364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Скругленный прямоугольник 136"/>
          <p:cNvSpPr/>
          <p:nvPr/>
        </p:nvSpPr>
        <p:spPr>
          <a:xfrm>
            <a:off x="3571868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1857356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Скругленный прямоугольник 138"/>
          <p:cNvSpPr/>
          <p:nvPr/>
        </p:nvSpPr>
        <p:spPr>
          <a:xfrm>
            <a:off x="2428860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634982"/>
            <a:ext cx="1143008" cy="1223018"/>
          </a:xfrm>
          <a:prstGeom prst="rect">
            <a:avLst/>
          </a:prstGeom>
        </p:spPr>
      </p:pic>
      <p:pic>
        <p:nvPicPr>
          <p:cNvPr id="65" name="Рисунок 64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57818" y="5286388"/>
            <a:ext cx="1542247" cy="1571612"/>
          </a:xfrm>
          <a:prstGeom prst="rect">
            <a:avLst/>
          </a:prstGeom>
        </p:spPr>
      </p:pic>
      <p:pic>
        <p:nvPicPr>
          <p:cNvPr id="66" name="Рисунок 65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5838825"/>
            <a:ext cx="952500" cy="1019175"/>
          </a:xfrm>
          <a:prstGeom prst="rect">
            <a:avLst/>
          </a:prstGeom>
        </p:spPr>
      </p:pic>
      <p:pic>
        <p:nvPicPr>
          <p:cNvPr id="67" name="Рисунок 66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86116" y="5256440"/>
            <a:ext cx="1571636" cy="1601560"/>
          </a:xfrm>
          <a:prstGeom prst="rect">
            <a:avLst/>
          </a:prstGeom>
        </p:spPr>
      </p:pic>
      <p:pic>
        <p:nvPicPr>
          <p:cNvPr id="68" name="Рисунок 67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5838825"/>
            <a:ext cx="952500" cy="1019175"/>
          </a:xfrm>
          <a:prstGeom prst="rect">
            <a:avLst/>
          </a:prstGeom>
        </p:spPr>
      </p:pic>
      <p:pic>
        <p:nvPicPr>
          <p:cNvPr id="69" name="Рисунок 68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482104"/>
            <a:ext cx="1285884" cy="1375896"/>
          </a:xfrm>
          <a:prstGeom prst="rect">
            <a:avLst/>
          </a:prstGeom>
        </p:spPr>
      </p:pic>
      <p:pic>
        <p:nvPicPr>
          <p:cNvPr id="70" name="Рисунок 69" descr="Photo 0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15516">
            <a:off x="332638" y="242818"/>
            <a:ext cx="2143140" cy="2227738"/>
          </a:xfrm>
          <a:prstGeom prst="rect">
            <a:avLst/>
          </a:prstGeom>
        </p:spPr>
      </p:pic>
      <p:pic>
        <p:nvPicPr>
          <p:cNvPr id="72" name="Рисунок 71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496"/>
            <a:ext cx="1552575" cy="1419225"/>
          </a:xfrm>
          <a:prstGeom prst="rect">
            <a:avLst/>
          </a:prstGeom>
        </p:spPr>
      </p:pic>
      <p:pic>
        <p:nvPicPr>
          <p:cNvPr id="73" name="Рисунок 72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55480" y="3071810"/>
            <a:ext cx="1083673" cy="990597"/>
          </a:xfrm>
          <a:prstGeom prst="rect">
            <a:avLst/>
          </a:prstGeom>
        </p:spPr>
      </p:pic>
      <p:pic>
        <p:nvPicPr>
          <p:cNvPr id="74" name="Рисунок 73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2571744"/>
            <a:ext cx="776294" cy="709618"/>
          </a:xfrm>
          <a:prstGeom prst="rect">
            <a:avLst/>
          </a:prstGeom>
        </p:spPr>
      </p:pic>
      <p:pic>
        <p:nvPicPr>
          <p:cNvPr id="76" name="Рисунок 75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357166"/>
            <a:ext cx="1000132" cy="914231"/>
          </a:xfrm>
          <a:prstGeom prst="rect">
            <a:avLst/>
          </a:prstGeom>
        </p:spPr>
      </p:pic>
      <p:pic>
        <p:nvPicPr>
          <p:cNvPr id="77" name="Рисунок 76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19193">
            <a:off x="170878" y="4616855"/>
            <a:ext cx="1947270" cy="2083579"/>
          </a:xfrm>
          <a:prstGeom prst="rect">
            <a:avLst/>
          </a:prstGeom>
        </p:spPr>
      </p:pic>
      <p:pic>
        <p:nvPicPr>
          <p:cNvPr id="140" name="Рисунок 139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66614" flipH="1">
            <a:off x="7331918" y="4764690"/>
            <a:ext cx="1942092" cy="1979070"/>
          </a:xfrm>
          <a:prstGeom prst="rect">
            <a:avLst/>
          </a:prstGeom>
        </p:spPr>
      </p:pic>
      <p:pic>
        <p:nvPicPr>
          <p:cNvPr id="141" name="Рисунок 140" descr="32m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714356"/>
            <a:ext cx="2743207" cy="7495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Детеныши домашних животных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442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8072462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3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22354">
            <a:off x="5723" y="1095361"/>
            <a:ext cx="1150589" cy="1419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43372" y="1500174"/>
            <a:ext cx="571504" cy="500066"/>
          </a:xfrm>
          <a:prstGeom prst="roundRect">
            <a:avLst/>
          </a:prstGeom>
          <a:solidFill>
            <a:srgbClr val="99FD9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43372" y="2000240"/>
            <a:ext cx="571504" cy="500066"/>
          </a:xfrm>
          <a:prstGeom prst="roundRect">
            <a:avLst/>
          </a:prstGeom>
          <a:solidFill>
            <a:srgbClr val="99FD9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500438"/>
            <a:ext cx="571504" cy="500066"/>
          </a:xfrm>
          <a:prstGeom prst="roundRect">
            <a:avLst/>
          </a:prstGeom>
          <a:solidFill>
            <a:srgbClr val="99FD9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3372" y="3000372"/>
            <a:ext cx="571504" cy="500066"/>
          </a:xfrm>
          <a:prstGeom prst="roundRect">
            <a:avLst/>
          </a:prstGeom>
          <a:solidFill>
            <a:srgbClr val="99FD9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3372" y="4500570"/>
            <a:ext cx="571504" cy="500066"/>
          </a:xfrm>
          <a:prstGeom prst="roundRect">
            <a:avLst/>
          </a:prstGeom>
          <a:solidFill>
            <a:srgbClr val="99F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372" y="2500306"/>
            <a:ext cx="571504" cy="500066"/>
          </a:xfrm>
          <a:prstGeom prst="roundRect">
            <a:avLst/>
          </a:prstGeom>
          <a:solidFill>
            <a:srgbClr val="99FD9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3372" y="4000504"/>
            <a:ext cx="571504" cy="500066"/>
          </a:xfrm>
          <a:prstGeom prst="roundRect">
            <a:avLst/>
          </a:prstGeom>
          <a:solidFill>
            <a:srgbClr val="99FD9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868" y="1500174"/>
            <a:ext cx="57150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1500174"/>
            <a:ext cx="57150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88" y="1500174"/>
            <a:ext cx="57150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7884" y="1500174"/>
            <a:ext cx="57150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86380" y="1500174"/>
            <a:ext cx="57150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4876" y="1500174"/>
            <a:ext cx="57150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868" y="2000240"/>
            <a:ext cx="57150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43900" y="2000240"/>
            <a:ext cx="57150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72396" y="2000240"/>
            <a:ext cx="57150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86380" y="2000240"/>
            <a:ext cx="57150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000240"/>
            <a:ext cx="57150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2000240"/>
            <a:ext cx="57150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29388" y="2000240"/>
            <a:ext cx="57150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57884" y="2000240"/>
            <a:ext cx="571504" cy="5000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868" y="2500306"/>
            <a:ext cx="57150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00364" y="2500306"/>
            <a:ext cx="57150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ы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28860" y="2500306"/>
            <a:ext cx="57150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Ц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57884" y="2500306"/>
            <a:ext cx="57150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86380" y="2500306"/>
            <a:ext cx="57150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4876" y="2500306"/>
            <a:ext cx="57150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000364" y="3000372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г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2886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У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14876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28860" y="3000372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Я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00364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71868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29388" y="2500306"/>
            <a:ext cx="57150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286380" y="3000372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14876" y="3000372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857884" y="3000372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71868" y="3000372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71868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8638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572396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00892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286380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14876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857884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429388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000364" y="4500570"/>
            <a:ext cx="571504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68" y="4500570"/>
            <a:ext cx="571504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857356" y="4500570"/>
            <a:ext cx="571504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Щ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28860" y="4500570"/>
            <a:ext cx="571504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52" name="TextBox 51"/>
          <p:cNvSpPr txBox="1"/>
          <p:nvPr/>
        </p:nvSpPr>
        <p:spPr>
          <a:xfrm flipH="1">
            <a:off x="4214810" y="107154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643174" y="157161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43240" y="207167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928794" y="2571744"/>
            <a:ext cx="434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928794" y="3071810"/>
            <a:ext cx="434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928794" y="3571876"/>
            <a:ext cx="4340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143240" y="407194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428728" y="457200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8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0" name="Рисунок 59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5634982"/>
            <a:ext cx="1143008" cy="1223018"/>
          </a:xfrm>
          <a:prstGeom prst="rect">
            <a:avLst/>
          </a:prstGeom>
        </p:spPr>
      </p:pic>
      <p:pic>
        <p:nvPicPr>
          <p:cNvPr id="61" name="Рисунок 60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572132" y="5286388"/>
            <a:ext cx="1542247" cy="1571612"/>
          </a:xfrm>
          <a:prstGeom prst="rect">
            <a:avLst/>
          </a:prstGeom>
        </p:spPr>
      </p:pic>
      <p:pic>
        <p:nvPicPr>
          <p:cNvPr id="62" name="Рисунок 61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5838825"/>
            <a:ext cx="952500" cy="1019175"/>
          </a:xfrm>
          <a:prstGeom prst="rect">
            <a:avLst/>
          </a:prstGeom>
        </p:spPr>
      </p:pic>
      <p:pic>
        <p:nvPicPr>
          <p:cNvPr id="63" name="Рисунок 62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428992" y="5256440"/>
            <a:ext cx="1571636" cy="1601560"/>
          </a:xfrm>
          <a:prstGeom prst="rect">
            <a:avLst/>
          </a:prstGeom>
        </p:spPr>
      </p:pic>
      <p:pic>
        <p:nvPicPr>
          <p:cNvPr id="64" name="Рисунок 63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5838825"/>
            <a:ext cx="952500" cy="1019175"/>
          </a:xfrm>
          <a:prstGeom prst="rect">
            <a:avLst/>
          </a:prstGeom>
        </p:spPr>
      </p:pic>
      <p:pic>
        <p:nvPicPr>
          <p:cNvPr id="65" name="Рисунок 64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5482104"/>
            <a:ext cx="1285884" cy="1375896"/>
          </a:xfrm>
          <a:prstGeom prst="rect">
            <a:avLst/>
          </a:prstGeom>
        </p:spPr>
      </p:pic>
      <p:pic>
        <p:nvPicPr>
          <p:cNvPr id="66" name="Рисунок 65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67606">
            <a:off x="20806" y="4619141"/>
            <a:ext cx="2113832" cy="2261800"/>
          </a:xfrm>
          <a:prstGeom prst="rect">
            <a:avLst/>
          </a:prstGeom>
        </p:spPr>
      </p:pic>
      <p:pic>
        <p:nvPicPr>
          <p:cNvPr id="67" name="Рисунок 66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91714" flipH="1">
            <a:off x="7550122" y="4974354"/>
            <a:ext cx="1732662" cy="1765653"/>
          </a:xfrm>
          <a:prstGeom prst="rect">
            <a:avLst/>
          </a:prstGeom>
        </p:spPr>
      </p:pic>
      <p:pic>
        <p:nvPicPr>
          <p:cNvPr id="68" name="Рисунок 67" descr="btterfly033 - копи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0"/>
            <a:ext cx="2071702" cy="1643050"/>
          </a:xfrm>
          <a:prstGeom prst="rect">
            <a:avLst/>
          </a:prstGeom>
        </p:spPr>
      </p:pic>
      <p:pic>
        <p:nvPicPr>
          <p:cNvPr id="69" name="Рисунок 68" descr="Photo 0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10393">
            <a:off x="534765" y="234404"/>
            <a:ext cx="1447800" cy="1504950"/>
          </a:xfrm>
          <a:prstGeom prst="rect">
            <a:avLst/>
          </a:prstGeom>
        </p:spPr>
      </p:pic>
      <p:pic>
        <p:nvPicPr>
          <p:cNvPr id="70" name="Рисунок 69" descr="Bee0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45391" flipH="1">
            <a:off x="7693367" y="2864077"/>
            <a:ext cx="1002080" cy="866204"/>
          </a:xfrm>
          <a:prstGeom prst="rect">
            <a:avLst/>
          </a:prstGeom>
        </p:spPr>
      </p:pic>
      <p:pic>
        <p:nvPicPr>
          <p:cNvPr id="71" name="Рисунок 70" descr="Bee0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45391" flipH="1">
            <a:off x="3772895" y="714762"/>
            <a:ext cx="481704" cy="416388"/>
          </a:xfrm>
          <a:prstGeom prst="rect">
            <a:avLst/>
          </a:prstGeom>
        </p:spPr>
      </p:pic>
      <p:pic>
        <p:nvPicPr>
          <p:cNvPr id="72" name="Рисунок 71" descr="Bee0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38318">
            <a:off x="508538" y="2453901"/>
            <a:ext cx="872939" cy="754574"/>
          </a:xfrm>
          <a:prstGeom prst="rect">
            <a:avLst/>
          </a:prstGeom>
        </p:spPr>
      </p:pic>
      <p:pic>
        <p:nvPicPr>
          <p:cNvPr id="73" name="Рисунок 72" descr="Bee0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20308">
            <a:off x="2639202" y="694059"/>
            <a:ext cx="787909" cy="525024"/>
          </a:xfrm>
          <a:prstGeom prst="rect">
            <a:avLst/>
          </a:prstGeom>
        </p:spPr>
      </p:pic>
      <p:pic>
        <p:nvPicPr>
          <p:cNvPr id="74" name="Рисунок 73" descr="Bee0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6364" flipH="1">
            <a:off x="4456725" y="242620"/>
            <a:ext cx="596937" cy="583030"/>
          </a:xfrm>
          <a:prstGeom prst="rect">
            <a:avLst/>
          </a:prstGeom>
        </p:spPr>
      </p:pic>
      <p:pic>
        <p:nvPicPr>
          <p:cNvPr id="75" name="Рисунок 74" descr="Bee0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38318">
            <a:off x="5243284" y="539664"/>
            <a:ext cx="711422" cy="6149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Детеныши диких животных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Рисунок 2" descr="1307716999_mix-wall-26_www.nevseoboi.com.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71612"/>
            <a:ext cx="8429684" cy="492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hoto 1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1637104" cy="1414458"/>
          </a:xfrm>
          <a:prstGeom prst="rect">
            <a:avLst/>
          </a:prstGeom>
        </p:spPr>
      </p:pic>
      <p:pic>
        <p:nvPicPr>
          <p:cNvPr id="5" name="Рисунок 4" descr="Photo 1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6896" y="5443542"/>
            <a:ext cx="1637104" cy="14144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57752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57752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2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6248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14744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768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2264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00760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29256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6248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14744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240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00760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29256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71736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00232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143768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86248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14744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43240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72264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000760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429256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6248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143240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29256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14744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714744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286248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71736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00760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429256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000232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143240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28624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000760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714744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43240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42872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00232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571736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286116" y="192880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71604" y="242886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643174" y="292893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71604" y="34290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71604" y="392906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00100" y="442913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572264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715272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571736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000232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572264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000628" y="1428736"/>
            <a:ext cx="362600" cy="37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7" name="Рисунок 66" descr="alijn8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714884"/>
            <a:ext cx="6681479" cy="2143116"/>
          </a:xfrm>
          <a:prstGeom prst="rect">
            <a:avLst/>
          </a:prstGeom>
        </p:spPr>
      </p:pic>
      <p:pic>
        <p:nvPicPr>
          <p:cNvPr id="68" name="Рисунок 67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66035"/>
            <a:ext cx="2143108" cy="3091965"/>
          </a:xfrm>
          <a:prstGeom prst="rect">
            <a:avLst/>
          </a:prstGeom>
        </p:spPr>
      </p:pic>
      <p:pic>
        <p:nvPicPr>
          <p:cNvPr id="69" name="Рисунок 68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43768" y="3766035"/>
            <a:ext cx="2000232" cy="3091965"/>
          </a:xfrm>
          <a:prstGeom prst="rect">
            <a:avLst/>
          </a:prstGeom>
        </p:spPr>
      </p:pic>
      <p:pic>
        <p:nvPicPr>
          <p:cNvPr id="70" name="Рисунок 69" descr="Photo 0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57166"/>
            <a:ext cx="1628775" cy="1666875"/>
          </a:xfrm>
          <a:prstGeom prst="rect">
            <a:avLst/>
          </a:prstGeom>
        </p:spPr>
      </p:pic>
      <p:pic>
        <p:nvPicPr>
          <p:cNvPr id="73" name="Рисунок 72" descr="Рисунок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962751" y="285728"/>
            <a:ext cx="2181249" cy="1714488"/>
          </a:xfrm>
          <a:prstGeom prst="rect">
            <a:avLst/>
          </a:prstGeom>
        </p:spPr>
      </p:pic>
      <p:pic>
        <p:nvPicPr>
          <p:cNvPr id="74" name="Рисунок 73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45597">
            <a:off x="7504187" y="2940995"/>
            <a:ext cx="861823" cy="787801"/>
          </a:xfrm>
          <a:prstGeom prst="rect">
            <a:avLst/>
          </a:prstGeom>
        </p:spPr>
      </p:pic>
      <p:pic>
        <p:nvPicPr>
          <p:cNvPr id="75" name="Рисунок 74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219635">
            <a:off x="8348918" y="2182724"/>
            <a:ext cx="698137" cy="638174"/>
          </a:xfrm>
          <a:prstGeom prst="rect">
            <a:avLst/>
          </a:prstGeom>
        </p:spPr>
      </p:pic>
      <p:pic>
        <p:nvPicPr>
          <p:cNvPr id="76" name="Рисунок 75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286644" y="4000504"/>
            <a:ext cx="857256" cy="638174"/>
          </a:xfrm>
          <a:prstGeom prst="rect">
            <a:avLst/>
          </a:prstGeom>
        </p:spPr>
      </p:pic>
      <p:pic>
        <p:nvPicPr>
          <p:cNvPr id="77" name="Рисунок 76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571744"/>
            <a:ext cx="1086491" cy="993172"/>
          </a:xfrm>
          <a:prstGeom prst="rect">
            <a:avLst/>
          </a:prstGeom>
        </p:spPr>
      </p:pic>
      <p:pic>
        <p:nvPicPr>
          <p:cNvPr id="78" name="Рисунок 77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642918"/>
            <a:ext cx="698137" cy="638174"/>
          </a:xfrm>
          <a:prstGeom prst="rect">
            <a:avLst/>
          </a:prstGeom>
        </p:spPr>
      </p:pic>
      <p:pic>
        <p:nvPicPr>
          <p:cNvPr id="79" name="Рисунок 78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426028"/>
            <a:ext cx="857256" cy="783626"/>
          </a:xfrm>
          <a:prstGeom prst="rect">
            <a:avLst/>
          </a:prstGeom>
        </p:spPr>
      </p:pic>
      <p:pic>
        <p:nvPicPr>
          <p:cNvPr id="80" name="Рисунок 79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786182" y="857232"/>
            <a:ext cx="714380" cy="638174"/>
          </a:xfrm>
          <a:prstGeom prst="rect">
            <a:avLst/>
          </a:prstGeom>
        </p:spPr>
      </p:pic>
      <p:pic>
        <p:nvPicPr>
          <p:cNvPr id="81" name="Рисунок 80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928670"/>
            <a:ext cx="698137" cy="6381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ежа -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. ежоно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285860"/>
            <a:ext cx="4990400" cy="5143536"/>
          </a:xfrm>
        </p:spPr>
      </p:pic>
      <p:pic>
        <p:nvPicPr>
          <p:cNvPr id="5" name="Рисунок 4" descr="Bee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0"/>
            <a:ext cx="2428860" cy="2158987"/>
          </a:xfrm>
          <a:prstGeom prst="rect">
            <a:avLst/>
          </a:prstGeom>
        </p:spPr>
      </p:pic>
      <p:pic>
        <p:nvPicPr>
          <p:cNvPr id="6" name="Рисунок 5" descr="Photo 0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70492">
            <a:off x="476470" y="202279"/>
            <a:ext cx="2662101" cy="2724373"/>
          </a:xfrm>
          <a:prstGeom prst="rect">
            <a:avLst/>
          </a:prstGeom>
        </p:spPr>
      </p:pic>
      <p:pic>
        <p:nvPicPr>
          <p:cNvPr id="9" name="Рисунок 8" descr="b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643833" y="5429265"/>
            <a:ext cx="1500166" cy="1428736"/>
          </a:xfrm>
          <a:prstGeom prst="rect">
            <a:avLst/>
          </a:prstGeom>
        </p:spPr>
      </p:pic>
      <p:pic>
        <p:nvPicPr>
          <p:cNvPr id="11" name="Рисунок 10" descr="b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429520" y="5973556"/>
            <a:ext cx="928662" cy="884444"/>
          </a:xfrm>
          <a:prstGeom prst="rect">
            <a:avLst/>
          </a:prstGeom>
        </p:spPr>
      </p:pic>
      <p:pic>
        <p:nvPicPr>
          <p:cNvPr id="12" name="Рисунок 11" descr="b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500826" y="5429264"/>
            <a:ext cx="1500166" cy="1428736"/>
          </a:xfrm>
          <a:prstGeom prst="rect">
            <a:avLst/>
          </a:prstGeom>
        </p:spPr>
      </p:pic>
      <p:pic>
        <p:nvPicPr>
          <p:cNvPr id="13" name="Рисунок 12" descr="b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357290" y="5286388"/>
            <a:ext cx="1650185" cy="1571612"/>
          </a:xfrm>
          <a:prstGeom prst="rect">
            <a:avLst/>
          </a:prstGeom>
        </p:spPr>
      </p:pic>
      <p:pic>
        <p:nvPicPr>
          <p:cNvPr id="14" name="Рисунок 13" descr="b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28694" y="5973555"/>
            <a:ext cx="928662" cy="884444"/>
          </a:xfrm>
          <a:prstGeom prst="rect">
            <a:avLst/>
          </a:prstGeom>
        </p:spPr>
      </p:pic>
      <p:pic>
        <p:nvPicPr>
          <p:cNvPr id="15" name="Рисунок 14" descr="b1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14346" y="5429264"/>
            <a:ext cx="1643106" cy="14287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857752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7752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57752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57752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57752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57752" y="435769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6248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4744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3768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00760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29256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6248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14744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143240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00760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29256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71736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000232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43768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286248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4744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43240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572264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00760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429256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286248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43240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429256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714744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714744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286248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571736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000760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429256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000232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3240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28624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00760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714744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143240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2872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000232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571736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286116" y="192880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71604" y="242886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643174" y="292893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71604" y="34290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571604" y="392906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00100" y="442913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572264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715272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571736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000232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572264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1428736"/>
            <a:ext cx="362600" cy="37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857752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857752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857752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857752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4857752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857752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 descr="Photo 0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68786">
            <a:off x="266823" y="258587"/>
            <a:ext cx="2070420" cy="2118851"/>
          </a:xfrm>
          <a:prstGeom prst="rect">
            <a:avLst/>
          </a:prstGeom>
        </p:spPr>
      </p:pic>
      <p:pic>
        <p:nvPicPr>
          <p:cNvPr id="79" name="Рисунок 78" descr="alijn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940867"/>
            <a:ext cx="5976944" cy="1917133"/>
          </a:xfrm>
          <a:prstGeom prst="rect">
            <a:avLst/>
          </a:prstGeom>
        </p:spPr>
      </p:pic>
      <p:pic>
        <p:nvPicPr>
          <p:cNvPr id="80" name="Рисунок 79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66035"/>
            <a:ext cx="2143108" cy="3091965"/>
          </a:xfrm>
          <a:prstGeom prst="rect">
            <a:avLst/>
          </a:prstGeom>
        </p:spPr>
      </p:pic>
      <p:pic>
        <p:nvPicPr>
          <p:cNvPr id="81" name="Рисунок 80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581756" y="3766035"/>
            <a:ext cx="2562244" cy="3091965"/>
          </a:xfrm>
          <a:prstGeom prst="rect">
            <a:avLst/>
          </a:prstGeom>
        </p:spPr>
      </p:pic>
      <p:pic>
        <p:nvPicPr>
          <p:cNvPr id="82" name="Рисунок 81" descr="LigneHerissonRoul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714612" y="928670"/>
            <a:ext cx="5789440" cy="8736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оленя - … 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. оленненок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639" t="26852"/>
          <a:stretch>
            <a:fillRect/>
          </a:stretch>
        </p:blipFill>
        <p:spPr>
          <a:xfrm>
            <a:off x="2357422" y="2357430"/>
            <a:ext cx="4429156" cy="4177981"/>
          </a:xfrm>
        </p:spPr>
      </p:pic>
      <p:pic>
        <p:nvPicPr>
          <p:cNvPr id="5" name="Рисунок 4" descr="Photo 0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68786">
            <a:off x="311280" y="301672"/>
            <a:ext cx="2415396" cy="2471897"/>
          </a:xfrm>
          <a:prstGeom prst="rect">
            <a:avLst/>
          </a:prstGeom>
        </p:spPr>
      </p:pic>
      <p:pic>
        <p:nvPicPr>
          <p:cNvPr id="6" name="Рисунок 5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43833" y="5429265"/>
            <a:ext cx="1500166" cy="1428736"/>
          </a:xfrm>
          <a:prstGeom prst="rect">
            <a:avLst/>
          </a:prstGeom>
        </p:spPr>
      </p:pic>
      <p:pic>
        <p:nvPicPr>
          <p:cNvPr id="7" name="Рисунок 6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9520" y="5973556"/>
            <a:ext cx="928662" cy="884444"/>
          </a:xfrm>
          <a:prstGeom prst="rect">
            <a:avLst/>
          </a:prstGeom>
        </p:spPr>
      </p:pic>
      <p:pic>
        <p:nvPicPr>
          <p:cNvPr id="8" name="Рисунок 7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500826" y="5429264"/>
            <a:ext cx="1500166" cy="1428736"/>
          </a:xfrm>
          <a:prstGeom prst="rect">
            <a:avLst/>
          </a:prstGeom>
        </p:spPr>
      </p:pic>
      <p:pic>
        <p:nvPicPr>
          <p:cNvPr id="9" name="Рисунок 8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357290" y="5286388"/>
            <a:ext cx="1650185" cy="1571612"/>
          </a:xfrm>
          <a:prstGeom prst="rect">
            <a:avLst/>
          </a:prstGeom>
        </p:spPr>
      </p:pic>
      <p:pic>
        <p:nvPicPr>
          <p:cNvPr id="10" name="Рисунок 9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28694" y="5973555"/>
            <a:ext cx="928662" cy="884444"/>
          </a:xfrm>
          <a:prstGeom prst="rect">
            <a:avLst/>
          </a:prstGeom>
        </p:spPr>
      </p:pic>
      <p:pic>
        <p:nvPicPr>
          <p:cNvPr id="11" name="Рисунок 10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5429264"/>
            <a:ext cx="1643106" cy="1428736"/>
          </a:xfrm>
          <a:prstGeom prst="rect">
            <a:avLst/>
          </a:prstGeom>
        </p:spPr>
      </p:pic>
      <p:pic>
        <p:nvPicPr>
          <p:cNvPr id="12" name="Рисунок 11" descr="Bee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56475">
            <a:off x="7519619" y="371744"/>
            <a:ext cx="1997211" cy="17752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857752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7752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57752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57752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57752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57752" y="435769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6248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4744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3768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00760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29256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6248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14744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143240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00760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29256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71736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000232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143768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286248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714744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43240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572264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00760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429256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286248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143240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429256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714744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714744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286248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571736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000760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429256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000232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143240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28624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00760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714744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143240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2872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000232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571736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286116" y="192880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571604" y="242886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643174" y="292893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571604" y="34290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571604" y="392906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00100" y="442913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572264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715272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571736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000232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6572264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1428736"/>
            <a:ext cx="362600" cy="37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715272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143768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429256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000760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572264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714744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4286248" y="185736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 descr="Photo 0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68786">
            <a:off x="266823" y="258587"/>
            <a:ext cx="2070420" cy="2118851"/>
          </a:xfrm>
          <a:prstGeom prst="rect">
            <a:avLst/>
          </a:prstGeom>
        </p:spPr>
      </p:pic>
      <p:pic>
        <p:nvPicPr>
          <p:cNvPr id="80" name="Рисунок 79" descr="alijn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929198"/>
            <a:ext cx="6013325" cy="1928802"/>
          </a:xfrm>
          <a:prstGeom prst="rect">
            <a:avLst/>
          </a:prstGeom>
        </p:spPr>
      </p:pic>
      <p:pic>
        <p:nvPicPr>
          <p:cNvPr id="81" name="Рисунок 80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5237"/>
            <a:ext cx="1928794" cy="2782764"/>
          </a:xfrm>
          <a:prstGeom prst="rect">
            <a:avLst/>
          </a:prstGeom>
        </p:spPr>
      </p:pic>
      <p:pic>
        <p:nvPicPr>
          <p:cNvPr id="82" name="Рисунок 81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072329" y="4429133"/>
            <a:ext cx="2071669" cy="2428868"/>
          </a:xfrm>
          <a:prstGeom prst="rect">
            <a:avLst/>
          </a:prstGeom>
        </p:spPr>
      </p:pic>
      <p:pic>
        <p:nvPicPr>
          <p:cNvPr id="83" name="Рисунок 82" descr="koalaBranche - копия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127098"/>
            <a:ext cx="1928794" cy="1725494"/>
          </a:xfrm>
          <a:prstGeom prst="rect">
            <a:avLst/>
          </a:prstGeom>
        </p:spPr>
      </p:pic>
      <p:pic>
        <p:nvPicPr>
          <p:cNvPr id="84" name="Рисунок 83" descr="24m1 - копия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685429" y="3071810"/>
            <a:ext cx="1101413" cy="966789"/>
          </a:xfrm>
          <a:prstGeom prst="rect">
            <a:avLst/>
          </a:prstGeom>
        </p:spPr>
      </p:pic>
      <p:pic>
        <p:nvPicPr>
          <p:cNvPr id="85" name="Рисунок 84" descr="24m1 - копия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405618" flipH="1">
            <a:off x="2837561" y="691211"/>
            <a:ext cx="846137" cy="804955"/>
          </a:xfrm>
          <a:prstGeom prst="rect">
            <a:avLst/>
          </a:prstGeom>
        </p:spPr>
      </p:pic>
      <p:pic>
        <p:nvPicPr>
          <p:cNvPr id="86" name="Рисунок 85" descr="24m1 - копия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786058"/>
            <a:ext cx="827381" cy="9667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972452" cy="1143000"/>
          </a:xfrm>
        </p:spPr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медведицы -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. медвежо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428736"/>
            <a:ext cx="4572032" cy="5073705"/>
          </a:xfrm>
        </p:spPr>
      </p:pic>
      <p:pic>
        <p:nvPicPr>
          <p:cNvPr id="5" name="Рисунок 4" descr="Photo 0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68786">
            <a:off x="266823" y="258587"/>
            <a:ext cx="2070420" cy="2118851"/>
          </a:xfrm>
          <a:prstGeom prst="rect">
            <a:avLst/>
          </a:prstGeom>
        </p:spPr>
      </p:pic>
      <p:pic>
        <p:nvPicPr>
          <p:cNvPr id="6" name="Рисунок 5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43833" y="5429265"/>
            <a:ext cx="1500166" cy="1428736"/>
          </a:xfrm>
          <a:prstGeom prst="rect">
            <a:avLst/>
          </a:prstGeom>
        </p:spPr>
      </p:pic>
      <p:pic>
        <p:nvPicPr>
          <p:cNvPr id="7" name="Рисунок 6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9520" y="5973556"/>
            <a:ext cx="928662" cy="884444"/>
          </a:xfrm>
          <a:prstGeom prst="rect">
            <a:avLst/>
          </a:prstGeom>
        </p:spPr>
      </p:pic>
      <p:pic>
        <p:nvPicPr>
          <p:cNvPr id="8" name="Рисунок 7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500826" y="5429264"/>
            <a:ext cx="1500166" cy="1428736"/>
          </a:xfrm>
          <a:prstGeom prst="rect">
            <a:avLst/>
          </a:prstGeom>
        </p:spPr>
      </p:pic>
      <p:pic>
        <p:nvPicPr>
          <p:cNvPr id="9" name="Рисунок 8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357290" y="5286388"/>
            <a:ext cx="1650185" cy="1571612"/>
          </a:xfrm>
          <a:prstGeom prst="rect">
            <a:avLst/>
          </a:prstGeom>
        </p:spPr>
      </p:pic>
      <p:pic>
        <p:nvPicPr>
          <p:cNvPr id="10" name="Рисунок 9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28694" y="5973555"/>
            <a:ext cx="928662" cy="884444"/>
          </a:xfrm>
          <a:prstGeom prst="rect">
            <a:avLst/>
          </a:prstGeom>
        </p:spPr>
      </p:pic>
      <p:pic>
        <p:nvPicPr>
          <p:cNvPr id="11" name="Рисунок 10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5429264"/>
            <a:ext cx="1643106" cy="1428736"/>
          </a:xfrm>
          <a:prstGeom prst="rect">
            <a:avLst/>
          </a:prstGeom>
        </p:spPr>
      </p:pic>
      <p:pic>
        <p:nvPicPr>
          <p:cNvPr id="12" name="Рисунок 11" descr="Bee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56475">
            <a:off x="7519619" y="371744"/>
            <a:ext cx="1997211" cy="17752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57752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57752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</a:rPr>
              <a:t>ж</a:t>
            </a:r>
            <a:endParaRPr lang="ru-RU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2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435769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48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44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72264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0760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48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4744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40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00760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29256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71736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00232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768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6248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4744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43240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00760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29256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6248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43240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9256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4744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14744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86248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71736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00760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29256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00232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43240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28624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00760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4744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3240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00232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571736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192880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71604" y="242886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43174" y="292893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571604" y="34290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571604" y="392906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00100" y="442913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572264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715272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71736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000232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572264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000628" y="1428736"/>
            <a:ext cx="362600" cy="37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286248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714744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000232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571736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143240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7143768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5429256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6000760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6572264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 descr="Photo 0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68786">
            <a:off x="266823" y="258587"/>
            <a:ext cx="2070420" cy="2118851"/>
          </a:xfrm>
          <a:prstGeom prst="rect">
            <a:avLst/>
          </a:prstGeom>
        </p:spPr>
      </p:pic>
      <p:pic>
        <p:nvPicPr>
          <p:cNvPr id="68" name="Рисунок 67" descr="alijn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4929198"/>
            <a:ext cx="6013325" cy="1928802"/>
          </a:xfrm>
          <a:prstGeom prst="rect">
            <a:avLst/>
          </a:prstGeom>
        </p:spPr>
      </p:pic>
      <p:pic>
        <p:nvPicPr>
          <p:cNvPr id="69" name="Рисунок 68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9103"/>
            <a:ext cx="2071670" cy="2988898"/>
          </a:xfrm>
          <a:prstGeom prst="rect">
            <a:avLst/>
          </a:prstGeom>
        </p:spPr>
      </p:pic>
      <p:pic>
        <p:nvPicPr>
          <p:cNvPr id="70" name="Рисунок 69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072330" y="4143381"/>
            <a:ext cx="2071670" cy="2714620"/>
          </a:xfrm>
          <a:prstGeom prst="rect">
            <a:avLst/>
          </a:prstGeom>
        </p:spPr>
      </p:pic>
      <p:pic>
        <p:nvPicPr>
          <p:cNvPr id="71" name="Рисунок 70" descr="vers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451380"/>
            <a:ext cx="1285884" cy="14908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мыши -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2. мышо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428736"/>
            <a:ext cx="4786346" cy="4924872"/>
          </a:xfrm>
        </p:spPr>
      </p:pic>
      <p:pic>
        <p:nvPicPr>
          <p:cNvPr id="5" name="Рисунок 4" descr="Photo 0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68786">
            <a:off x="266823" y="258587"/>
            <a:ext cx="2070420" cy="2118851"/>
          </a:xfrm>
          <a:prstGeom prst="rect">
            <a:avLst/>
          </a:prstGeom>
        </p:spPr>
      </p:pic>
      <p:pic>
        <p:nvPicPr>
          <p:cNvPr id="6" name="Рисунок 5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43833" y="5429265"/>
            <a:ext cx="1500166" cy="1428736"/>
          </a:xfrm>
          <a:prstGeom prst="rect">
            <a:avLst/>
          </a:prstGeom>
        </p:spPr>
      </p:pic>
      <p:pic>
        <p:nvPicPr>
          <p:cNvPr id="7" name="Рисунок 6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9520" y="5973556"/>
            <a:ext cx="928662" cy="884444"/>
          </a:xfrm>
          <a:prstGeom prst="rect">
            <a:avLst/>
          </a:prstGeom>
        </p:spPr>
      </p:pic>
      <p:pic>
        <p:nvPicPr>
          <p:cNvPr id="8" name="Рисунок 7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500826" y="5429264"/>
            <a:ext cx="1500166" cy="1428736"/>
          </a:xfrm>
          <a:prstGeom prst="rect">
            <a:avLst/>
          </a:prstGeom>
        </p:spPr>
      </p:pic>
      <p:pic>
        <p:nvPicPr>
          <p:cNvPr id="9" name="Рисунок 8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357290" y="5286388"/>
            <a:ext cx="1650185" cy="1571612"/>
          </a:xfrm>
          <a:prstGeom prst="rect">
            <a:avLst/>
          </a:prstGeom>
        </p:spPr>
      </p:pic>
      <p:pic>
        <p:nvPicPr>
          <p:cNvPr id="10" name="Рисунок 9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28694" y="5973555"/>
            <a:ext cx="928662" cy="884444"/>
          </a:xfrm>
          <a:prstGeom prst="rect">
            <a:avLst/>
          </a:prstGeom>
        </p:spPr>
      </p:pic>
      <p:pic>
        <p:nvPicPr>
          <p:cNvPr id="11" name="Рисунок 10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5429264"/>
            <a:ext cx="1643106" cy="1428736"/>
          </a:xfrm>
          <a:prstGeom prst="rect">
            <a:avLst/>
          </a:prstGeom>
        </p:spPr>
      </p:pic>
      <p:pic>
        <p:nvPicPr>
          <p:cNvPr id="12" name="Рисунок 11" descr="Bee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56475">
            <a:off x="7519619" y="295930"/>
            <a:ext cx="1997211" cy="17752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143372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43372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43372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43372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43372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43372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43372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71868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00364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29388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857884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86380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714876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71868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143900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572396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286380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14876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000892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429388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57884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571868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00364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428860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857884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286380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714876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71868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42886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714876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000364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000364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68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429388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286380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714876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857884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429388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57186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28638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57239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000892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286380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71487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857884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42938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000364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571868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857356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428860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 flipH="1">
            <a:off x="4143372" y="114298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643174" y="142873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143240" y="207167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000232" y="257174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571736" y="307181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000232" y="357187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143240" y="407194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428728" y="457200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8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9" name="Рисунок 68" descr="35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0"/>
            <a:ext cx="2357422" cy="1445886"/>
          </a:xfrm>
          <a:prstGeom prst="rect">
            <a:avLst/>
          </a:prstGeom>
        </p:spPr>
      </p:pic>
      <p:pic>
        <p:nvPicPr>
          <p:cNvPr id="76" name="Рисунок 75" descr="Photo 0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61425">
            <a:off x="380719" y="428604"/>
            <a:ext cx="1924305" cy="2000264"/>
          </a:xfrm>
          <a:prstGeom prst="rect">
            <a:avLst/>
          </a:prstGeom>
        </p:spPr>
      </p:pic>
      <p:pic>
        <p:nvPicPr>
          <p:cNvPr id="77" name="Рисунок 76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51415" flipH="1">
            <a:off x="7450960" y="4776934"/>
            <a:ext cx="1857388" cy="2216687"/>
          </a:xfrm>
          <a:prstGeom prst="rect">
            <a:avLst/>
          </a:prstGeom>
        </p:spPr>
      </p:pic>
      <p:pic>
        <p:nvPicPr>
          <p:cNvPr id="78" name="Рисунок 77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5634982"/>
            <a:ext cx="1143008" cy="1223018"/>
          </a:xfrm>
          <a:prstGeom prst="rect">
            <a:avLst/>
          </a:prstGeom>
        </p:spPr>
      </p:pic>
      <p:pic>
        <p:nvPicPr>
          <p:cNvPr id="79" name="Рисунок 78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96782">
            <a:off x="175013" y="4775509"/>
            <a:ext cx="1795718" cy="1921418"/>
          </a:xfrm>
          <a:prstGeom prst="rect">
            <a:avLst/>
          </a:prstGeom>
        </p:spPr>
      </p:pic>
      <p:pic>
        <p:nvPicPr>
          <p:cNvPr id="80" name="Рисунок 79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57818" y="5286388"/>
            <a:ext cx="1542247" cy="1571612"/>
          </a:xfrm>
          <a:prstGeom prst="rect">
            <a:avLst/>
          </a:prstGeom>
        </p:spPr>
      </p:pic>
      <p:pic>
        <p:nvPicPr>
          <p:cNvPr id="81" name="Рисунок 80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5838825"/>
            <a:ext cx="952500" cy="1019175"/>
          </a:xfrm>
          <a:prstGeom prst="rect">
            <a:avLst/>
          </a:prstGeom>
        </p:spPr>
      </p:pic>
      <p:pic>
        <p:nvPicPr>
          <p:cNvPr id="82" name="Рисунок 81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86116" y="5256440"/>
            <a:ext cx="1571636" cy="1601560"/>
          </a:xfrm>
          <a:prstGeom prst="rect">
            <a:avLst/>
          </a:prstGeom>
        </p:spPr>
      </p:pic>
      <p:pic>
        <p:nvPicPr>
          <p:cNvPr id="83" name="Рисунок 82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5838825"/>
            <a:ext cx="952500" cy="1019175"/>
          </a:xfrm>
          <a:prstGeom prst="rect">
            <a:avLst/>
          </a:prstGeom>
        </p:spPr>
      </p:pic>
      <p:pic>
        <p:nvPicPr>
          <p:cNvPr id="84" name="Рисунок 83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5482104"/>
            <a:ext cx="1285884" cy="1375896"/>
          </a:xfrm>
          <a:prstGeom prst="rect">
            <a:avLst/>
          </a:prstGeom>
        </p:spPr>
      </p:pic>
      <p:pic>
        <p:nvPicPr>
          <p:cNvPr id="85" name="Рисунок 84" descr="a3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2571744"/>
            <a:ext cx="1552575" cy="1419225"/>
          </a:xfrm>
          <a:prstGeom prst="rect">
            <a:avLst/>
          </a:prstGeom>
        </p:spPr>
      </p:pic>
      <p:pic>
        <p:nvPicPr>
          <p:cNvPr id="86" name="Рисунок 85" descr="Bee0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76653">
            <a:off x="500034" y="2988504"/>
            <a:ext cx="1071570" cy="9262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57752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57752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2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435769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48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44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72264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0760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48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4744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40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00760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29256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71736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00232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768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6248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ш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4744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ы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43240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00760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29256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6248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43240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9256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4744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14744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86248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71736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00760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29256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00232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43240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28624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00760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4744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3240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00232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571736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192880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71604" y="242886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43174" y="292893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571604" y="34290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571604" y="392906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00100" y="442913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572264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715272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71736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000232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572264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000628" y="1428736"/>
            <a:ext cx="362600" cy="37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572264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000760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286248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429256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143240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714744" y="285749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4" name="Рисунок 63" descr="Photo 0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68786">
            <a:off x="266823" y="258587"/>
            <a:ext cx="2070420" cy="2118851"/>
          </a:xfrm>
          <a:prstGeom prst="rect">
            <a:avLst/>
          </a:prstGeom>
        </p:spPr>
      </p:pic>
      <p:pic>
        <p:nvPicPr>
          <p:cNvPr id="65" name="Рисунок 64" descr="alijn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929198"/>
            <a:ext cx="6143668" cy="1928802"/>
          </a:xfrm>
          <a:prstGeom prst="rect">
            <a:avLst/>
          </a:prstGeom>
        </p:spPr>
      </p:pic>
      <p:pic>
        <p:nvPicPr>
          <p:cNvPr id="66" name="Рисунок 65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78257"/>
            <a:ext cx="2071670" cy="2679743"/>
          </a:xfrm>
          <a:prstGeom prst="rect">
            <a:avLst/>
          </a:prstGeom>
        </p:spPr>
      </p:pic>
      <p:pic>
        <p:nvPicPr>
          <p:cNvPr id="67" name="Рисунок 66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929454" y="4214817"/>
            <a:ext cx="2214546" cy="2643183"/>
          </a:xfrm>
          <a:prstGeom prst="rect">
            <a:avLst/>
          </a:prstGeom>
        </p:spPr>
      </p:pic>
      <p:pic>
        <p:nvPicPr>
          <p:cNvPr id="68" name="Рисунок 67" descr="Ins0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714356"/>
            <a:ext cx="3198446" cy="11668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зайчихи -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. зайчон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7" y="1214422"/>
            <a:ext cx="5019747" cy="5286412"/>
          </a:xfrm>
        </p:spPr>
      </p:pic>
      <p:pic>
        <p:nvPicPr>
          <p:cNvPr id="5" name="Рисунок 4" descr="Photo 0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68786">
            <a:off x="266823" y="258587"/>
            <a:ext cx="2070420" cy="2118851"/>
          </a:xfrm>
          <a:prstGeom prst="rect">
            <a:avLst/>
          </a:prstGeom>
        </p:spPr>
      </p:pic>
      <p:pic>
        <p:nvPicPr>
          <p:cNvPr id="6" name="Рисунок 5" descr="Photo 0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68786">
            <a:off x="419223" y="410987"/>
            <a:ext cx="2070420" cy="2118851"/>
          </a:xfrm>
          <a:prstGeom prst="rect">
            <a:avLst/>
          </a:prstGeom>
        </p:spPr>
      </p:pic>
      <p:pic>
        <p:nvPicPr>
          <p:cNvPr id="7" name="Рисунок 6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43833" y="5429265"/>
            <a:ext cx="1500166" cy="1428736"/>
          </a:xfrm>
          <a:prstGeom prst="rect">
            <a:avLst/>
          </a:prstGeom>
        </p:spPr>
      </p:pic>
      <p:pic>
        <p:nvPicPr>
          <p:cNvPr id="8" name="Рисунок 7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9520" y="5973556"/>
            <a:ext cx="928662" cy="884444"/>
          </a:xfrm>
          <a:prstGeom prst="rect">
            <a:avLst/>
          </a:prstGeom>
        </p:spPr>
      </p:pic>
      <p:pic>
        <p:nvPicPr>
          <p:cNvPr id="9" name="Рисунок 8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500826" y="5429264"/>
            <a:ext cx="1500166" cy="1428736"/>
          </a:xfrm>
          <a:prstGeom prst="rect">
            <a:avLst/>
          </a:prstGeom>
        </p:spPr>
      </p:pic>
      <p:pic>
        <p:nvPicPr>
          <p:cNvPr id="10" name="Рисунок 9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357290" y="5286388"/>
            <a:ext cx="1650185" cy="1571612"/>
          </a:xfrm>
          <a:prstGeom prst="rect">
            <a:avLst/>
          </a:prstGeom>
        </p:spPr>
      </p:pic>
      <p:pic>
        <p:nvPicPr>
          <p:cNvPr id="11" name="Рисунок 10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28694" y="5973555"/>
            <a:ext cx="928662" cy="884444"/>
          </a:xfrm>
          <a:prstGeom prst="rect">
            <a:avLst/>
          </a:prstGeom>
        </p:spPr>
      </p:pic>
      <p:pic>
        <p:nvPicPr>
          <p:cNvPr id="12" name="Рисунок 11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5429264"/>
            <a:ext cx="1643106" cy="1428736"/>
          </a:xfrm>
          <a:prstGeom prst="rect">
            <a:avLst/>
          </a:prstGeom>
        </p:spPr>
      </p:pic>
      <p:pic>
        <p:nvPicPr>
          <p:cNvPr id="13" name="Рисунок 12" descr="Bee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56475">
            <a:off x="7519619" y="371744"/>
            <a:ext cx="1997211" cy="17752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57752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57752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2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rgbClr val="FF0000"/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435769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48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44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72264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0760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48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4744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40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00760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29256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71736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00232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768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6248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ш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4744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ы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43240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00760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29256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6248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43240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9256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4744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14744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86248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71736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00760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29256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00232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43240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28624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00760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4744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3240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00232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571736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192880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71604" y="242886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43174" y="292893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571604" y="34290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571604" y="392906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00100" y="442913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572264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715272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71736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000232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572264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000628" y="1428736"/>
            <a:ext cx="362600" cy="37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286248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714744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143240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429256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000232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571736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000760" y="335756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Photo 0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68786">
            <a:off x="266823" y="258587"/>
            <a:ext cx="2070420" cy="2118851"/>
          </a:xfrm>
          <a:prstGeom prst="rect">
            <a:avLst/>
          </a:prstGeom>
        </p:spPr>
      </p:pic>
      <p:pic>
        <p:nvPicPr>
          <p:cNvPr id="66" name="Рисунок 65" descr="alijn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4929198"/>
            <a:ext cx="6013325" cy="1928802"/>
          </a:xfrm>
          <a:prstGeom prst="rect">
            <a:avLst/>
          </a:prstGeom>
        </p:spPr>
      </p:pic>
      <p:pic>
        <p:nvPicPr>
          <p:cNvPr id="67" name="Рисунок 66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5190"/>
            <a:ext cx="1928826" cy="2782810"/>
          </a:xfrm>
          <a:prstGeom prst="rect">
            <a:avLst/>
          </a:prstGeom>
        </p:spPr>
      </p:pic>
      <p:pic>
        <p:nvPicPr>
          <p:cNvPr id="68" name="Рисунок 67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858016" y="4301517"/>
            <a:ext cx="2285984" cy="2556483"/>
          </a:xfrm>
          <a:prstGeom prst="rect">
            <a:avLst/>
          </a:prstGeom>
        </p:spPr>
      </p:pic>
      <p:pic>
        <p:nvPicPr>
          <p:cNvPr id="69" name="Рисунок 68" descr="LigneHerissonRoul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1000108"/>
            <a:ext cx="6819900" cy="8572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белки -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Содержимое 10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428736"/>
            <a:ext cx="5429288" cy="4924927"/>
          </a:xfrm>
        </p:spPr>
      </p:pic>
      <p:pic>
        <p:nvPicPr>
          <p:cNvPr id="4" name="Рисунок 3" descr="Photo 0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68786">
            <a:off x="266823" y="258587"/>
            <a:ext cx="2070420" cy="2118851"/>
          </a:xfrm>
          <a:prstGeom prst="rect">
            <a:avLst/>
          </a:prstGeom>
        </p:spPr>
      </p:pic>
      <p:pic>
        <p:nvPicPr>
          <p:cNvPr id="5" name="Рисунок 4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43833" y="5429265"/>
            <a:ext cx="1500166" cy="1428736"/>
          </a:xfrm>
          <a:prstGeom prst="rect">
            <a:avLst/>
          </a:prstGeom>
        </p:spPr>
      </p:pic>
      <p:pic>
        <p:nvPicPr>
          <p:cNvPr id="6" name="Рисунок 5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9520" y="5973556"/>
            <a:ext cx="928662" cy="884444"/>
          </a:xfrm>
          <a:prstGeom prst="rect">
            <a:avLst/>
          </a:prstGeom>
        </p:spPr>
      </p:pic>
      <p:pic>
        <p:nvPicPr>
          <p:cNvPr id="7" name="Рисунок 6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500826" y="5429264"/>
            <a:ext cx="1500166" cy="1428736"/>
          </a:xfrm>
          <a:prstGeom prst="rect">
            <a:avLst/>
          </a:prstGeom>
        </p:spPr>
      </p:pic>
      <p:pic>
        <p:nvPicPr>
          <p:cNvPr id="8" name="Рисунок 7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357290" y="5286388"/>
            <a:ext cx="1650185" cy="1571612"/>
          </a:xfrm>
          <a:prstGeom prst="rect">
            <a:avLst/>
          </a:prstGeom>
        </p:spPr>
      </p:pic>
      <p:pic>
        <p:nvPicPr>
          <p:cNvPr id="9" name="Рисунок 8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28694" y="5973555"/>
            <a:ext cx="928662" cy="884444"/>
          </a:xfrm>
          <a:prstGeom prst="rect">
            <a:avLst/>
          </a:prstGeom>
        </p:spPr>
      </p:pic>
      <p:pic>
        <p:nvPicPr>
          <p:cNvPr id="10" name="Рисунок 9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5429264"/>
            <a:ext cx="1643106" cy="1428736"/>
          </a:xfrm>
          <a:prstGeom prst="rect">
            <a:avLst/>
          </a:prstGeom>
        </p:spPr>
      </p:pic>
      <p:pic>
        <p:nvPicPr>
          <p:cNvPr id="12" name="Рисунок 11" descr="Bee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356475">
            <a:off x="7519619" y="371744"/>
            <a:ext cx="1997211" cy="17752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57752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57752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2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435769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48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44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72264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0760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48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4744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40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00760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29256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71736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00232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768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6248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ш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4744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ы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43240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00760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29256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6248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43240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9256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4744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14744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ь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86248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71736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00760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29256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00232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43240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28624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00760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4744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3240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00232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571736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192880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71604" y="242886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43174" y="292893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571604" y="34290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571604" y="392906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000100" y="442913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572264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715272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571736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000232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6572264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000628" y="1428736"/>
            <a:ext cx="362600" cy="37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4286248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714744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000232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571736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143240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000760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572264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429256" y="385762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 descr="Photo 0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68786">
            <a:off x="266823" y="258587"/>
            <a:ext cx="2070420" cy="2118851"/>
          </a:xfrm>
          <a:prstGeom prst="rect">
            <a:avLst/>
          </a:prstGeom>
        </p:spPr>
      </p:pic>
      <p:pic>
        <p:nvPicPr>
          <p:cNvPr id="68" name="Рисунок 67" descr="alijn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929198"/>
            <a:ext cx="6013325" cy="1928802"/>
          </a:xfrm>
          <a:prstGeom prst="rect">
            <a:avLst/>
          </a:prstGeom>
        </p:spPr>
      </p:pic>
      <p:pic>
        <p:nvPicPr>
          <p:cNvPr id="69" name="Рисунок 68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72123"/>
            <a:ext cx="2000264" cy="2885877"/>
          </a:xfrm>
          <a:prstGeom prst="rect">
            <a:avLst/>
          </a:prstGeom>
        </p:spPr>
      </p:pic>
      <p:pic>
        <p:nvPicPr>
          <p:cNvPr id="70" name="Рисунок 69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000892" y="4141735"/>
            <a:ext cx="2143108" cy="2716265"/>
          </a:xfrm>
          <a:prstGeom prst="rect">
            <a:avLst/>
          </a:prstGeom>
        </p:spPr>
      </p:pic>
      <p:pic>
        <p:nvPicPr>
          <p:cNvPr id="71" name="Рисунок 70" descr="3q7 - копия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928670"/>
            <a:ext cx="5000625" cy="895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 лисы -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1. лисен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1214422"/>
            <a:ext cx="4357718" cy="5079429"/>
          </a:xfrm>
        </p:spPr>
      </p:pic>
      <p:pic>
        <p:nvPicPr>
          <p:cNvPr id="5" name="Рисунок 4" descr="Photo 0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68786">
            <a:off x="266823" y="258587"/>
            <a:ext cx="2070420" cy="2118851"/>
          </a:xfrm>
          <a:prstGeom prst="rect">
            <a:avLst/>
          </a:prstGeom>
        </p:spPr>
      </p:pic>
      <p:pic>
        <p:nvPicPr>
          <p:cNvPr id="6" name="Рисунок 5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643833" y="5429265"/>
            <a:ext cx="1500166" cy="1428736"/>
          </a:xfrm>
          <a:prstGeom prst="rect">
            <a:avLst/>
          </a:prstGeom>
        </p:spPr>
      </p:pic>
      <p:pic>
        <p:nvPicPr>
          <p:cNvPr id="7" name="Рисунок 6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429520" y="5973556"/>
            <a:ext cx="928662" cy="884444"/>
          </a:xfrm>
          <a:prstGeom prst="rect">
            <a:avLst/>
          </a:prstGeom>
        </p:spPr>
      </p:pic>
      <p:pic>
        <p:nvPicPr>
          <p:cNvPr id="8" name="Рисунок 7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500826" y="5429264"/>
            <a:ext cx="1500166" cy="1428736"/>
          </a:xfrm>
          <a:prstGeom prst="rect">
            <a:avLst/>
          </a:prstGeom>
        </p:spPr>
      </p:pic>
      <p:pic>
        <p:nvPicPr>
          <p:cNvPr id="9" name="Рисунок 8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357290" y="5286388"/>
            <a:ext cx="1650185" cy="1571612"/>
          </a:xfrm>
          <a:prstGeom prst="rect">
            <a:avLst/>
          </a:prstGeom>
        </p:spPr>
      </p:pic>
      <p:pic>
        <p:nvPicPr>
          <p:cNvPr id="10" name="Рисунок 9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28694" y="5973555"/>
            <a:ext cx="928662" cy="884444"/>
          </a:xfrm>
          <a:prstGeom prst="rect">
            <a:avLst/>
          </a:prstGeom>
        </p:spPr>
      </p:pic>
      <p:pic>
        <p:nvPicPr>
          <p:cNvPr id="11" name="Рисунок 10" descr="b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5429264"/>
            <a:ext cx="1643106" cy="1428736"/>
          </a:xfrm>
          <a:prstGeom prst="rect">
            <a:avLst/>
          </a:prstGeom>
        </p:spPr>
      </p:pic>
      <p:pic>
        <p:nvPicPr>
          <p:cNvPr id="12" name="Рисунок 11" descr="Bee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12379">
            <a:off x="7700716" y="235044"/>
            <a:ext cx="1760571" cy="15649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57752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57752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2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435769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48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44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72264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0760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48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4744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40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00760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29256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71736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00232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768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6248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ш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4744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ы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43240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00760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29256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6248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43240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9256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4744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14744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ь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86248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71736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00760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29256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00232" y="335756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43240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286248" y="435769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00760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4744" y="435769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3240" y="435769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435769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00232" y="435769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571736" y="435769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192880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71604" y="242886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43174" y="292893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571604" y="34290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571604" y="392906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72264" y="235743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571736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000232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572264" y="385762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000628" y="1428736"/>
            <a:ext cx="362600" cy="37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428624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714744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143240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428728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2000232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571736" y="435769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1000100" y="442913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7.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3" name="Рисунок 62" descr="Photo 0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68786">
            <a:off x="266823" y="258587"/>
            <a:ext cx="2070420" cy="2118851"/>
          </a:xfrm>
          <a:prstGeom prst="rect">
            <a:avLst/>
          </a:prstGeom>
        </p:spPr>
      </p:pic>
      <p:pic>
        <p:nvPicPr>
          <p:cNvPr id="71" name="Рисунок 70" descr="alijn8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4929198"/>
            <a:ext cx="6013325" cy="1928802"/>
          </a:xfrm>
          <a:prstGeom prst="rect">
            <a:avLst/>
          </a:prstGeom>
        </p:spPr>
      </p:pic>
      <p:pic>
        <p:nvPicPr>
          <p:cNvPr id="72" name="Рисунок 71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9056"/>
            <a:ext cx="2071702" cy="2988944"/>
          </a:xfrm>
          <a:prstGeom prst="rect">
            <a:avLst/>
          </a:prstGeom>
        </p:spPr>
      </p:pic>
      <p:pic>
        <p:nvPicPr>
          <p:cNvPr id="73" name="Рисунок 72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643702" y="4061843"/>
            <a:ext cx="2500298" cy="2796157"/>
          </a:xfrm>
          <a:prstGeom prst="rect">
            <a:avLst/>
          </a:prstGeom>
        </p:spPr>
      </p:pic>
      <p:pic>
        <p:nvPicPr>
          <p:cNvPr id="74" name="Рисунок 73" descr="i240409875_89430_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000892" y="0"/>
            <a:ext cx="1825611" cy="1643050"/>
          </a:xfrm>
          <a:prstGeom prst="rect">
            <a:avLst/>
          </a:prstGeom>
        </p:spPr>
      </p:pic>
      <p:sp>
        <p:nvSpPr>
          <p:cNvPr id="76" name="Скругленный прямоугольник 75"/>
          <p:cNvSpPr/>
          <p:nvPr/>
        </p:nvSpPr>
        <p:spPr>
          <a:xfrm>
            <a:off x="7715272" y="185736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alijn8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4658249"/>
            <a:ext cx="6858048" cy="219975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857752" y="1857364"/>
            <a:ext cx="571504" cy="500066"/>
          </a:xfrm>
          <a:prstGeom prst="roundRect">
            <a:avLst/>
          </a:prstGeom>
          <a:solidFill>
            <a:srgbClr val="99FD9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57752" y="2357430"/>
            <a:ext cx="571504" cy="500066"/>
          </a:xfrm>
          <a:prstGeom prst="roundRect">
            <a:avLst/>
          </a:prstGeom>
          <a:solidFill>
            <a:srgbClr val="99FD9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2" y="3857628"/>
            <a:ext cx="571504" cy="500066"/>
          </a:xfrm>
          <a:prstGeom prst="roundRect">
            <a:avLst/>
          </a:prstGeom>
          <a:solidFill>
            <a:srgbClr val="99FD9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3357562"/>
            <a:ext cx="571504" cy="500066"/>
          </a:xfrm>
          <a:prstGeom prst="roundRect">
            <a:avLst/>
          </a:prstGeom>
          <a:solidFill>
            <a:srgbClr val="99FD9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2857496"/>
            <a:ext cx="571504" cy="500066"/>
          </a:xfrm>
          <a:prstGeom prst="roundRect">
            <a:avLst/>
          </a:prstGeom>
          <a:solidFill>
            <a:srgbClr val="99FD9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7752" y="4357694"/>
            <a:ext cx="571504" cy="500066"/>
          </a:xfrm>
          <a:prstGeom prst="roundRect">
            <a:avLst/>
          </a:prstGeom>
          <a:solidFill>
            <a:srgbClr val="99FD9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48" y="1857364"/>
            <a:ext cx="57150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4744" y="1857364"/>
            <a:ext cx="57150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1857364"/>
            <a:ext cx="57150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72264" y="1857364"/>
            <a:ext cx="57150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00760" y="1857364"/>
            <a:ext cx="57150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29256" y="1857364"/>
            <a:ext cx="57150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6248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4744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43240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00760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29256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71736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00232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43768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86248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ш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4744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ы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43240" y="3357562"/>
            <a:ext cx="571504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й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72264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00760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29256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6248" y="3357562"/>
            <a:ext cx="571504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143240" y="3857628"/>
            <a:ext cx="57150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9256" y="3857628"/>
            <a:ext cx="57150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714744" y="3357562"/>
            <a:ext cx="571504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14744" y="3857628"/>
            <a:ext cx="57150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ь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286248" y="3857628"/>
            <a:ext cx="57150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ч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571736" y="3357562"/>
            <a:ext cx="571504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а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000760" y="3357562"/>
            <a:ext cx="571504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29256" y="3357562"/>
            <a:ext cx="571504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00232" y="3357562"/>
            <a:ext cx="571504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43240" y="285749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М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286248" y="4357694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00760" y="3857628"/>
            <a:ext cx="57150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714744" y="4357694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143240" y="4357694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4357694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00232" y="4357694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571736" y="4357694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192880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571604" y="242886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43174" y="292893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571604" y="342900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571604" y="392906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72264" y="235743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571736" y="3857628"/>
            <a:ext cx="57150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000232" y="3857628"/>
            <a:ext cx="57150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572264" y="3857628"/>
            <a:ext cx="571504" cy="50006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000628" y="1428736"/>
            <a:ext cx="362600" cy="378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71538" y="442913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8" name="Рисунок 57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286644" y="4281324"/>
            <a:ext cx="1857356" cy="2576676"/>
          </a:xfrm>
          <a:prstGeom prst="rect">
            <a:avLst/>
          </a:prstGeom>
        </p:spPr>
      </p:pic>
      <p:pic>
        <p:nvPicPr>
          <p:cNvPr id="57" name="Рисунок 56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1324"/>
            <a:ext cx="1785950" cy="2576676"/>
          </a:xfrm>
          <a:prstGeom prst="rect">
            <a:avLst/>
          </a:prstGeom>
        </p:spPr>
      </p:pic>
      <p:pic>
        <p:nvPicPr>
          <p:cNvPr id="60" name="Рисунок 59" descr="Photo 0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34027">
            <a:off x="395337" y="157749"/>
            <a:ext cx="1937126" cy="1982439"/>
          </a:xfrm>
          <a:prstGeom prst="rect">
            <a:avLst/>
          </a:prstGeom>
        </p:spPr>
      </p:pic>
      <p:pic>
        <p:nvPicPr>
          <p:cNvPr id="61" name="Рисунок 60" descr="Monkey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285728"/>
            <a:ext cx="1571625" cy="1857375"/>
          </a:xfrm>
          <a:prstGeom prst="rect">
            <a:avLst/>
          </a:prstGeom>
        </p:spPr>
      </p:pic>
      <p:pic>
        <p:nvPicPr>
          <p:cNvPr id="62" name="Рисунок 61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642918"/>
            <a:ext cx="698137" cy="638174"/>
          </a:xfrm>
          <a:prstGeom prst="rect">
            <a:avLst/>
          </a:prstGeom>
        </p:spPr>
      </p:pic>
      <p:pic>
        <p:nvPicPr>
          <p:cNvPr id="63" name="Рисунок 62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426028"/>
            <a:ext cx="857256" cy="783626"/>
          </a:xfrm>
          <a:prstGeom prst="rect">
            <a:avLst/>
          </a:prstGeom>
        </p:spPr>
      </p:pic>
      <p:pic>
        <p:nvPicPr>
          <p:cNvPr id="64" name="Рисунок 63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786182" y="857232"/>
            <a:ext cx="714380" cy="638174"/>
          </a:xfrm>
          <a:prstGeom prst="rect">
            <a:avLst/>
          </a:prstGeom>
        </p:spPr>
      </p:pic>
      <p:pic>
        <p:nvPicPr>
          <p:cNvPr id="65" name="Рисунок 64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928670"/>
            <a:ext cx="698137" cy="638174"/>
          </a:xfrm>
          <a:prstGeom prst="rect">
            <a:avLst/>
          </a:prstGeom>
        </p:spPr>
      </p:pic>
      <p:pic>
        <p:nvPicPr>
          <p:cNvPr id="66" name="Рисунок 65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2462" y="2643182"/>
            <a:ext cx="698137" cy="638174"/>
          </a:xfrm>
          <a:prstGeom prst="rect">
            <a:avLst/>
          </a:prstGeom>
        </p:spPr>
      </p:pic>
      <p:pic>
        <p:nvPicPr>
          <p:cNvPr id="67" name="Рисунок 66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3429000"/>
            <a:ext cx="698137" cy="638174"/>
          </a:xfrm>
          <a:prstGeom prst="rect">
            <a:avLst/>
          </a:prstGeom>
        </p:spPr>
      </p:pic>
      <p:pic>
        <p:nvPicPr>
          <p:cNvPr id="68" name="Рисунок 67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714620"/>
            <a:ext cx="1143008" cy="1044835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7715272" y="1857364"/>
            <a:ext cx="57150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339468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000364" y="312672"/>
            <a:ext cx="6143636" cy="6302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1285860"/>
            <a:ext cx="52149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Спасибо за </a:t>
            </a:r>
          </a:p>
          <a:p>
            <a:pPr algn="ctr"/>
            <a:r>
              <a:rPr lang="ru-RU" sz="7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внимание!</a:t>
            </a:r>
            <a:endParaRPr lang="ru-RU" sz="7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" name="Рисунок 3" descr="i252289524_49958_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57681">
            <a:off x="860468" y="798558"/>
            <a:ext cx="990602" cy="8968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коровы -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cow0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500174"/>
            <a:ext cx="5000660" cy="517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93639"/>
            <a:ext cx="1500166" cy="2164362"/>
          </a:xfrm>
          <a:prstGeom prst="rect">
            <a:avLst/>
          </a:prstGeom>
        </p:spPr>
      </p:pic>
      <p:pic>
        <p:nvPicPr>
          <p:cNvPr id="6" name="Рисунок 5" descr="b170cc0b7efcb2484d75f5036a9e8e4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429488" y="4693638"/>
            <a:ext cx="1714512" cy="2164362"/>
          </a:xfrm>
          <a:prstGeom prst="rect">
            <a:avLst/>
          </a:prstGeom>
        </p:spPr>
      </p:pic>
      <p:pic>
        <p:nvPicPr>
          <p:cNvPr id="7" name="Рисунок 6" descr="Photo 04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85728"/>
            <a:ext cx="1447800" cy="1504950"/>
          </a:xfrm>
          <a:prstGeom prst="rect">
            <a:avLst/>
          </a:prstGeom>
        </p:spPr>
      </p:pic>
      <p:pic>
        <p:nvPicPr>
          <p:cNvPr id="8" name="Рисунок 7" descr="a3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500042"/>
            <a:ext cx="1552575" cy="1419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43372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43372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43372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3372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43372" y="450057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372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43372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868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00364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388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7884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86380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4876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868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43900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572396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86380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4876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29388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57884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868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00364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428860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57884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86380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4876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71868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2886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14876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00364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00364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571868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29388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286380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714876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857884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429388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57186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8638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57239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000892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286380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1487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857884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42938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000364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68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857356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28860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643174" y="142873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143240" y="207167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00232" y="257174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71736" y="307181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000232" y="357187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143240" y="407194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428728" y="457200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8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214810" y="1142984"/>
            <a:ext cx="436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dirty="0"/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143372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4143372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4143372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4143372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кругленный прямоугольник 122"/>
          <p:cNvSpPr/>
          <p:nvPr/>
        </p:nvSpPr>
        <p:spPr>
          <a:xfrm>
            <a:off x="4143372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Скругленный прямоугольник 123"/>
          <p:cNvSpPr/>
          <p:nvPr/>
        </p:nvSpPr>
        <p:spPr>
          <a:xfrm>
            <a:off x="4143372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Скругленный прямоугольник 124"/>
          <p:cNvSpPr/>
          <p:nvPr/>
        </p:nvSpPr>
        <p:spPr>
          <a:xfrm>
            <a:off x="4143372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634982"/>
            <a:ext cx="1143008" cy="1223018"/>
          </a:xfrm>
          <a:prstGeom prst="rect">
            <a:avLst/>
          </a:prstGeom>
        </p:spPr>
      </p:pic>
      <p:pic>
        <p:nvPicPr>
          <p:cNvPr id="68" name="Рисунок 67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57818" y="5286388"/>
            <a:ext cx="1542247" cy="1571612"/>
          </a:xfrm>
          <a:prstGeom prst="rect">
            <a:avLst/>
          </a:prstGeom>
        </p:spPr>
      </p:pic>
      <p:pic>
        <p:nvPicPr>
          <p:cNvPr id="69" name="Рисунок 68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5838825"/>
            <a:ext cx="952500" cy="1019175"/>
          </a:xfrm>
          <a:prstGeom prst="rect">
            <a:avLst/>
          </a:prstGeom>
        </p:spPr>
      </p:pic>
      <p:pic>
        <p:nvPicPr>
          <p:cNvPr id="70" name="Рисунок 69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86116" y="5256440"/>
            <a:ext cx="1571636" cy="1601560"/>
          </a:xfrm>
          <a:prstGeom prst="rect">
            <a:avLst/>
          </a:prstGeom>
        </p:spPr>
      </p:pic>
      <p:pic>
        <p:nvPicPr>
          <p:cNvPr id="71" name="Рисунок 70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5838825"/>
            <a:ext cx="952500" cy="1019175"/>
          </a:xfrm>
          <a:prstGeom prst="rect">
            <a:avLst/>
          </a:prstGeom>
        </p:spPr>
      </p:pic>
      <p:pic>
        <p:nvPicPr>
          <p:cNvPr id="72" name="Рисунок 71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482104"/>
            <a:ext cx="1285884" cy="1375896"/>
          </a:xfrm>
          <a:prstGeom prst="rect">
            <a:avLst/>
          </a:prstGeom>
        </p:spPr>
      </p:pic>
      <p:pic>
        <p:nvPicPr>
          <p:cNvPr id="73" name="Рисунок 72" descr="Photo 0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15516">
            <a:off x="332638" y="314279"/>
            <a:ext cx="2143140" cy="2227738"/>
          </a:xfrm>
          <a:prstGeom prst="rect">
            <a:avLst/>
          </a:prstGeom>
        </p:spPr>
      </p:pic>
      <p:pic>
        <p:nvPicPr>
          <p:cNvPr id="74" name="Рисунок 73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3488">
            <a:off x="0" y="4411963"/>
            <a:ext cx="2286016" cy="2446037"/>
          </a:xfrm>
          <a:prstGeom prst="rect">
            <a:avLst/>
          </a:prstGeom>
        </p:spPr>
      </p:pic>
      <p:pic>
        <p:nvPicPr>
          <p:cNvPr id="75" name="Рисунок 74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96144" flipH="1">
            <a:off x="7160645" y="4866309"/>
            <a:ext cx="1966092" cy="2003527"/>
          </a:xfrm>
          <a:prstGeom prst="rect">
            <a:avLst/>
          </a:prstGeom>
        </p:spPr>
      </p:pic>
      <p:pic>
        <p:nvPicPr>
          <p:cNvPr id="76" name="Рисунок 75" descr="32m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143372" y="428604"/>
            <a:ext cx="3000396" cy="1062646"/>
          </a:xfrm>
          <a:prstGeom prst="rect">
            <a:avLst/>
          </a:prstGeom>
        </p:spPr>
      </p:pic>
      <p:pic>
        <p:nvPicPr>
          <p:cNvPr id="77" name="Рисунок 76" descr="i253247760_76261_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3500438"/>
            <a:ext cx="2286000" cy="457200"/>
          </a:xfrm>
          <a:prstGeom prst="rect">
            <a:avLst/>
          </a:prstGeom>
        </p:spPr>
      </p:pic>
      <p:pic>
        <p:nvPicPr>
          <p:cNvPr id="78" name="Рисунок 77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857496"/>
            <a:ext cx="1552575" cy="1419225"/>
          </a:xfrm>
          <a:prstGeom prst="rect">
            <a:avLst/>
          </a:prstGeom>
        </p:spPr>
      </p:pic>
      <p:pic>
        <p:nvPicPr>
          <p:cNvPr id="80" name="Рисунок 79" descr="a3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2330" y="571480"/>
            <a:ext cx="1552575" cy="1419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кошки - … 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2. коте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354762"/>
            <a:ext cx="4572032" cy="5236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 0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02061">
            <a:off x="208681" y="198715"/>
            <a:ext cx="1965946" cy="2043549"/>
          </a:xfrm>
          <a:prstGeom prst="rect">
            <a:avLst/>
          </a:prstGeom>
        </p:spPr>
      </p:pic>
      <p:pic>
        <p:nvPicPr>
          <p:cNvPr id="6" name="Рисунок 5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5236"/>
            <a:ext cx="1928794" cy="2782764"/>
          </a:xfrm>
          <a:prstGeom prst="rect">
            <a:avLst/>
          </a:prstGeom>
        </p:spPr>
      </p:pic>
      <p:pic>
        <p:nvPicPr>
          <p:cNvPr id="7" name="Рисунок 6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072330" y="4075236"/>
            <a:ext cx="2071670" cy="2782764"/>
          </a:xfrm>
          <a:prstGeom prst="rect">
            <a:avLst/>
          </a:prstGeom>
        </p:spPr>
      </p:pic>
      <p:pic>
        <p:nvPicPr>
          <p:cNvPr id="8" name="Рисунок 7" descr="a3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2330" y="642918"/>
            <a:ext cx="1552575" cy="1419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143372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</a:rPr>
              <a:t>т</a:t>
            </a:r>
            <a:endParaRPr lang="ru-RU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43372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43372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43372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43372" y="450057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43372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43372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868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00364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29388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57884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86380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14876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571868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143900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572396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86380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14876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000892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29388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57884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71868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00364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428860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857884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286380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714876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571868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2886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14876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000364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000364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571868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429388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286380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14876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857884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429388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57186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28638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57239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000892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286380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71487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5857884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42938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000364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571868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857356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428860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 flipH="1">
            <a:off x="4143372" y="114298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643174" y="142873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143240" y="207167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000232" y="257174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571736" y="307181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000232" y="357187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143240" y="407194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428728" y="457200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8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429388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857884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3571868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714876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286380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000364" y="150017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664930"/>
            <a:ext cx="1143008" cy="1223018"/>
          </a:xfrm>
          <a:prstGeom prst="rect">
            <a:avLst/>
          </a:prstGeom>
        </p:spPr>
      </p:pic>
      <p:pic>
        <p:nvPicPr>
          <p:cNvPr id="81" name="Рисунок 80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57818" y="5316336"/>
            <a:ext cx="1542247" cy="1571612"/>
          </a:xfrm>
          <a:prstGeom prst="rect">
            <a:avLst/>
          </a:prstGeom>
        </p:spPr>
      </p:pic>
      <p:pic>
        <p:nvPicPr>
          <p:cNvPr id="82" name="Рисунок 81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5868773"/>
            <a:ext cx="952500" cy="1019175"/>
          </a:xfrm>
          <a:prstGeom prst="rect">
            <a:avLst/>
          </a:prstGeom>
        </p:spPr>
      </p:pic>
      <p:pic>
        <p:nvPicPr>
          <p:cNvPr id="83" name="Рисунок 82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86116" y="5286388"/>
            <a:ext cx="1571636" cy="1601560"/>
          </a:xfrm>
          <a:prstGeom prst="rect">
            <a:avLst/>
          </a:prstGeom>
        </p:spPr>
      </p:pic>
      <p:pic>
        <p:nvPicPr>
          <p:cNvPr id="84" name="Рисунок 83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5868773"/>
            <a:ext cx="952500" cy="1019175"/>
          </a:xfrm>
          <a:prstGeom prst="rect">
            <a:avLst/>
          </a:prstGeom>
        </p:spPr>
      </p:pic>
      <p:pic>
        <p:nvPicPr>
          <p:cNvPr id="85" name="Рисунок 84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512052"/>
            <a:ext cx="1285884" cy="1375896"/>
          </a:xfrm>
          <a:prstGeom prst="rect">
            <a:avLst/>
          </a:prstGeom>
        </p:spPr>
      </p:pic>
      <p:pic>
        <p:nvPicPr>
          <p:cNvPr id="86" name="Рисунок 85" descr="Photo 0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15516">
            <a:off x="332638" y="386916"/>
            <a:ext cx="2143140" cy="2227738"/>
          </a:xfrm>
          <a:prstGeom prst="rect">
            <a:avLst/>
          </a:prstGeom>
        </p:spPr>
      </p:pic>
      <p:pic>
        <p:nvPicPr>
          <p:cNvPr id="87" name="Рисунок 86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496"/>
            <a:ext cx="1552575" cy="1419225"/>
          </a:xfrm>
          <a:prstGeom prst="rect">
            <a:avLst/>
          </a:prstGeom>
        </p:spPr>
      </p:pic>
      <p:pic>
        <p:nvPicPr>
          <p:cNvPr id="88" name="Рисунок 87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1313"/>
            <a:ext cx="2071670" cy="2216687"/>
          </a:xfrm>
          <a:prstGeom prst="rect">
            <a:avLst/>
          </a:prstGeom>
        </p:spPr>
      </p:pic>
      <p:pic>
        <p:nvPicPr>
          <p:cNvPr id="89" name="Рисунок 88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286644" y="4965279"/>
            <a:ext cx="1857356" cy="1892721"/>
          </a:xfrm>
          <a:prstGeom prst="rect">
            <a:avLst/>
          </a:prstGeom>
        </p:spPr>
      </p:pic>
      <p:pic>
        <p:nvPicPr>
          <p:cNvPr id="90" name="Рисунок 89" descr="35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117148"/>
            <a:ext cx="2285984" cy="1402070"/>
          </a:xfrm>
          <a:prstGeom prst="rect">
            <a:avLst/>
          </a:prstGeom>
        </p:spPr>
      </p:pic>
      <p:pic>
        <p:nvPicPr>
          <p:cNvPr id="91" name="Рисунок 90" descr="32m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000892" y="3286124"/>
            <a:ext cx="2143108" cy="809624"/>
          </a:xfrm>
          <a:prstGeom prst="rect">
            <a:avLst/>
          </a:prstGeom>
        </p:spPr>
      </p:pic>
      <p:pic>
        <p:nvPicPr>
          <p:cNvPr id="94" name="Рисунок 93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531952">
            <a:off x="2944256" y="181665"/>
            <a:ext cx="1285884" cy="11754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У лошади - …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Содержимое 3" descr="2901636-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131185"/>
            <a:ext cx="4929222" cy="509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 0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88733">
            <a:off x="258017" y="85721"/>
            <a:ext cx="1996793" cy="2075614"/>
          </a:xfrm>
          <a:prstGeom prst="rect">
            <a:avLst/>
          </a:prstGeom>
        </p:spPr>
      </p:pic>
      <p:pic>
        <p:nvPicPr>
          <p:cNvPr id="6" name="Рисунок 5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75236"/>
            <a:ext cx="1928794" cy="2782764"/>
          </a:xfrm>
          <a:prstGeom prst="rect">
            <a:avLst/>
          </a:prstGeom>
        </p:spPr>
      </p:pic>
      <p:pic>
        <p:nvPicPr>
          <p:cNvPr id="7" name="Рисунок 6" descr="b170cc0b7efcb2484d75f5036a9e8e4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072330" y="4075236"/>
            <a:ext cx="2071670" cy="2782764"/>
          </a:xfrm>
          <a:prstGeom prst="rect">
            <a:avLst/>
          </a:prstGeom>
        </p:spPr>
      </p:pic>
      <p:pic>
        <p:nvPicPr>
          <p:cNvPr id="8" name="Рисунок 7" descr="a3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285728"/>
            <a:ext cx="1552575" cy="1419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4143372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т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143372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43372" y="3500438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143372" y="3000372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143372" y="450057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143372" y="2500306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л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143372" y="400050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571868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00364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29388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857884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286380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714876" y="1500174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71868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Ж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143900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572396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286380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714876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000892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н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429388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ё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857884" y="2000240"/>
            <a:ext cx="57150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б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571868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000364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28860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857884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286380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714876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571868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42886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714876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000364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000364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571868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429388" y="2500306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286380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714876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5857884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429388" y="3000372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57186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286380" y="3500438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57239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000892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286380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714876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857884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429388" y="4000504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000364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3571868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1857356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2428860" y="450057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 flipH="1">
            <a:off x="4143372" y="114298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1.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2643174" y="1428736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143240" y="207167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3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000232" y="2571744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4.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571736" y="3071810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5.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00232" y="3571876"/>
            <a:ext cx="36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6.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143240" y="4071942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7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428728" y="4572008"/>
            <a:ext cx="362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8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143900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7572396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5857884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286380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6429388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000892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4714876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3571868" y="2000240"/>
            <a:ext cx="571504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Рисунок 93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5634982"/>
            <a:ext cx="1143008" cy="1223018"/>
          </a:xfrm>
          <a:prstGeom prst="rect">
            <a:avLst/>
          </a:prstGeom>
        </p:spPr>
      </p:pic>
      <p:pic>
        <p:nvPicPr>
          <p:cNvPr id="95" name="Рисунок 94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357818" y="5286388"/>
            <a:ext cx="1542247" cy="1571612"/>
          </a:xfrm>
          <a:prstGeom prst="rect">
            <a:avLst/>
          </a:prstGeom>
        </p:spPr>
      </p:pic>
      <p:pic>
        <p:nvPicPr>
          <p:cNvPr id="96" name="Рисунок 95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5838825"/>
            <a:ext cx="952500" cy="1019175"/>
          </a:xfrm>
          <a:prstGeom prst="rect">
            <a:avLst/>
          </a:prstGeom>
        </p:spPr>
      </p:pic>
      <p:pic>
        <p:nvPicPr>
          <p:cNvPr id="97" name="Рисунок 96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86116" y="5256440"/>
            <a:ext cx="1571636" cy="1601560"/>
          </a:xfrm>
          <a:prstGeom prst="rect">
            <a:avLst/>
          </a:prstGeom>
        </p:spPr>
      </p:pic>
      <p:pic>
        <p:nvPicPr>
          <p:cNvPr id="98" name="Рисунок 97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5838825"/>
            <a:ext cx="952500" cy="1019175"/>
          </a:xfrm>
          <a:prstGeom prst="rect">
            <a:avLst/>
          </a:prstGeom>
        </p:spPr>
      </p:pic>
      <p:pic>
        <p:nvPicPr>
          <p:cNvPr id="99" name="Рисунок 98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482104"/>
            <a:ext cx="1285884" cy="1375896"/>
          </a:xfrm>
          <a:prstGeom prst="rect">
            <a:avLst/>
          </a:prstGeom>
        </p:spPr>
      </p:pic>
      <p:pic>
        <p:nvPicPr>
          <p:cNvPr id="100" name="Рисунок 99" descr="Photo 04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15516">
            <a:off x="332638" y="314279"/>
            <a:ext cx="2143140" cy="2227738"/>
          </a:xfrm>
          <a:prstGeom prst="rect">
            <a:avLst/>
          </a:prstGeom>
        </p:spPr>
      </p:pic>
      <p:pic>
        <p:nvPicPr>
          <p:cNvPr id="101" name="Рисунок 100" descr="a3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496"/>
            <a:ext cx="1552575" cy="1419225"/>
          </a:xfrm>
          <a:prstGeom prst="rect">
            <a:avLst/>
          </a:prstGeom>
        </p:spPr>
      </p:pic>
      <p:pic>
        <p:nvPicPr>
          <p:cNvPr id="102" name="Рисунок 101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17752"/>
            <a:ext cx="2000232" cy="2140248"/>
          </a:xfrm>
          <a:prstGeom prst="rect">
            <a:avLst/>
          </a:prstGeom>
        </p:spPr>
      </p:pic>
      <p:pic>
        <p:nvPicPr>
          <p:cNvPr id="103" name="Рисунок 102" descr="b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358082" y="5038077"/>
            <a:ext cx="1785918" cy="1819923"/>
          </a:xfrm>
          <a:prstGeom prst="rect">
            <a:avLst/>
          </a:prstGeom>
        </p:spPr>
      </p:pic>
      <p:pic>
        <p:nvPicPr>
          <p:cNvPr id="104" name="Рисунок 103" descr="i253247760_76261_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785794"/>
            <a:ext cx="3714760" cy="742952"/>
          </a:xfrm>
          <a:prstGeom prst="rect">
            <a:avLst/>
          </a:prstGeom>
        </p:spPr>
      </p:pic>
      <p:pic>
        <p:nvPicPr>
          <p:cNvPr id="105" name="Рисунок 104" descr="Bee0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001024" y="1071546"/>
            <a:ext cx="785818" cy="679266"/>
          </a:xfrm>
          <a:prstGeom prst="rect">
            <a:avLst/>
          </a:prstGeom>
        </p:spPr>
      </p:pic>
      <p:pic>
        <p:nvPicPr>
          <p:cNvPr id="106" name="Рисунок 105" descr="Bee0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40346" flipH="1">
            <a:off x="7928666" y="2871052"/>
            <a:ext cx="785818" cy="679266"/>
          </a:xfrm>
          <a:prstGeom prst="rect">
            <a:avLst/>
          </a:prstGeom>
        </p:spPr>
      </p:pic>
      <p:pic>
        <p:nvPicPr>
          <p:cNvPr id="107" name="Рисунок 106" descr="Bee0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17332" flipH="1">
            <a:off x="7154298" y="3385945"/>
            <a:ext cx="785818" cy="6792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893</Words>
  <Application>Microsoft Office PowerPoint</Application>
  <PresentationFormat>Экран (4:3)</PresentationFormat>
  <Paragraphs>698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Детеныши домашних животных</vt:lpstr>
      <vt:lpstr>Слайд 3</vt:lpstr>
      <vt:lpstr>У коровы - …</vt:lpstr>
      <vt:lpstr>Слайд 5</vt:lpstr>
      <vt:lpstr>У кошки - … </vt:lpstr>
      <vt:lpstr>Слайд 7</vt:lpstr>
      <vt:lpstr>У лошади - …</vt:lpstr>
      <vt:lpstr>Слайд 9</vt:lpstr>
      <vt:lpstr>У курицы - …</vt:lpstr>
      <vt:lpstr>Слайд 11</vt:lpstr>
      <vt:lpstr>У овцы - …</vt:lpstr>
      <vt:lpstr>Слайд 13</vt:lpstr>
      <vt:lpstr>У утки - …</vt:lpstr>
      <vt:lpstr>Слайд 15</vt:lpstr>
      <vt:lpstr>У козы - …</vt:lpstr>
      <vt:lpstr>Слайд 17</vt:lpstr>
      <vt:lpstr>У собаки - …</vt:lpstr>
      <vt:lpstr>Слайд 19</vt:lpstr>
      <vt:lpstr>Слайд 20</vt:lpstr>
      <vt:lpstr>Детеныши диких животных</vt:lpstr>
      <vt:lpstr>Слайд 22</vt:lpstr>
      <vt:lpstr>У ежа - …</vt:lpstr>
      <vt:lpstr>Слайд 24</vt:lpstr>
      <vt:lpstr>У оленя - … </vt:lpstr>
      <vt:lpstr>Слайд 26</vt:lpstr>
      <vt:lpstr>У медведицы - …</vt:lpstr>
      <vt:lpstr>Слайд 28</vt:lpstr>
      <vt:lpstr>У мыши - …</vt:lpstr>
      <vt:lpstr>Слайд 30</vt:lpstr>
      <vt:lpstr>У зайчихи - …</vt:lpstr>
      <vt:lpstr>Слайд 32</vt:lpstr>
      <vt:lpstr>У белки - …</vt:lpstr>
      <vt:lpstr>Слайд 34</vt:lpstr>
      <vt:lpstr>У  лисы - …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маруся</dc:creator>
  <cp:lastModifiedBy>dou102-2</cp:lastModifiedBy>
  <cp:revision>66</cp:revision>
  <dcterms:created xsi:type="dcterms:W3CDTF">2012-04-13T16:07:24Z</dcterms:created>
  <dcterms:modified xsi:type="dcterms:W3CDTF">2012-12-03T10:55:02Z</dcterms:modified>
</cp:coreProperties>
</file>