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74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2" autoAdjust="0"/>
  </p:normalViewPr>
  <p:slideViewPr>
    <p:cSldViewPr>
      <p:cViewPr varScale="1">
        <p:scale>
          <a:sx n="53" d="100"/>
          <a:sy n="53" d="100"/>
        </p:scale>
        <p:origin x="-11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6AD7CB-44BD-4734-9C93-C0D4225AB03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BF944-85AE-498A-8D51-BB6A480C7E0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324E-941C-4139-BBE6-FEABE47DAD3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53DF9-6C82-4633-8C8E-39B479262A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6129-8F24-4CD1-B97D-66E8D54DA05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3F8DE-09EA-4A1D-88D3-534A0435F80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E38FD-014C-4469-9C0C-C6B7023E7A4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5CE39-ADEB-4291-AC55-60853296356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90E2C-E15E-4D5D-B400-FF9FC2C67D0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7B934-C01F-4EF9-8DC1-B4A591F51E8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BCDF9-C5E2-49A4-85E8-33768E7C341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3D55C4F-3F8D-47C8-BF77-232F47E8CD7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0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29.jpeg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0.jpeg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29.jpeg"/><Relationship Id="rId4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58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333375"/>
            <a:ext cx="20097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7" descr="52621709_post68112253955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404813"/>
            <a:ext cx="2154238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9" descr="ANd9GcTkdP_pL0nBfC1X2fxgNWGUMLhyAl0oUXwXa9Oj5cqjSAKZI7iDv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59113" y="3068638"/>
            <a:ext cx="2157412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1" descr="ANd9GcQeCgKYldr_ka1UA3gX3DDjkVR6u6Q4WJREDXu0_wZoDJezYJFEm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4213" y="333375"/>
            <a:ext cx="18256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3" descr="ANd9GcR6CCeXnE4BOMjP__2QH6InCbvId_VsBIGpat95AFrPuUnU35KS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188" y="3068638"/>
            <a:ext cx="1939925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AutoShape 15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AutoShape 17" descr="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081" name="Picture 19" descr="chickreskin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35600" y="3068638"/>
            <a:ext cx="1917700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543800" cy="1295400"/>
          </a:xfrm>
        </p:spPr>
        <p:txBody>
          <a:bodyPr/>
          <a:lstStyle/>
          <a:p>
            <a:pPr eaLnBrk="1" hangingPunct="1"/>
            <a:r>
              <a:rPr lang="en-US" smtClean="0"/>
              <a:t>Where does a dolphin live? </a:t>
            </a:r>
            <a:endParaRPr lang="ru-RU" smtClean="0"/>
          </a:p>
        </p:txBody>
      </p:sp>
      <p:pic>
        <p:nvPicPr>
          <p:cNvPr id="12291" name="Picture 5" descr="vologda-photo-001-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4365625"/>
            <a:ext cx="2373313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gora01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0825" y="1700213"/>
            <a:ext cx="3024188" cy="1668462"/>
          </a:xfrm>
          <a:noFill/>
        </p:spPr>
      </p:pic>
      <p:pic>
        <p:nvPicPr>
          <p:cNvPr id="12293" name="Picture 7" descr="4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788" y="1628775"/>
            <a:ext cx="2566987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foto_ocean_4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325" y="4221163"/>
            <a:ext cx="2778125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0" descr="vologda-photo-001-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4437063"/>
            <a:ext cx="2373313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1" descr="vologda-photo-001-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4508500"/>
            <a:ext cx="2373313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4" descr="1270740296_dolphin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03575" y="3141663"/>
            <a:ext cx="2986088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0" y="3573463"/>
            <a:ext cx="2987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mountains</a:t>
            </a:r>
            <a:endParaRPr lang="ru-RU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372225" y="3789363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desert</a:t>
            </a:r>
            <a:endParaRPr lang="ru-RU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203575" y="566102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dolphin</a:t>
            </a:r>
            <a:endParaRPr lang="ru-RU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011863" y="6308725"/>
            <a:ext cx="3132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ocean       sea</a:t>
            </a:r>
            <a:endParaRPr lang="ru-RU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23850" y="645318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river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does a snake live?</a:t>
            </a:r>
            <a:endParaRPr lang="ru-RU" smtClean="0"/>
          </a:p>
        </p:txBody>
      </p:sp>
      <p:pic>
        <p:nvPicPr>
          <p:cNvPr id="13315" name="Picture 4" descr="gora0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1628775"/>
            <a:ext cx="2919412" cy="1711325"/>
          </a:xfrm>
          <a:noFill/>
        </p:spPr>
      </p:pic>
      <p:pic>
        <p:nvPicPr>
          <p:cNvPr id="13316" name="Picture 5" descr="vologda-photo-001-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4221163"/>
            <a:ext cx="2446338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4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7763" y="1628775"/>
            <a:ext cx="2566987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foto_ocean_4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325" y="4292600"/>
            <a:ext cx="27781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9" descr="Zmeya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63938" y="2924175"/>
            <a:ext cx="2392362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68313" y="342900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95288" y="3644900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mountains</a:t>
            </a:r>
            <a:endParaRPr lang="ru-RU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372225" y="3789363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desert</a:t>
            </a:r>
            <a:endParaRPr lang="ru-RU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563938" y="5084763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snake</a:t>
            </a:r>
            <a:endParaRPr lang="ru-RU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68313" y="623728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river</a:t>
            </a:r>
            <a:endParaRPr lang="ru-RU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940425" y="6453188"/>
            <a:ext cx="3203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Ocean         sea           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does a crocodile live?</a:t>
            </a:r>
            <a:endParaRPr lang="ru-RU" smtClean="0"/>
          </a:p>
        </p:txBody>
      </p:sp>
      <p:pic>
        <p:nvPicPr>
          <p:cNvPr id="14339" name="Picture 4" descr="foto_ocean_48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56325" y="4292600"/>
            <a:ext cx="2730500" cy="1820863"/>
          </a:xfrm>
          <a:noFill/>
        </p:spPr>
      </p:pic>
      <p:pic>
        <p:nvPicPr>
          <p:cNvPr id="14340" name="Picture 5" descr="gora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916113"/>
            <a:ext cx="26225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4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788" y="1700213"/>
            <a:ext cx="2566987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vologda-photo-001-0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750" y="4437063"/>
            <a:ext cx="2446338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9" descr="%D1%83%D0%B3%D1%80%D1%8E%D0%BC%D1%8B%D0%B9-%D0%BA%D1%80%D0%BE%D0%BA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48038" y="3357563"/>
            <a:ext cx="271145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95288" y="3716338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mountains</a:t>
            </a:r>
            <a:endParaRPr lang="ru-RU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300788" y="3789363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desert</a:t>
            </a:r>
            <a:endParaRPr lang="ru-RU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76600" y="5300663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crocodile</a:t>
            </a:r>
            <a:endParaRPr lang="ru-RU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011863" y="6381750"/>
            <a:ext cx="3132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sea            ocean</a:t>
            </a:r>
            <a:endParaRPr lang="ru-RU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23850" y="630872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river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does a camel live?</a:t>
            </a:r>
            <a:endParaRPr lang="ru-RU" smtClean="0"/>
          </a:p>
        </p:txBody>
      </p:sp>
      <p:pic>
        <p:nvPicPr>
          <p:cNvPr id="15363" name="Picture 4" descr="gora0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1557338"/>
            <a:ext cx="2971800" cy="1741487"/>
          </a:xfrm>
          <a:noFill/>
        </p:spPr>
      </p:pic>
      <p:pic>
        <p:nvPicPr>
          <p:cNvPr id="15364" name="Picture 5" descr="vologda-photo-001-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4076700"/>
            <a:ext cx="2446337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4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24525" y="1412875"/>
            <a:ext cx="2566988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foto_ocean_4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1500" y="4149725"/>
            <a:ext cx="27781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bactrianus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76600" y="2708275"/>
            <a:ext cx="22098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348038" y="508476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camel</a:t>
            </a:r>
            <a:endParaRPr lang="ru-RU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651500" y="3500438"/>
            <a:ext cx="3097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desert</a:t>
            </a:r>
            <a:endParaRPr lang="ru-RU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795963" y="6237288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Ocean        sea</a:t>
            </a:r>
            <a:endParaRPr lang="ru-RU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50825" y="342900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mountains</a:t>
            </a:r>
            <a:endParaRPr lang="ru-RU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39750" y="6092825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river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does a whale live?</a:t>
            </a:r>
            <a:endParaRPr lang="ru-RU" smtClean="0"/>
          </a:p>
        </p:txBody>
      </p:sp>
      <p:pic>
        <p:nvPicPr>
          <p:cNvPr id="16387" name="Picture 4" descr="gora0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1827213"/>
            <a:ext cx="2919412" cy="1711325"/>
          </a:xfrm>
          <a:noFill/>
        </p:spPr>
      </p:pic>
      <p:pic>
        <p:nvPicPr>
          <p:cNvPr id="16388" name="Picture 5" descr="4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325" y="1484313"/>
            <a:ext cx="25669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foto_ocean_4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4221163"/>
            <a:ext cx="2633662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 descr="vologda-photo-001-0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650" y="4221163"/>
            <a:ext cx="2446338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2" descr="whale_yacht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35375" y="3213100"/>
            <a:ext cx="225742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708400" y="5373688"/>
            <a:ext cx="215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whale</a:t>
            </a:r>
            <a:endParaRPr lang="ru-RU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227763" y="3573463"/>
            <a:ext cx="2665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desert</a:t>
            </a:r>
            <a:endParaRPr lang="ru-RU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084888" y="6226175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sea      ocean</a:t>
            </a:r>
            <a:endParaRPr lang="ru-RU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68313" y="3644900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mountains</a:t>
            </a:r>
            <a:endParaRPr lang="ru-RU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11188" y="616585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river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543800" cy="1295400"/>
          </a:xfrm>
        </p:spPr>
        <p:txBody>
          <a:bodyPr/>
          <a:lstStyle/>
          <a:p>
            <a:pPr eaLnBrk="1" hangingPunct="1"/>
            <a:r>
              <a:rPr lang="en-US" smtClean="0"/>
              <a:t>Fill in the gaps.</a:t>
            </a:r>
            <a:endParaRPr lang="ru-RU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2296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en-US" sz="2400" smtClean="0"/>
              <a:t>-Have you got a         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-Yes, I have got a             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-What`s        name?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-Ashby.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-What does it like to            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-             and apples.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-            is it like?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-Ashby is big, kind and           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-What           it  do?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-Ashby helps my father to                     .</a:t>
            </a:r>
            <a:endParaRPr lang="ru-RU" sz="2400" smtClean="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771775" y="20605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camel</a:t>
            </a:r>
            <a:endParaRPr lang="ru-RU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331913" y="24923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its</a:t>
            </a:r>
            <a:endParaRPr lang="ru-RU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348038" y="45085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strong</a:t>
            </a:r>
            <a:endParaRPr lang="ru-RU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059113" y="3284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eat</a:t>
            </a:r>
            <a:endParaRPr lang="ru-RU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716463" y="278130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23850" y="36449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Grass</a:t>
            </a:r>
            <a:endParaRPr lang="ru-RU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323850" y="40767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</a:t>
            </a:r>
            <a:endParaRPr lang="ru-RU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258888" y="48688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can</a:t>
            </a:r>
            <a:endParaRPr lang="ru-RU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851275" y="530066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carry things</a:t>
            </a:r>
            <a:endParaRPr lang="ru-RU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2411413" y="16287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pet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8" grpId="0"/>
      <p:bldP spid="17425" grpId="0"/>
      <p:bldP spid="17426" grpId="0"/>
      <p:bldP spid="17429" grpId="0"/>
      <p:bldP spid="17433" grpId="0"/>
      <p:bldP spid="17434" grpId="0"/>
      <p:bldP spid="174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Choose the correct option.</a:t>
            </a:r>
            <a:endParaRPr 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6202363" cy="441166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1.Dima would like to have a…………..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a) Camel     b) snake         c)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2. It is ………..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a) blue		                 c) white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3. It lives in the……………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a) ocean 			  c) river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4. It can…………….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a) sing            b)                         c) play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5. Dima would like to ………….with his animal.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a) swim          b)                         c) live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6. He thinks it is a………….. animal.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a) wonderful    b) beautiful           c)</a:t>
            </a:r>
            <a:endParaRPr lang="ru-RU" sz="2000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3438" y="2060575"/>
            <a:ext cx="2449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dolphin</a:t>
            </a:r>
            <a:endParaRPr lang="ru-RU" sz="24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11413" y="2781300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b) grey</a:t>
            </a:r>
            <a:endParaRPr lang="ru-RU" sz="200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987675" y="27813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484438" y="350043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b) sea</a:t>
            </a:r>
            <a:endParaRPr lang="ru-RU" sz="2000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700338" y="41497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dive</a:t>
            </a:r>
            <a:endParaRPr lang="ru-RU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627313" y="4868863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play</a:t>
            </a:r>
            <a:endParaRPr lang="ru-RU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716463" y="5516563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nice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441" grpId="0"/>
      <p:bldP spid="18443" grpId="0"/>
      <p:bldP spid="18444" grpId="0"/>
      <p:bldP spid="184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/>
              <a:t>My Progress</a:t>
            </a:r>
            <a:endParaRPr lang="ru-RU" sz="6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Now I know: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- where the animals live;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- what they eat;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- what they can do.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en-US" b="1" smtClean="0"/>
              <a:t>Now I can say: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- where the animals live;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- what they eat;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- what they can do.</a:t>
            </a:r>
            <a:endParaRPr lang="ru-RU" smtClean="0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435600" y="2276475"/>
            <a:ext cx="370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/>
              <a:t>My Progress</a:t>
            </a:r>
            <a:endParaRPr lang="ru-RU" sz="6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en-US" sz="6000" smtClean="0"/>
              <a:t>“4 points”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6000" smtClean="0"/>
              <a:t> “5 points”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6000" smtClean="0"/>
              <a:t> “6 points” -</a:t>
            </a:r>
            <a:endParaRPr lang="ru-RU" sz="6000" smtClean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572000" y="1773238"/>
            <a:ext cx="22336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good</a:t>
            </a:r>
            <a:endParaRPr lang="ru-RU" sz="60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643438" y="2924175"/>
            <a:ext cx="42846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Very good</a:t>
            </a:r>
            <a:endParaRPr lang="ru-RU" sz="600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787900" y="3933825"/>
            <a:ext cx="370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excellent</a:t>
            </a:r>
            <a:endParaRPr lang="ru-RU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/>
              <a:t>Homework</a:t>
            </a:r>
            <a:endParaRPr lang="ru-RU" sz="6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-draw a picture of any animal;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- write down the following sentences: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what it is like;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where this animal lives;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what it eats;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what in can do.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Lion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3357563"/>
            <a:ext cx="2879725" cy="24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7" descr="220px-Medved_mzoo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7050" y="1412875"/>
            <a:ext cx="173196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9" descr="petuh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6688" y="3873500"/>
            <a:ext cx="2303462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1" descr="275px-Sow_and_five_piglets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357188"/>
            <a:ext cx="3455988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3" descr="obesana_uosho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48038" y="3500438"/>
            <a:ext cx="3024187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265px-Pernod_Al_Ariba_0046b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95738" y="333375"/>
            <a:ext cx="280828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tigr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3141663"/>
            <a:ext cx="273685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7" descr="239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2138" y="3141663"/>
            <a:ext cx="21971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9" descr="kengo5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063" y="3141663"/>
            <a:ext cx="28797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11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AutoShape 13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AutoShape 15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28" name="Picture 17" descr="ytka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95963" y="404813"/>
            <a:ext cx="201771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9" descr="275px-Koe_in_weiland_bij_Gorssel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16238" y="404813"/>
            <a:ext cx="2808287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21" descr="petuh0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3850" y="404813"/>
            <a:ext cx="25193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543800" cy="1295400"/>
          </a:xfrm>
        </p:spPr>
        <p:txBody>
          <a:bodyPr/>
          <a:lstStyle/>
          <a:p>
            <a:pPr eaLnBrk="1" hangingPunct="1"/>
            <a:r>
              <a:rPr lang="en-US" sz="6000" smtClean="0"/>
              <a:t>The Animal World</a:t>
            </a:r>
            <a:endParaRPr lang="ru-RU" sz="6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229600" cy="4411662"/>
          </a:xfrm>
        </p:spPr>
        <p:txBody>
          <a:bodyPr/>
          <a:lstStyle/>
          <a:p>
            <a:pPr eaLnBrk="1" hangingPunct="1"/>
            <a:r>
              <a:rPr lang="en-US" smtClean="0"/>
              <a:t>We shall know:</a:t>
            </a:r>
            <a:endParaRPr lang="ru-RU" smtClean="0"/>
          </a:p>
          <a:p>
            <a:pPr eaLnBrk="1" hangingPunct="1"/>
            <a:r>
              <a:rPr lang="en-US" smtClean="0"/>
              <a:t>Where the animals live;</a:t>
            </a:r>
          </a:p>
          <a:p>
            <a:pPr eaLnBrk="1" hangingPunct="1"/>
            <a:r>
              <a:rPr lang="en-US" smtClean="0"/>
              <a:t>What they eat;</a:t>
            </a:r>
          </a:p>
          <a:p>
            <a:pPr eaLnBrk="1" hangingPunct="1"/>
            <a:r>
              <a:rPr lang="en-US" smtClean="0"/>
              <a:t>What they can do;</a:t>
            </a:r>
          </a:p>
          <a:p>
            <a:pPr eaLnBrk="1" hangingPunct="1"/>
            <a:r>
              <a:rPr lang="en-US" smtClean="0"/>
              <a:t>Some new words.</a:t>
            </a:r>
            <a:endParaRPr lang="ru-RU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Animal Song</a:t>
            </a:r>
            <a:endParaRPr lang="ru-RU" smtClean="0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116013" y="21336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elephant</a:t>
            </a:r>
            <a:endParaRPr lang="ru-RU" sz="240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042988" y="25654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crocodile</a:t>
            </a:r>
            <a:endParaRPr lang="ru-RU" sz="2400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042988" y="29972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snake</a:t>
            </a:r>
            <a:endParaRPr lang="ru-RU" sz="240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042988" y="3429000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monkey</a:t>
            </a:r>
            <a:endParaRPr lang="ru-RU" sz="240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042988" y="3933825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camel</a:t>
            </a:r>
            <a:endParaRPr lang="ru-RU" sz="2400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042988" y="436562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hippo</a:t>
            </a:r>
            <a:endParaRPr lang="ru-RU" sz="2400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116013" y="479742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parrot</a:t>
            </a:r>
            <a:endParaRPr lang="ru-RU" sz="24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16013" y="170021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lion</a:t>
            </a:r>
            <a:endParaRPr lang="ru-RU" sz="2400"/>
          </a:p>
        </p:txBody>
      </p:sp>
      <p:sp>
        <p:nvSpPr>
          <p:cNvPr id="7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The</a:t>
            </a:r>
            <a:r>
              <a:rPr lang="ru-RU" sz="2400" smtClean="0"/>
              <a:t>        </a:t>
            </a:r>
            <a:r>
              <a:rPr lang="en-US" sz="2400" smtClean="0"/>
              <a:t> is the king of the jungle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The </a:t>
            </a:r>
            <a:r>
              <a:rPr lang="ru-RU" sz="2400" smtClean="0"/>
              <a:t>               </a:t>
            </a:r>
            <a:r>
              <a:rPr lang="en-US" sz="2400" smtClean="0"/>
              <a:t> is big and strong.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The </a:t>
            </a:r>
            <a:r>
              <a:rPr lang="ru-RU" sz="2400" smtClean="0"/>
              <a:t>               </a:t>
            </a:r>
            <a:r>
              <a:rPr lang="en-US" sz="2400" smtClean="0"/>
              <a:t> is very dangerous.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The</a:t>
            </a:r>
            <a:r>
              <a:rPr lang="ru-RU" sz="2400" smtClean="0"/>
              <a:t>           </a:t>
            </a:r>
            <a:r>
              <a:rPr lang="en-US" sz="2400" smtClean="0"/>
              <a:t> is very long.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The</a:t>
            </a:r>
            <a:r>
              <a:rPr lang="ru-RU" sz="2400" smtClean="0"/>
              <a:t>              </a:t>
            </a:r>
            <a:r>
              <a:rPr lang="en-US" sz="2400" smtClean="0"/>
              <a:t> likes to swing through the branches.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The </a:t>
            </a:r>
            <a:r>
              <a:rPr lang="ru-RU" sz="2400" smtClean="0"/>
              <a:t>          </a:t>
            </a:r>
            <a:r>
              <a:rPr lang="en-US" sz="2400" smtClean="0"/>
              <a:t> likes to walk, walk, walk.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The </a:t>
            </a:r>
            <a:r>
              <a:rPr lang="ru-RU" sz="2400" smtClean="0"/>
              <a:t>         </a:t>
            </a:r>
            <a:r>
              <a:rPr lang="en-US" sz="2400" smtClean="0"/>
              <a:t> likes to sit in the mud pool all day.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The </a:t>
            </a:r>
            <a:r>
              <a:rPr lang="ru-RU" sz="2400" smtClean="0"/>
              <a:t>          </a:t>
            </a:r>
            <a:r>
              <a:rPr lang="en-US" sz="2400" smtClean="0"/>
              <a:t> likes to talk, talk, talk……….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25608" grpId="0"/>
      <p:bldP spid="25609" grpId="0"/>
      <p:bldP spid="25610" grpId="0"/>
      <p:bldP spid="25611" grpId="0"/>
      <p:bldP spid="256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Language Skills</a:t>
            </a:r>
            <a:endParaRPr lang="ru-R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Answer the questions</a:t>
            </a:r>
            <a:r>
              <a:rPr lang="en-US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en-US" sz="2400" smtClean="0"/>
              <a:t>-Who is the lion?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-What is the elephant?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-What is the crocodile?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-What is the snake?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-What does the monkey like to do?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-What does the camel like to do?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-What does the hippo like to do?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-What does the parrot like to do?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5580063" y="981075"/>
            <a:ext cx="18716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266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Where do Animals Live?</a:t>
            </a:r>
            <a:endParaRPr lang="ru-RU" sz="4400" smtClean="0"/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6516688" y="4005263"/>
            <a:ext cx="2271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8313" y="1412875"/>
            <a:ext cx="69834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On a farm      in the Zoo     in the forest</a:t>
            </a:r>
          </a:p>
          <a:p>
            <a:endParaRPr lang="ru-RU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184525" y="1792288"/>
            <a:ext cx="210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755650" y="2205038"/>
            <a:ext cx="16081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 hen</a:t>
            </a:r>
          </a:p>
          <a:p>
            <a:r>
              <a:rPr lang="en-US" sz="2400"/>
              <a:t>A cockerel</a:t>
            </a:r>
          </a:p>
          <a:p>
            <a:r>
              <a:rPr lang="en-US" sz="2400"/>
              <a:t>A pig</a:t>
            </a:r>
          </a:p>
          <a:p>
            <a:r>
              <a:rPr lang="en-US" sz="2400"/>
              <a:t>A horse</a:t>
            </a:r>
          </a:p>
          <a:p>
            <a:r>
              <a:rPr lang="en-US" sz="2400"/>
              <a:t>A sheep</a:t>
            </a:r>
          </a:p>
          <a:p>
            <a:r>
              <a:rPr lang="en-US" sz="2400"/>
              <a:t>a rabbit </a:t>
            </a:r>
          </a:p>
          <a:p>
            <a:r>
              <a:rPr lang="en-US" sz="2400"/>
              <a:t>A duck</a:t>
            </a:r>
          </a:p>
          <a:p>
            <a:r>
              <a:rPr lang="en-US" sz="2400"/>
              <a:t>A cow</a:t>
            </a:r>
            <a:endParaRPr lang="ru-RU" sz="2400"/>
          </a:p>
          <a:p>
            <a:endParaRPr lang="ru-RU" sz="2400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987675" y="2276475"/>
            <a:ext cx="194468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 lion</a:t>
            </a:r>
          </a:p>
          <a:p>
            <a:pPr>
              <a:spcBef>
                <a:spcPct val="50000"/>
              </a:spcBef>
            </a:pPr>
            <a:r>
              <a:rPr lang="en-US" sz="2400"/>
              <a:t>A giraffe</a:t>
            </a:r>
          </a:p>
          <a:p>
            <a:pPr>
              <a:spcBef>
                <a:spcPct val="50000"/>
              </a:spcBef>
            </a:pPr>
            <a:r>
              <a:rPr lang="en-US" sz="2400"/>
              <a:t>A parrot</a:t>
            </a:r>
          </a:p>
          <a:p>
            <a:pPr>
              <a:spcBef>
                <a:spcPct val="50000"/>
              </a:spcBef>
            </a:pPr>
            <a:r>
              <a:rPr lang="en-US" sz="2400"/>
              <a:t>A monkey</a:t>
            </a:r>
          </a:p>
          <a:p>
            <a:pPr>
              <a:spcBef>
                <a:spcPct val="50000"/>
              </a:spcBef>
            </a:pPr>
            <a:r>
              <a:rPr lang="en-US" sz="2400"/>
              <a:t>A tiger</a:t>
            </a:r>
          </a:p>
          <a:p>
            <a:pPr>
              <a:spcBef>
                <a:spcPct val="50000"/>
              </a:spcBef>
            </a:pPr>
            <a:r>
              <a:rPr lang="en-US" sz="2400"/>
              <a:t>A kangaroo</a:t>
            </a: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364163" y="2420938"/>
            <a:ext cx="165735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 fox</a:t>
            </a:r>
          </a:p>
          <a:p>
            <a:pPr>
              <a:spcBef>
                <a:spcPct val="50000"/>
              </a:spcBef>
            </a:pPr>
            <a:r>
              <a:rPr lang="en-US" sz="2400"/>
              <a:t>A bear</a:t>
            </a:r>
          </a:p>
          <a:p>
            <a:pPr>
              <a:spcBef>
                <a:spcPct val="50000"/>
              </a:spcBef>
            </a:pPr>
            <a:r>
              <a:rPr lang="en-US" sz="2400"/>
              <a:t>A wolf</a:t>
            </a: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1" grpId="0"/>
      <p:bldP spid="9242" grpId="0"/>
      <p:bldP spid="9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Make up your own sentence.</a:t>
            </a:r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400" smtClean="0"/>
              <a:t>Ex: A fox lives in the forest.</a:t>
            </a:r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Where does an</a:t>
            </a:r>
            <a:r>
              <a:rPr lang="en-US" sz="5500" smtClean="0"/>
              <a:t> </a:t>
            </a:r>
            <a:r>
              <a:rPr lang="en-US" sz="4400" smtClean="0"/>
              <a:t>eagle live?</a:t>
            </a:r>
            <a:endParaRPr lang="ru-RU" sz="4400" smtClean="0"/>
          </a:p>
        </p:txBody>
      </p:sp>
      <p:pic>
        <p:nvPicPr>
          <p:cNvPr id="11267" name="Picture 5" descr="orel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938" y="2276475"/>
            <a:ext cx="1781175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AutoShape 7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AutoShape 9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70" name="Picture 11" descr="foto_ocean_4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1500" y="4221163"/>
            <a:ext cx="2778125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13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AutoShape 15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73" name="Picture 17" descr="4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1500" y="1628775"/>
            <a:ext cx="26654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9" descr="gora0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750" y="1844675"/>
            <a:ext cx="26225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21" descr="vologda-photo-001-0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750" y="4076700"/>
            <a:ext cx="266382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Text Box 26"/>
          <p:cNvSpPr txBox="1">
            <a:spLocks noChangeArrowheads="1"/>
          </p:cNvSpPr>
          <p:nvPr/>
        </p:nvSpPr>
        <p:spPr bwMode="auto">
          <a:xfrm>
            <a:off x="971550" y="350043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mountain</a:t>
            </a:r>
            <a:endParaRPr lang="ru-RU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492500" y="5157788"/>
            <a:ext cx="215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eagle</a:t>
            </a:r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724525" y="371633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desert</a:t>
            </a:r>
            <a:endParaRPr lang="ru-RU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95288" y="6381750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river</a:t>
            </a:r>
            <a:endParaRPr lang="ru-RU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580063" y="6237288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Ocean    sea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374</TotalTime>
  <Words>568</Words>
  <Application>Microsoft Office PowerPoint</Application>
  <PresentationFormat>Экран (4:3)</PresentationFormat>
  <Paragraphs>152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Wingdings</vt:lpstr>
      <vt:lpstr>Calibri</vt:lpstr>
      <vt:lpstr>Times New Roman</vt:lpstr>
      <vt:lpstr>Сеть</vt:lpstr>
      <vt:lpstr>Слайд 1</vt:lpstr>
      <vt:lpstr>Слайд 2</vt:lpstr>
      <vt:lpstr>Слайд 3</vt:lpstr>
      <vt:lpstr>The Animal World</vt:lpstr>
      <vt:lpstr>The Animal Song</vt:lpstr>
      <vt:lpstr>Language Skills</vt:lpstr>
      <vt:lpstr>Where do Animals Live?</vt:lpstr>
      <vt:lpstr>Make up your own sentence.</vt:lpstr>
      <vt:lpstr>Where does an eagle live?</vt:lpstr>
      <vt:lpstr>Where does a dolphin live? </vt:lpstr>
      <vt:lpstr>Where does a snake live?</vt:lpstr>
      <vt:lpstr>Where does a crocodile live?</vt:lpstr>
      <vt:lpstr>Where does a camel live?</vt:lpstr>
      <vt:lpstr>Where does a whale live?</vt:lpstr>
      <vt:lpstr>Fill in the gaps.</vt:lpstr>
      <vt:lpstr>Choose the correct option.</vt:lpstr>
      <vt:lpstr>My Progress</vt:lpstr>
      <vt:lpstr>My Progress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Сенина Ольга Геннадьевна</dc:creator>
  <cp:lastModifiedBy>revaz</cp:lastModifiedBy>
  <cp:revision>82</cp:revision>
  <dcterms:created xsi:type="dcterms:W3CDTF">2012-11-09T10:37:24Z</dcterms:created>
  <dcterms:modified xsi:type="dcterms:W3CDTF">2013-02-06T13:18:07Z</dcterms:modified>
</cp:coreProperties>
</file>