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ира Шнуркова" initials="КШ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188" autoAdjust="0"/>
    <p:restoredTop sz="94692" autoAdjust="0"/>
  </p:normalViewPr>
  <p:slideViewPr>
    <p:cSldViewPr>
      <p:cViewPr>
        <p:scale>
          <a:sx n="66" d="100"/>
          <a:sy n="66" d="100"/>
        </p:scale>
        <p:origin x="-77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9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F0699-9D9C-4D16-AAE4-DFA1B828DE3B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777FA-9C67-43B3-9391-B803B6DC1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76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F7D05-0A27-4429-B940-D33D49246950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22219-2881-4E8A-95C4-22A5BEAA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7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31057" y="548680"/>
            <a:ext cx="3687041" cy="265172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dirty="0" smtClean="0"/>
              <a:t>Урок-исследование «Успех, планирование – карьера»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1057" y="3283634"/>
            <a:ext cx="3687041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292080" y="6619446"/>
            <a:ext cx="45719" cy="49913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54611" y="1051982"/>
            <a:ext cx="4206240" cy="4206240"/>
          </a:xfrm>
          <a:solidFill>
            <a:schemeClr val="bg2">
              <a:shade val="50000"/>
              <a:alpha val="69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pic>
        <p:nvPicPr>
          <p:cNvPr id="2052" name="Picture 4" descr="C:\Users\Кирв Шнуркова\Desktop\карьера\вопрос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8737"/>
            <a:ext cx="3960440" cy="43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7B0DAC4-C5C0-41E9-A6A8-42C7DF149639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8EF89F-452C-4665-8B01-84B3D5F12C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1057" y="764704"/>
            <a:ext cx="3687041" cy="4320480"/>
          </a:xfrm>
        </p:spPr>
        <p:txBody>
          <a:bodyPr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рок-исследование «Успех –планирование – карьера» с элементами групповой деятельности.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Учитель: </a:t>
            </a:r>
            <a:r>
              <a:rPr lang="ru-RU" dirty="0" err="1" smtClean="0"/>
              <a:t>Шнуркова</a:t>
            </a:r>
            <a:r>
              <a:rPr lang="ru-RU" dirty="0" smtClean="0"/>
              <a:t> Кира Александровна                          (261-084-666)</a:t>
            </a:r>
          </a:p>
          <a:p>
            <a:r>
              <a:rPr lang="ru-RU" dirty="0" smtClean="0"/>
              <a:t>ГБОУ ЦО №</a:t>
            </a:r>
            <a:r>
              <a:rPr lang="ru-RU" smtClean="0"/>
              <a:t>1444 </a:t>
            </a:r>
            <a:r>
              <a:rPr lang="ru-RU" smtClean="0"/>
              <a:t>СВОУО </a:t>
            </a:r>
            <a:r>
              <a:rPr lang="ru-RU" dirty="0" smtClean="0"/>
              <a:t>г. Москвы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608112"/>
          </a:xfrm>
        </p:spPr>
        <p:txBody>
          <a:bodyPr/>
          <a:lstStyle/>
          <a:p>
            <a:r>
              <a:rPr lang="ru-RU" dirty="0" smtClean="0"/>
              <a:t>                  СОЦИАЛЬНАЯ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7239000" cy="5452616"/>
          </a:xfrm>
        </p:spPr>
        <p:txBody>
          <a:bodyPr/>
          <a:lstStyle/>
          <a:p>
            <a:r>
              <a:rPr lang="ru-RU" dirty="0" smtClean="0"/>
              <a:t>СЕМЬЯ</a:t>
            </a:r>
          </a:p>
          <a:p>
            <a:r>
              <a:rPr lang="ru-RU" dirty="0" smtClean="0"/>
              <a:t>ДРУЗЬЯ</a:t>
            </a:r>
          </a:p>
          <a:p>
            <a:r>
              <a:rPr lang="ru-RU" dirty="0" smtClean="0"/>
              <a:t>ОДНОКЛАССНИКИ</a:t>
            </a:r>
          </a:p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ирв Шнуркова\Desktop\карьера\помощь др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5"/>
            <a:ext cx="2448272" cy="23762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Кирв Шнуркова\Desktop\карьера\совместный тру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941763"/>
            <a:ext cx="3168353" cy="23675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Кирв Шнуркова\Desktop\карьера\семь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941763"/>
            <a:ext cx="3142307" cy="23675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ирв Шнуркова\Desktop\карьера\перед выбор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1724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АЛГОРИТМ ДЕЙСТВИЙ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7776864" cy="59046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1. Сбор информации из различных источников.</a:t>
            </a:r>
          </a:p>
          <a:p>
            <a:r>
              <a:rPr lang="ru-RU" dirty="0" smtClean="0"/>
              <a:t>2. </a:t>
            </a:r>
            <a:r>
              <a:rPr lang="ru-RU" smtClean="0"/>
              <a:t>Анализ</a:t>
            </a:r>
            <a:r>
              <a:rPr lang="ru-RU" dirty="0" smtClean="0"/>
              <a:t>, обсуждение, систематизация информации.</a:t>
            </a:r>
          </a:p>
          <a:p>
            <a:r>
              <a:rPr lang="ru-RU" dirty="0" smtClean="0"/>
              <a:t>3. Формирование выводов и использование их для</a:t>
            </a:r>
          </a:p>
          <a:p>
            <a:r>
              <a:rPr lang="ru-RU" dirty="0" smtClean="0"/>
              <a:t>4. Дальнейшей постановки цели и задач.</a:t>
            </a:r>
          </a:p>
          <a:p>
            <a:r>
              <a:rPr lang="ru-RU" dirty="0" smtClean="0"/>
              <a:t>5. Построение личного плана карьеры.</a:t>
            </a:r>
          </a:p>
          <a:p>
            <a:r>
              <a:rPr lang="ru-RU" dirty="0" smtClean="0"/>
              <a:t>6. Сравнение первоначального плана и конечного результата по планированию карьеры.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6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28600"/>
            <a:ext cx="4248472" cy="824136"/>
          </a:xfrm>
        </p:spPr>
        <p:txBody>
          <a:bodyPr/>
          <a:lstStyle/>
          <a:p>
            <a:r>
              <a:rPr lang="ru-RU" dirty="0" smtClean="0"/>
              <a:t>     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497416"/>
            <a:ext cx="7488832" cy="5099936"/>
          </a:xfrm>
        </p:spPr>
        <p:txBody>
          <a:bodyPr/>
          <a:lstStyle/>
          <a:p>
            <a:r>
              <a:rPr lang="ru-RU" dirty="0" smtClean="0"/>
              <a:t>                             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           </a:t>
            </a:r>
            <a:r>
              <a:rPr lang="ru-RU" sz="3200" dirty="0" smtClean="0"/>
              <a:t>Используя алгоритм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действий,</a:t>
            </a:r>
          </a:p>
          <a:p>
            <a:endParaRPr lang="ru-RU" sz="3200" dirty="0"/>
          </a:p>
          <a:p>
            <a:r>
              <a:rPr lang="ru-RU" sz="3200" dirty="0" smtClean="0"/>
              <a:t>   составьте личный план успешной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деятельности.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7239000" cy="3580408"/>
          </a:xfrm>
        </p:spPr>
        <p:txBody>
          <a:bodyPr/>
          <a:lstStyle/>
          <a:p>
            <a:pPr lvl="8"/>
            <a:endParaRPr lang="ru-RU" dirty="0"/>
          </a:p>
        </p:txBody>
      </p:sp>
      <p:pic>
        <p:nvPicPr>
          <p:cNvPr id="1027" name="Picture 3" descr="C:\Users\Кирв Шнуркова\Desktop\карьера\возьмемся за руки,друз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240359" cy="266429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ирв Шнуркова\Desktop\карьера\побед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56083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  Основные цели занятия.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Сформировать знания о понятиях «успех», «карьера», «планирование».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Развитие навыков работы в группах, умения анализировать и использовать различные источники получения информации.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3. Воспитание личностных качеств успеха, активной гражданской позиции.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9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24744"/>
            <a:ext cx="18722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успех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43808" y="1124744"/>
            <a:ext cx="2520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карьера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1124744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планирование</a:t>
            </a:r>
            <a:endParaRPr lang="ru-RU" dirty="0"/>
          </a:p>
        </p:txBody>
      </p:sp>
      <p:pic>
        <p:nvPicPr>
          <p:cNvPr id="4098" name="Picture 2" descr="C:\Users\Кирв Шнуркова\Desktop\карьера\успе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304256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ирв Шнуркова\Desktop\карьера\планир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2232248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ирв Шнуркова\Desktop\карьера\ступе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3194050"/>
            <a:ext cx="2880322" cy="23951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1844824"/>
            <a:ext cx="3456384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Личностный успех</a:t>
            </a:r>
            <a:endParaRPr lang="ru-RU" dirty="0"/>
          </a:p>
        </p:txBody>
      </p:sp>
      <p:pic>
        <p:nvPicPr>
          <p:cNvPr id="5122" name="Picture 2" descr="C:\Users\Кирв Шнуркова\Desktop\карьера\выбор пофесс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234"/>
            <a:ext cx="3168352" cy="28547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ирв Шнуркова\Desktop\карьера\семь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0234"/>
            <a:ext cx="3168352" cy="27106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ирв Шнуркова\Desktop\карьера\образование-успе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024336" cy="25628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ирв Шнуркова\Desktop\карьера\деньги-успе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49080"/>
            <a:ext cx="3168352" cy="25628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2276872"/>
            <a:ext cx="3168352" cy="2066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карьера</a:t>
            </a:r>
            <a:endParaRPr lang="ru-RU" dirty="0"/>
          </a:p>
        </p:txBody>
      </p:sp>
      <p:pic>
        <p:nvPicPr>
          <p:cNvPr id="6146" name="Picture 2" descr="C:\Users\Кирв Шнуркова\Desktop\карьера\делово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3096345" cy="28803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ирв Шнуркова\Desktop\карьера\политическая карьер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808312" cy="28803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ирв Шнуркова\Desktop\карьера\общественное призна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861048"/>
            <a:ext cx="3024336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ирв Шнуркова\Desktop\карьера\мы-вмест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861048"/>
            <a:ext cx="3096345" cy="280831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840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76672"/>
            <a:ext cx="3168352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УСПЕХ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10472" y="476672"/>
            <a:ext cx="3401888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КАРЬЕРА</a:t>
            </a:r>
            <a:endParaRPr lang="ru-RU" dirty="0"/>
          </a:p>
        </p:txBody>
      </p:sp>
      <p:sp>
        <p:nvSpPr>
          <p:cNvPr id="4" name="Равно 3"/>
          <p:cNvSpPr/>
          <p:nvPr/>
        </p:nvSpPr>
        <p:spPr>
          <a:xfrm>
            <a:off x="3496072" y="68854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395536" y="3284984"/>
            <a:ext cx="2088232" cy="2232248"/>
          </a:xfrm>
          <a:prstGeom prst="snip2SameRect">
            <a:avLst>
              <a:gd name="adj1" fmla="val 68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ЛИЧНОСТНЫЙ</a:t>
            </a:r>
            <a:endParaRPr lang="ru-RU" dirty="0"/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3176816" y="3284984"/>
            <a:ext cx="2069548" cy="2232248"/>
          </a:xfrm>
          <a:prstGeom prst="snip2SameRect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</a:t>
            </a:r>
          </a:p>
          <a:p>
            <a:pPr algn="ctr"/>
            <a:r>
              <a:rPr lang="ru-RU" dirty="0" smtClean="0"/>
              <a:t>ОНАЛЬНЫЙ</a:t>
            </a:r>
            <a:endParaRPr lang="ru-RU" dirty="0"/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6012160" y="3284984"/>
            <a:ext cx="2016224" cy="2232248"/>
          </a:xfrm>
          <a:prstGeom prst="snip2SameRect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ДОЛЖНОСТНОЙ РОСТ</a:t>
            </a:r>
            <a:endParaRPr lang="ru-RU" dirty="0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2486080" y="4158792"/>
            <a:ext cx="69073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691680" y="19888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10472" y="2021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777956" y="19995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246364" y="4158792"/>
            <a:ext cx="76579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ойная стрелка влево/вправо/вверх 16"/>
          <p:cNvSpPr/>
          <p:nvPr/>
        </p:nvSpPr>
        <p:spPr>
          <a:xfrm>
            <a:off x="1668452" y="5877272"/>
            <a:ext cx="5086276" cy="72008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5855" y="260648"/>
            <a:ext cx="4487033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Планирование</a:t>
            </a:r>
            <a:endParaRPr lang="ru-RU" sz="4000" dirty="0"/>
          </a:p>
        </p:txBody>
      </p:sp>
      <p:pic>
        <p:nvPicPr>
          <p:cNvPr id="7170" name="Picture 2" descr="C:\Users\Кирв Шнуркова\Desktop\карьера\план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" y="116632"/>
            <a:ext cx="3131840" cy="324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2123728" y="1896464"/>
            <a:ext cx="3502100" cy="2196245"/>
          </a:xfrm>
          <a:prstGeom prst="triangle">
            <a:avLst>
              <a:gd name="adj" fmla="val 50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перспективы</a:t>
            </a:r>
            <a:endParaRPr lang="ru-RU" sz="20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519370" y="1896464"/>
            <a:ext cx="2725038" cy="2196245"/>
          </a:xfrm>
          <a:prstGeom prst="triangle">
            <a:avLst>
              <a:gd name="adj" fmla="val 44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прогноз</a:t>
            </a:r>
            <a:endParaRPr lang="ru-RU" sz="2000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815916" y="4323714"/>
            <a:ext cx="2448272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ЦЕЛЬ</a:t>
            </a:r>
            <a:endParaRPr lang="ru-RU" sz="3200" dirty="0"/>
          </a:p>
        </p:txBody>
      </p:sp>
      <p:sp>
        <p:nvSpPr>
          <p:cNvPr id="10" name="Тройная стрелка влево/вправо/вверх 9"/>
          <p:cNvSpPr/>
          <p:nvPr/>
        </p:nvSpPr>
        <p:spPr>
          <a:xfrm>
            <a:off x="4788024" y="1896464"/>
            <a:ext cx="1216152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979712" y="5517232"/>
            <a:ext cx="6120680" cy="1152127"/>
          </a:xfrm>
          <a:prstGeom prst="triangle">
            <a:avLst>
              <a:gd name="adj" fmla="val 48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911104" y="508518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625828" y="508518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ирв Шнуркова\Desktop\карьера\слагаемые успех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7"/>
            <a:ext cx="25922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Факторы, ОПРЕДЕЛЯЮЩИЕ                                       ПЛАНИРОВАНИЕ КАРЬЕРЫ.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ИНДИВИДУАЛЬНЫЕ                    СОЦИАЛЬНАЯ</a:t>
            </a:r>
          </a:p>
          <a:p>
            <a:pPr marL="0" indent="0">
              <a:buNone/>
            </a:pPr>
            <a:r>
              <a:rPr lang="ru-RU" dirty="0" smtClean="0"/>
              <a:t>  ОСОБЕННОСТИ                                СРЕДА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УРОВЕНЬ РАЗВИТИЯ              НАЦИОНАЛЬНЫЕ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СТРАНЫ                           ТРАДИЦИИ</a:t>
            </a:r>
          </a:p>
        </p:txBody>
      </p:sp>
    </p:spTree>
    <p:extLst>
      <p:ext uri="{BB962C8B-B14F-4D97-AF65-F5344CB8AC3E}">
        <p14:creationId xmlns:p14="http://schemas.microsoft.com/office/powerpoint/2010/main" val="24911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27168" cy="608112"/>
          </a:xfrm>
        </p:spPr>
        <p:txBody>
          <a:bodyPr/>
          <a:lstStyle/>
          <a:p>
            <a:r>
              <a:rPr lang="ru-RU" dirty="0" smtClean="0"/>
              <a:t>          ИНДИВИДУАЛЬНЫЕ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7239000" cy="5380608"/>
          </a:xfrm>
        </p:spPr>
        <p:txBody>
          <a:bodyPr/>
          <a:lstStyle/>
          <a:p>
            <a:r>
              <a:rPr lang="ru-RU" dirty="0" smtClean="0"/>
              <a:t>ТЕМПЕРАМЕНТ</a:t>
            </a:r>
          </a:p>
          <a:p>
            <a:r>
              <a:rPr lang="ru-RU" dirty="0" smtClean="0"/>
              <a:t>ПОКАЗАТЕЛИ ЗДОРОВЬЯ</a:t>
            </a:r>
          </a:p>
          <a:p>
            <a:r>
              <a:rPr lang="ru-RU" dirty="0" smtClean="0"/>
              <a:t>СПОСОБНОСТИ</a:t>
            </a:r>
          </a:p>
          <a:p>
            <a:r>
              <a:rPr lang="ru-RU" dirty="0" smtClean="0"/>
              <a:t>ИНТЕРЕСЫ</a:t>
            </a:r>
          </a:p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Кирв Шнуркова\Desktop\карьера\все хорош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521" r="21579" b="-1"/>
          <a:stretch/>
        </p:blipFill>
        <p:spPr bwMode="auto">
          <a:xfrm>
            <a:off x="6084168" y="1196752"/>
            <a:ext cx="1584176" cy="1512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Кирв Шнуркова\Desktop\карьера\образ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115"/>
            <a:ext cx="1552575" cy="20522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Кирв Шнуркова\Desktop\карьера\деловой сти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2736304" cy="30963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488</TotalTime>
  <Words>202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Урок-исследование «Успех –планирование – карьера» с элементами групповой деятельности. </vt:lpstr>
      <vt:lpstr>  Основные цели занятия.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Факторы, ОПРЕДЕЛЯЮЩИЕ                                       ПЛАНИРОВАНИЕ КАРЬЕРЫ.</vt:lpstr>
      <vt:lpstr>          ИНДИВИДУАЛЬНЫЕ ОСОБЕННОСТИ</vt:lpstr>
      <vt:lpstr>                  СОЦИАЛЬНАЯ СРЕДА</vt:lpstr>
      <vt:lpstr>          АЛГОРИТМ ДЕЙСТВИЙ</vt:lpstr>
      <vt:lpstr>     Домашнее задание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Урок-исследование «Успех – карьера- планирование»</dc:title>
  <dc:creator>Кира Шнуркова</dc:creator>
  <cp:lastModifiedBy>Кира Шнуркова</cp:lastModifiedBy>
  <cp:revision>39</cp:revision>
  <dcterms:created xsi:type="dcterms:W3CDTF">2012-08-14T11:22:54Z</dcterms:created>
  <dcterms:modified xsi:type="dcterms:W3CDTF">2012-12-13T09:12:41Z</dcterms:modified>
</cp:coreProperties>
</file>