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7" r:id="rId2"/>
    <p:sldId id="257" r:id="rId3"/>
    <p:sldId id="259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303" r:id="rId12"/>
    <p:sldId id="289" r:id="rId13"/>
    <p:sldId id="290" r:id="rId14"/>
    <p:sldId id="291" r:id="rId15"/>
    <p:sldId id="292" r:id="rId16"/>
    <p:sldId id="293" r:id="rId17"/>
    <p:sldId id="270" r:id="rId18"/>
    <p:sldId id="30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34" autoAdjust="0"/>
  </p:normalViewPr>
  <p:slideViewPr>
    <p:cSldViewPr>
      <p:cViewPr varScale="1">
        <p:scale>
          <a:sx n="55" d="100"/>
          <a:sy n="55" d="100"/>
        </p:scale>
        <p:origin x="-103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1B730-8ABF-4998-8D33-C1A49A017B4A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E477B-8488-4C85-88A3-E4EC97EF1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E477B-8488-4C85-88A3-E4EC97EF181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EB60-6CDB-4B5E-AC0C-8919B083ADC0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55970-FD67-4353-B4F0-F53AE615D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EB60-6CDB-4B5E-AC0C-8919B083ADC0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55970-FD67-4353-B4F0-F53AE615D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EB60-6CDB-4B5E-AC0C-8919B083ADC0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55970-FD67-4353-B4F0-F53AE615D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EB60-6CDB-4B5E-AC0C-8919B083ADC0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55970-FD67-4353-B4F0-F53AE615D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EB60-6CDB-4B5E-AC0C-8919B083ADC0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55970-FD67-4353-B4F0-F53AE615D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EB60-6CDB-4B5E-AC0C-8919B083ADC0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55970-FD67-4353-B4F0-F53AE615D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EB60-6CDB-4B5E-AC0C-8919B083ADC0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55970-FD67-4353-B4F0-F53AE615D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EB60-6CDB-4B5E-AC0C-8919B083ADC0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55970-FD67-4353-B4F0-F53AE615D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EB60-6CDB-4B5E-AC0C-8919B083ADC0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55970-FD67-4353-B4F0-F53AE615D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EB60-6CDB-4B5E-AC0C-8919B083ADC0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55970-FD67-4353-B4F0-F53AE615D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EB60-6CDB-4B5E-AC0C-8919B083ADC0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55970-FD67-4353-B4F0-F53AE615D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8EB60-6CDB-4B5E-AC0C-8919B083ADC0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55970-FD67-4353-B4F0-F53AE615D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6.gif"/><Relationship Id="rId18" Type="http://schemas.openxmlformats.org/officeDocument/2006/relationships/image" Target="../media/image19.jpeg"/><Relationship Id="rId3" Type="http://schemas.openxmlformats.org/officeDocument/2006/relationships/notesSlide" Target="../notesSlides/notesSlide1.xml"/><Relationship Id="rId21" Type="http://schemas.openxmlformats.org/officeDocument/2006/relationships/hyperlink" Target="http://animo2.ucoz.ru/photo/mir_animashek_letnego_nastroenija/otdykh_na_more_puteshestvija/animacija_korabl_2/44-0-1875" TargetMode="External"/><Relationship Id="rId7" Type="http://schemas.openxmlformats.org/officeDocument/2006/relationships/image" Target="../media/image11.png"/><Relationship Id="rId12" Type="http://schemas.openxmlformats.org/officeDocument/2006/relationships/hyperlink" Target="http://animo2.ucoz.ru/photo/animacii_malogo_razmera/sklad_animacij/animacija_volny_2/14-0-1063" TargetMode="External"/><Relationship Id="rId17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.gif"/><Relationship Id="rId20" Type="http://schemas.openxmlformats.org/officeDocument/2006/relationships/image" Target="../media/image20.gif"/><Relationship Id="rId1" Type="http://schemas.openxmlformats.org/officeDocument/2006/relationships/audio" Target="../media/audio1.wav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hyperlink" Target="http://animo2.ucoz.ru/photo/stili/animacii_afrika/animacija_palmy/131-0-10788" TargetMode="External"/><Relationship Id="rId15" Type="http://schemas.openxmlformats.org/officeDocument/2006/relationships/image" Target="../media/image17.gif"/><Relationship Id="rId10" Type="http://schemas.openxmlformats.org/officeDocument/2006/relationships/image" Target="../media/image14.gif"/><Relationship Id="rId19" Type="http://schemas.openxmlformats.org/officeDocument/2006/relationships/hyperlink" Target="http://animo2.ucoz.ru/photo/stili/animacii_afrika/animacija_martyshka/131-0-10785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3.gif"/><Relationship Id="rId14" Type="http://schemas.openxmlformats.org/officeDocument/2006/relationships/hyperlink" Target="http://animo2.ucoz.ru/photo/animacii_malogo_razmera/animacii_zhivotnykh/36737/1-0-930" TargetMode="External"/><Relationship Id="rId22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hyperlink" Target="http://animo2.ucoz.ru/_ph/9/2/517171995.gi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gif"/><Relationship Id="rId4" Type="http://schemas.openxmlformats.org/officeDocument/2006/relationships/hyperlink" Target="http://animo2.ucoz.ru/photo/animacii_malogo_razmera/sklad_animacij/animacija_nitki/14-0-1123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oshkolu.ru/org/107-360/file/503366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85725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специальное (коррекционное) образовательное учреждение для обучающихся с ОВЗ «Специальная (коррекционная) общеобразовательная школа №10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VIII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вида г.Кызыла»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539552" y="2564904"/>
            <a:ext cx="7929618" cy="18722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«Обработка поперечного среза косынки швом </a:t>
            </a:r>
            <a:r>
              <a:rPr lang="ru-RU" sz="36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вподгибку</a:t>
            </a:r>
            <a:r>
              <a:rPr lang="ru-RU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закрытым срезом».</a:t>
            </a:r>
            <a:endParaRPr lang="ru-RU" sz="3600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5229200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Учитель технологии: Малышева Любовь Ивановна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анфиска уроки\анимации и картинки\Рисунок3.g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76256" y="3412729"/>
            <a:ext cx="1873552" cy="1935182"/>
          </a:xfrm>
          <a:prstGeom prst="rect">
            <a:avLst/>
          </a:prstGeom>
          <a:noFill/>
        </p:spPr>
      </p:pic>
      <p:pic>
        <p:nvPicPr>
          <p:cNvPr id="8" name="Picture 30" descr="banani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101538">
            <a:off x="7539989" y="3556881"/>
            <a:ext cx="553095" cy="409290"/>
          </a:xfrm>
          <a:prstGeom prst="rect">
            <a:avLst/>
          </a:prstGeom>
          <a:noFill/>
        </p:spPr>
      </p:pic>
      <p:pic>
        <p:nvPicPr>
          <p:cNvPr id="16" name="Picture 30" descr="banani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101538">
            <a:off x="7539988" y="3556880"/>
            <a:ext cx="553095" cy="40929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403648" y="256490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51720" y="2636912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28662" y="2285992"/>
            <a:ext cx="1785950" cy="2857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28662" y="2857496"/>
            <a:ext cx="1785950" cy="2857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5400000">
            <a:off x="1643042" y="2571744"/>
            <a:ext cx="1357322" cy="21431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28596" y="7072338"/>
            <a:ext cx="2184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Стачной шов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428992" y="7286652"/>
            <a:ext cx="317606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Шов </a:t>
            </a:r>
            <a:r>
              <a:rPr lang="ru-RU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вподгибку</a:t>
            </a:r>
            <a:endParaRPr lang="ru-RU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28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закрытым срезом</a:t>
            </a:r>
            <a:endParaRPr lang="ru-RU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Арка 21"/>
          <p:cNvSpPr/>
          <p:nvPr/>
        </p:nvSpPr>
        <p:spPr>
          <a:xfrm rot="5400000">
            <a:off x="5250661" y="1893083"/>
            <a:ext cx="1214446" cy="1285884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Арка 24"/>
          <p:cNvSpPr/>
          <p:nvPr/>
        </p:nvSpPr>
        <p:spPr>
          <a:xfrm rot="16200000">
            <a:off x="4179091" y="1821645"/>
            <a:ext cx="785818" cy="1000132"/>
          </a:xfrm>
          <a:prstGeom prst="blockArc">
            <a:avLst>
              <a:gd name="adj1" fmla="val 10800000"/>
              <a:gd name="adj2" fmla="val 0"/>
              <a:gd name="adj3" fmla="val 3063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643306" y="2857496"/>
            <a:ext cx="2214578" cy="2857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572000" y="1928802"/>
            <a:ext cx="1285884" cy="2857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572000" y="2428868"/>
            <a:ext cx="857256" cy="2857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 rot="5400000">
            <a:off x="3714744" y="2428868"/>
            <a:ext cx="1785950" cy="21431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0.00394 L 0.01875 -0.422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05439 L 0.00278 -0.4638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L 0.01581 0.74537 " pathEditMode="relative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6" descr="http://animo2.ucoz.ru/_ph/131/1/10909928.jpg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2214554"/>
            <a:ext cx="1845475" cy="2657486"/>
          </a:xfrm>
          <a:prstGeom prst="rect">
            <a:avLst/>
          </a:prstGeom>
          <a:noFill/>
        </p:spPr>
      </p:pic>
      <p:pic>
        <p:nvPicPr>
          <p:cNvPr id="2100" name="Picture 5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чу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15338" y="500042"/>
            <a:ext cx="304800" cy="304800"/>
          </a:xfrm>
          <a:prstGeom prst="rect">
            <a:avLst/>
          </a:prstGeom>
          <a:noFill/>
        </p:spPr>
      </p:pic>
      <p:pic>
        <p:nvPicPr>
          <p:cNvPr id="32" name="Picture 28" descr="banani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 rot="12098252">
            <a:off x="672484" y="5215900"/>
            <a:ext cx="972615" cy="1007350"/>
          </a:xfrm>
          <a:prstGeom prst="rect">
            <a:avLst/>
          </a:prstGeom>
          <a:noFill/>
        </p:spPr>
      </p:pic>
      <p:pic>
        <p:nvPicPr>
          <p:cNvPr id="34" name="Picture 30" descr="banani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 rot="11210706">
            <a:off x="2277973" y="5061602"/>
            <a:ext cx="1090599" cy="1129550"/>
          </a:xfrm>
          <a:prstGeom prst="rect">
            <a:avLst/>
          </a:prstGeom>
          <a:noFill/>
        </p:spPr>
      </p:pic>
      <p:pic>
        <p:nvPicPr>
          <p:cNvPr id="36" name="Picture 36" descr="banani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 rot="14119879">
            <a:off x="4365781" y="5056497"/>
            <a:ext cx="1057429" cy="1095194"/>
          </a:xfrm>
          <a:prstGeom prst="rect">
            <a:avLst/>
          </a:prstGeom>
          <a:noFill/>
        </p:spPr>
      </p:pic>
      <p:pic>
        <p:nvPicPr>
          <p:cNvPr id="37" name="Picture 32" descr="banani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 rot="17035811">
            <a:off x="6069109" y="5105316"/>
            <a:ext cx="1136503" cy="1177093"/>
          </a:xfrm>
          <a:prstGeom prst="rect">
            <a:avLst/>
          </a:prstGeom>
          <a:noFill/>
        </p:spPr>
      </p:pic>
      <p:pic>
        <p:nvPicPr>
          <p:cNvPr id="38" name="Picture 34" descr="banani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 rot="10800000" flipH="1">
            <a:off x="7500958" y="5072074"/>
            <a:ext cx="1104394" cy="1143008"/>
          </a:xfrm>
          <a:prstGeom prst="rect">
            <a:avLst/>
          </a:prstGeom>
          <a:noFill/>
        </p:spPr>
      </p:pic>
      <p:pic>
        <p:nvPicPr>
          <p:cNvPr id="40" name="Picture 43" descr="2CAN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10358478" y="714356"/>
            <a:ext cx="1295400" cy="673100"/>
          </a:xfrm>
          <a:prstGeom prst="rect">
            <a:avLst/>
          </a:prstGeom>
          <a:noFill/>
        </p:spPr>
      </p:pic>
      <p:pic>
        <p:nvPicPr>
          <p:cNvPr id="41" name="Picture 40" descr="2CAN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1643105" y="571480"/>
            <a:ext cx="928694" cy="510721"/>
          </a:xfrm>
          <a:prstGeom prst="rect">
            <a:avLst/>
          </a:prstGeom>
          <a:noFill/>
        </p:spPr>
      </p:pic>
      <p:pic>
        <p:nvPicPr>
          <p:cNvPr id="24" name="Picture 39" descr="banani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 flipH="1">
            <a:off x="6715140" y="1167565"/>
            <a:ext cx="658208" cy="714828"/>
          </a:xfrm>
          <a:prstGeom prst="rect">
            <a:avLst/>
          </a:prstGeom>
          <a:noFill/>
        </p:spPr>
      </p:pic>
      <p:pic>
        <p:nvPicPr>
          <p:cNvPr id="27" name="Picture 14" descr="http://animo2.ucoz.ru/_ph/14/1/192913659.jpg">
            <a:hlinkClick r:id="rId12"/>
          </p:cNvPr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7158" y="5072074"/>
            <a:ext cx="8286808" cy="1214446"/>
          </a:xfrm>
          <a:prstGeom prst="rect">
            <a:avLst/>
          </a:prstGeom>
          <a:noFill/>
        </p:spPr>
      </p:pic>
      <p:pic>
        <p:nvPicPr>
          <p:cNvPr id="29" name="Picture 10" descr="http://animo2.ucoz.ru/_ph/1/1/725728854.jpg">
            <a:hlinkClick r:id="rId14"/>
          </p:cNvPr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1928858" y="5429264"/>
            <a:ext cx="1028700" cy="857251"/>
          </a:xfrm>
          <a:prstGeom prst="rect">
            <a:avLst/>
          </a:prstGeom>
          <a:noFill/>
        </p:spPr>
      </p:pic>
      <p:pic>
        <p:nvPicPr>
          <p:cNvPr id="30" name="Picture 4" descr="E:\21647.gif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9468544" y="4077072"/>
            <a:ext cx="1008823" cy="1600202"/>
          </a:xfrm>
          <a:prstGeom prst="rect">
            <a:avLst/>
          </a:prstGeom>
          <a:noFill/>
        </p:spPr>
      </p:pic>
      <p:pic>
        <p:nvPicPr>
          <p:cNvPr id="31" name="Picture 4" descr="E:\21647.gif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flipH="1">
            <a:off x="-1500230" y="4000504"/>
            <a:ext cx="972061" cy="1600202"/>
          </a:xfrm>
          <a:prstGeom prst="rect">
            <a:avLst/>
          </a:prstGeom>
          <a:noFill/>
        </p:spPr>
      </p:pic>
      <p:pic>
        <p:nvPicPr>
          <p:cNvPr id="33" name="Picture 51" descr="banani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128" y="2643182"/>
            <a:ext cx="473996" cy="601281"/>
          </a:xfrm>
          <a:prstGeom prst="rect">
            <a:avLst/>
          </a:prstGeom>
          <a:noFill/>
        </p:spPr>
      </p:pic>
      <p:pic>
        <p:nvPicPr>
          <p:cNvPr id="35" name="Picture 50" descr="banani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69574" y="2571744"/>
            <a:ext cx="563152" cy="714380"/>
          </a:xfrm>
          <a:prstGeom prst="rect">
            <a:avLst/>
          </a:prstGeom>
          <a:noFill/>
        </p:spPr>
      </p:pic>
      <p:pic>
        <p:nvPicPr>
          <p:cNvPr id="39" name="Picture 8" descr="http://animo2.ucoz.ru/_ph/131/1/814565403.jpg">
            <a:hlinkClick r:id="rId19"/>
          </p:cNvPr>
          <p:cNvPicPr>
            <a:picLocks noChangeAspect="1" noChangeArrowheads="1" noCrop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214810" y="3214686"/>
            <a:ext cx="1285884" cy="1083384"/>
          </a:xfrm>
          <a:prstGeom prst="rect">
            <a:avLst/>
          </a:prstGeom>
          <a:noFill/>
        </p:spPr>
      </p:pic>
      <p:pic>
        <p:nvPicPr>
          <p:cNvPr id="42" name="Picture 16" descr="http://animo2.ucoz.ru/_ph/44/1/766560874.jpg">
            <a:hlinkClick r:id="rId21"/>
          </p:cNvPr>
          <p:cNvPicPr>
            <a:picLocks noChangeAspect="1" noChangeArrowheads="1" noCrop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-2571800" y="4857760"/>
            <a:ext cx="1857420" cy="1066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68" fill="hold"/>
                                        <p:tgtEl>
                                          <p:spTgt spid="21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000"/>
                            </p:stCondLst>
                            <p:childTnLst>
                              <p:par>
                                <p:cTn id="62" presetID="7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9 -0.10903 L -0.51129 -0.10903 L -0.51129 0.50879 L -0.02309 0.50879 L -0.02309 -0.10903 Z " pathEditMode="relative" rAng="0" ptsTypes="FFFFF">
                                      <p:cBhvr>
                                        <p:cTn id="6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" y="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30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0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600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41 0.00995 C 0.12951 0.02107 0.19462 0.03241 0.23507 0.01852 C 0.27587 0.00463 0.27621 -0.07824 0.30781 -0.07407 C 0.33975 -0.06991 0.35104 0.03773 0.42569 0.04421 C 0.50035 0.0507 0.67587 -0.00255 0.7559 -0.03542 C 0.83663 -0.06829 0.8691 -0.1581 0.90798 -0.15347 C 0.94653 -0.14884 0.93628 -0.03611 0.9901 -0.00741 C 1.04357 0.0213 1.13698 0.01991 1.23055 0.01852 " pathEditMode="relative" rAng="0" ptsTypes="aaaaaaaA">
                                      <p:cBhvr>
                                        <p:cTn id="73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" y="-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1000"/>
                            </p:stCondLst>
                            <p:childTnLst>
                              <p:par>
                                <p:cTn id="7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08 -0.01389 L -1.17309 0.00695 " pathEditMode="relative" rAng="0" ptsTypes="AA">
                                      <p:cBhvr>
                                        <p:cTn id="76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6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6000"/>
                            </p:stCondLst>
                            <p:childTnLst>
                              <p:par>
                                <p:cTn id="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1.2835 -3.7037E-6 " pathEditMode="relative" rAng="0" ptsTypes="AA">
                                      <p:cBhvr>
                                        <p:cTn id="79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1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1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2000"/>
                            </p:stCondLst>
                            <p:childTnLst>
                              <p:par>
                                <p:cTn id="8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50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8000"/>
                            </p:stCondLst>
                            <p:childTnLst>
                              <p:par>
                                <p:cTn id="9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0412 C 0.10191 -0.00139 0.20104 0.03843 0.27344 0.04954 C 0.34549 0.06065 0.37396 0.02986 0.43559 0.02546 C 0.49722 0.02107 0.5967 0.02639 0.64323 0.02338 C 0.69011 0.02037 0.69445 0.01458 0.71615 0.00718 C 0.7375 -0.00023 0.74584 -0.01366 0.77188 -0.02106 C 0.79809 -0.02847 0.84011 -0.04467 0.87205 -0.03727 C 0.90347 -0.02986 0.93038 0.01134 0.96111 0.02338 C 0.99219 0.03542 0.99861 0.03472 1.05695 0.03542 C 1.11493 0.03611 1.26875 0.0287 1.31111 0.02732 " pathEditMode="relative" rAng="0" ptsTypes="aaaaaaaaaA">
                                      <p:cBhvr>
                                        <p:cTn id="100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" y="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0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анфиска уроки\анимации и картинки\Рисунок3.g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76256" y="3412729"/>
            <a:ext cx="1873552" cy="1935182"/>
          </a:xfrm>
          <a:prstGeom prst="rect">
            <a:avLst/>
          </a:prstGeom>
          <a:noFill/>
        </p:spPr>
      </p:pic>
      <p:pic>
        <p:nvPicPr>
          <p:cNvPr id="16" name="Picture 30" descr="banani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101538">
            <a:off x="7445180" y="3485442"/>
            <a:ext cx="553095" cy="40929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403648" y="256490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51720" y="2636912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357422" y="928670"/>
            <a:ext cx="43343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Практическая работа</a:t>
            </a:r>
            <a:endParaRPr lang="ru-RU" sz="36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71472" y="1714488"/>
            <a:ext cx="6817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Заметать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подогнутый срез детали на 5 мм.</a:t>
            </a:r>
          </a:p>
          <a:p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2274838"/>
            <a:ext cx="657229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Заметать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вторично подогнутый срез    детали на 1 см.</a:t>
            </a: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4348" y="3357562"/>
            <a:ext cx="671517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Застрочить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 краю подгиба. Удалить нитки примётывания.</a:t>
            </a: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2910" y="4500570"/>
            <a:ext cx="70009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Провести самоконтроль качества машинной строчки.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0.05648 L 0.0099 0.53959 " pathEditMode="relative" ptsTypes="AA">
                                      <p:cBhvr>
                                        <p:cTn id="3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анфиска уроки\анимации и картинки\Рисунок3.g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76256" y="3412729"/>
            <a:ext cx="1873552" cy="1935182"/>
          </a:xfrm>
          <a:prstGeom prst="rect">
            <a:avLst/>
          </a:prstGeom>
          <a:noFill/>
        </p:spPr>
      </p:pic>
      <p:pic>
        <p:nvPicPr>
          <p:cNvPr id="8" name="Picture 30" descr="banani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101538">
            <a:off x="7539989" y="3556881"/>
            <a:ext cx="553095" cy="409290"/>
          </a:xfrm>
          <a:prstGeom prst="rect">
            <a:avLst/>
          </a:prstGeom>
          <a:noFill/>
        </p:spPr>
      </p:pic>
      <p:pic>
        <p:nvPicPr>
          <p:cNvPr id="16" name="Picture 30" descr="banani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101538">
            <a:off x="7539988" y="3556880"/>
            <a:ext cx="553095" cy="40929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827584" y="177281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51720" y="2636912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627784" y="1340768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14546" y="1357298"/>
            <a:ext cx="2571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Заметать   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14546" y="3643314"/>
            <a:ext cx="24539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Застрочить</a:t>
            </a:r>
            <a:endParaRPr lang="ru-RU" sz="3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214414" y="221455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Закрепить подогнутые края детали смёточной строчкой.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42976" y="442913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Закрепить подогнутые края  детали машинной строчкой.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3565 L 0.00747 0.63403 " pathEditMode="relative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анфиска уроки\анимации и картинки\Рисунок3.g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76256" y="3412729"/>
            <a:ext cx="1873552" cy="1935182"/>
          </a:xfrm>
          <a:prstGeom prst="rect">
            <a:avLst/>
          </a:prstGeom>
          <a:noFill/>
        </p:spPr>
      </p:pic>
      <p:pic>
        <p:nvPicPr>
          <p:cNvPr id="8" name="Picture 30" descr="banani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101538">
            <a:off x="7467980" y="3556881"/>
            <a:ext cx="553095" cy="409290"/>
          </a:xfrm>
          <a:prstGeom prst="rect">
            <a:avLst/>
          </a:prstGeom>
          <a:noFill/>
        </p:spPr>
      </p:pic>
      <p:pic>
        <p:nvPicPr>
          <p:cNvPr id="16" name="Picture 30" descr="banani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101538">
            <a:off x="7467981" y="3556881"/>
            <a:ext cx="553095" cy="40929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827584" y="177281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85918" y="1714488"/>
            <a:ext cx="4264501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3330575" algn="l"/>
              </a:tabLst>
            </a:pP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Инструмент бывалый,</a:t>
            </a:r>
            <a:endParaRPr lang="ru-RU" sz="3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330575" algn="l"/>
              </a:tabLst>
            </a:pP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большой, не малый,</a:t>
            </a:r>
            <a:endParaRPr lang="ru-RU" sz="3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330575" algn="l"/>
              </a:tabLst>
            </a:pP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него полно забот,</a:t>
            </a:r>
            <a:endParaRPr lang="ru-RU" sz="3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330575" algn="l"/>
              </a:tabLst>
            </a:pP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и режет и стрижет.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627784" y="1340768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dirty="0"/>
          </a:p>
        </p:txBody>
      </p:sp>
      <p:pic>
        <p:nvPicPr>
          <p:cNvPr id="8194" name="Picture 2" descr="http://animo2.ucoz.ru/_ph/9/1/517171995.jpg">
            <a:hlinkClick r:id="rId4" tooltip="Просмотры: 133 | Размеры: 114x91, 13.2Kb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6858000"/>
            <a:ext cx="2143140" cy="17107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6152 L 0.00087 -0.403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4602 L 0.00747 0.56013 " pathEditMode="relative" ptsTypes="AA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анфиска уроки\анимации и картинки\Рисунок3.g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76256" y="3284984"/>
            <a:ext cx="1873552" cy="1935182"/>
          </a:xfrm>
          <a:prstGeom prst="rect">
            <a:avLst/>
          </a:prstGeom>
          <a:noFill/>
        </p:spPr>
      </p:pic>
      <p:pic>
        <p:nvPicPr>
          <p:cNvPr id="8" name="Picture 30" descr="banani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101538">
            <a:off x="7395973" y="3412864"/>
            <a:ext cx="553095" cy="409290"/>
          </a:xfrm>
          <a:prstGeom prst="rect">
            <a:avLst/>
          </a:prstGeom>
          <a:noFill/>
        </p:spPr>
      </p:pic>
      <p:pic>
        <p:nvPicPr>
          <p:cNvPr id="16" name="Picture 30" descr="banani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101538">
            <a:off x="7395972" y="3412865"/>
            <a:ext cx="553095" cy="40929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827584" y="177281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627784" y="1340768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19672" y="1556792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3330575" algn="l"/>
              </a:tabLst>
            </a:pP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 назад, то вперёд</a:t>
            </a:r>
            <a:endParaRPr lang="ru-RU" sz="3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330575" algn="l"/>
              </a:tabLst>
            </a:pP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Ходит, бродит пароход.</a:t>
            </a:r>
            <a:endParaRPr lang="ru-RU" sz="3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330575" algn="l"/>
              </a:tabLst>
            </a:pP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Остановишь – горе!</a:t>
            </a:r>
            <a:endParaRPr lang="ru-RU" sz="3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330575" algn="l"/>
              </a:tabLst>
            </a:pP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Продырявит море.</a:t>
            </a:r>
            <a:endParaRPr lang="ru-RU" sz="3200" dirty="0"/>
          </a:p>
        </p:txBody>
      </p:sp>
      <p:pic>
        <p:nvPicPr>
          <p:cNvPr id="12" name="Picture 7" descr="j023426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7317432"/>
            <a:ext cx="1293219" cy="1260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12719 L -0.00763 -0.490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1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5643 L 0.01528 0.66489 " pathEditMode="relative" ptsTypes="AA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анфиска уроки\анимации и картинки\Рисунок3.g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76256" y="3412729"/>
            <a:ext cx="1873552" cy="1935182"/>
          </a:xfrm>
          <a:prstGeom prst="rect">
            <a:avLst/>
          </a:prstGeom>
          <a:noFill/>
        </p:spPr>
      </p:pic>
      <p:pic>
        <p:nvPicPr>
          <p:cNvPr id="8" name="Picture 30" descr="banani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101538">
            <a:off x="7539989" y="3556881"/>
            <a:ext cx="553095" cy="409290"/>
          </a:xfrm>
          <a:prstGeom prst="rect">
            <a:avLst/>
          </a:prstGeom>
          <a:noFill/>
        </p:spPr>
      </p:pic>
      <p:pic>
        <p:nvPicPr>
          <p:cNvPr id="16" name="Picture 30" descr="banani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101538">
            <a:off x="7539989" y="3556880"/>
            <a:ext cx="553095" cy="40929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827584" y="177281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627784" y="1340768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14480" y="1857364"/>
            <a:ext cx="49685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Нет ног, а ходит,</a:t>
            </a:r>
          </a:p>
          <a:p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Есть ухо, а не слышит.</a:t>
            </a:r>
            <a:endParaRPr lang="ru-RU" sz="3200" dirty="0"/>
          </a:p>
        </p:txBody>
      </p:sp>
      <p:pic>
        <p:nvPicPr>
          <p:cNvPr id="6146" name="Picture 2" descr="http://animo2.ucoz.ru/_ph/14/1/793341619.jpg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7749480"/>
            <a:ext cx="2809360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64 -0.07771 L -0.09045 -0.612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2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3562 L 0.00747 0.60199 " pathEditMode="relative" ptsTypes="AA">
                                      <p:cBhvr>
                                        <p:cTn id="1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анфиска уроки\анимации и картинки\Рисунок3.g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084168" y="2492896"/>
            <a:ext cx="2317366" cy="2393595"/>
          </a:xfrm>
          <a:prstGeom prst="rect">
            <a:avLst/>
          </a:prstGeom>
          <a:noFill/>
        </p:spPr>
      </p:pic>
      <p:pic>
        <p:nvPicPr>
          <p:cNvPr id="1028" name="Picture 4" descr="E:\2164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3071810"/>
            <a:ext cx="1008823" cy="1600202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9" name="Picture 30" descr="banani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101538">
            <a:off x="1524439" y="4198709"/>
            <a:ext cx="857256" cy="634369"/>
          </a:xfrm>
          <a:prstGeom prst="rect">
            <a:avLst/>
          </a:prstGeom>
          <a:noFill/>
        </p:spPr>
      </p:pic>
      <p:pic>
        <p:nvPicPr>
          <p:cNvPr id="10" name="Picture 30" descr="banani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101538">
            <a:off x="2310257" y="4913090"/>
            <a:ext cx="857256" cy="634369"/>
          </a:xfrm>
          <a:prstGeom prst="rect">
            <a:avLst/>
          </a:prstGeom>
          <a:noFill/>
        </p:spPr>
      </p:pic>
      <p:pic>
        <p:nvPicPr>
          <p:cNvPr id="12" name="Picture 30" descr="banani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101538">
            <a:off x="4953463" y="4627337"/>
            <a:ext cx="857256" cy="634369"/>
          </a:xfrm>
          <a:prstGeom prst="rect">
            <a:avLst/>
          </a:prstGeom>
          <a:noFill/>
        </p:spPr>
      </p:pic>
      <p:pic>
        <p:nvPicPr>
          <p:cNvPr id="13" name="Picture 30" descr="banani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101538">
            <a:off x="3238950" y="5127404"/>
            <a:ext cx="857256" cy="634369"/>
          </a:xfrm>
          <a:prstGeom prst="rect">
            <a:avLst/>
          </a:prstGeom>
          <a:noFill/>
        </p:spPr>
      </p:pic>
      <p:pic>
        <p:nvPicPr>
          <p:cNvPr id="15" name="Picture 30" descr="banani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101538">
            <a:off x="4096207" y="5055965"/>
            <a:ext cx="857256" cy="634369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000100" y="1857364"/>
            <a:ext cx="49291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источников: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Анимации</a:t>
            </a:r>
            <a:r>
              <a:rPr lang="ru-RU" dirty="0" smtClean="0"/>
              <a:t> </a:t>
            </a:r>
            <a:r>
              <a:rPr lang="en-US" dirty="0" smtClean="0"/>
              <a:t>animo2.ucoz.ru/photo/</a:t>
            </a:r>
            <a:r>
              <a:rPr lang="en-US" dirty="0" err="1" smtClean="0"/>
              <a:t>stili</a:t>
            </a:r>
            <a:r>
              <a:rPr lang="en-US" dirty="0" smtClean="0"/>
              <a:t>/</a:t>
            </a:r>
            <a:r>
              <a:rPr lang="en-US" dirty="0" err="1" smtClean="0"/>
              <a:t>animacii_afrika</a:t>
            </a:r>
            <a:r>
              <a:rPr lang="en-US" dirty="0" smtClean="0"/>
              <a:t>/</a:t>
            </a:r>
            <a:r>
              <a:rPr lang="en-US" dirty="0" err="1" smtClean="0"/>
              <a:t>animacija_palmy</a:t>
            </a:r>
            <a:r>
              <a:rPr lang="en-US" dirty="0" smtClean="0"/>
              <a:t>/131-0-10788</a:t>
            </a:r>
            <a:r>
              <a:rPr lang="ru-RU" dirty="0" smtClean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Песня</a:t>
            </a:r>
            <a:r>
              <a:rPr lang="ru-RU" dirty="0" smtClean="0"/>
              <a:t> «</a:t>
            </a:r>
            <a:r>
              <a:rPr lang="ru-RU" dirty="0" err="1" smtClean="0"/>
              <a:t>Чунга-Чанга</a:t>
            </a:r>
            <a:r>
              <a:rPr lang="ru-RU" dirty="0" smtClean="0"/>
              <a:t>»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www.proshkolu.ru/org/107-360/file/503366/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Картинки</a:t>
            </a:r>
            <a:r>
              <a:rPr lang="ru-RU" dirty="0" smtClean="0"/>
              <a:t> </a:t>
            </a:r>
            <a:r>
              <a:rPr lang="en-US" dirty="0" smtClean="0"/>
              <a:t>images.yandex.ru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229600" cy="85725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урока:</a:t>
            </a: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928662" y="2643182"/>
            <a:ext cx="6883698" cy="2643206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Учимся шить косынку.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Закрепляем знания по обработке шва.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Развиваем словарный запас.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E:\анфиска уроки\анимации и картинки\Рисунок3.g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86446" y="2285992"/>
            <a:ext cx="2587932" cy="2673061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71472" y="1214422"/>
            <a:ext cx="5786478" cy="3714776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Мартышка Анфиска совсем голодна,</a:t>
            </a:r>
            <a:b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сладких бананов хочет она.</a:t>
            </a:r>
            <a:b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Девчонки корзинки скорее берём,</a:t>
            </a:r>
            <a:b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Анфиске бананов вкусных нарвем.</a:t>
            </a:r>
            <a:b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 чтобы урожай богатый собрать,</a:t>
            </a:r>
            <a:b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 знанья свои </a:t>
            </a:r>
            <a:r>
              <a:rPr lang="ru-RU" sz="28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должны показать.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0" descr="banani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909836">
            <a:off x="6947138" y="2438158"/>
            <a:ext cx="857256" cy="634369"/>
          </a:xfrm>
          <a:prstGeom prst="rect">
            <a:avLst/>
          </a:prstGeom>
          <a:noFill/>
        </p:spPr>
      </p:pic>
      <p:pic>
        <p:nvPicPr>
          <p:cNvPr id="11" name="Picture 30" descr="banani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068518">
            <a:off x="6241113" y="2354441"/>
            <a:ext cx="857256" cy="634369"/>
          </a:xfrm>
          <a:prstGeom prst="rect">
            <a:avLst/>
          </a:prstGeom>
          <a:noFill/>
        </p:spPr>
      </p:pic>
      <p:pic>
        <p:nvPicPr>
          <p:cNvPr id="14" name="Picture 4" descr="E:\2164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3786190"/>
            <a:ext cx="1008823" cy="1600202"/>
          </a:xfrm>
          <a:prstGeom prst="rect">
            <a:avLst/>
          </a:prstGeom>
          <a:noFill/>
        </p:spPr>
      </p:pic>
      <p:pic>
        <p:nvPicPr>
          <p:cNvPr id="20" name="Picture 30" descr="banani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101538">
            <a:off x="6163985" y="3309409"/>
            <a:ext cx="718660" cy="531808"/>
          </a:xfrm>
          <a:prstGeom prst="rect">
            <a:avLst/>
          </a:prstGeom>
          <a:noFill/>
        </p:spPr>
      </p:pic>
      <p:pic>
        <p:nvPicPr>
          <p:cNvPr id="21" name="Picture 30" descr="banani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902627" flipV="1">
            <a:off x="6860731" y="3356768"/>
            <a:ext cx="702479" cy="610851"/>
          </a:xfrm>
          <a:prstGeom prst="rect">
            <a:avLst/>
          </a:prstGeom>
          <a:noFill/>
        </p:spPr>
      </p:pic>
      <p:pic>
        <p:nvPicPr>
          <p:cNvPr id="22" name="Picture 30" descr="banani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384130" flipV="1">
            <a:off x="7537859" y="2897508"/>
            <a:ext cx="658295" cy="569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анфиска уроки\анимации и картинки\Рисунок3.g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76256" y="3412729"/>
            <a:ext cx="1873552" cy="1935182"/>
          </a:xfrm>
          <a:prstGeom prst="rect">
            <a:avLst/>
          </a:prstGeom>
          <a:noFill/>
        </p:spPr>
      </p:pic>
      <p:pic>
        <p:nvPicPr>
          <p:cNvPr id="8" name="Picture 30" descr="banani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101538">
            <a:off x="7251957" y="3556879"/>
            <a:ext cx="553095" cy="40929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714348" y="2143116"/>
            <a:ext cx="68882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Что называют обтачкой?</a:t>
            </a:r>
          </a:p>
        </p:txBody>
      </p:sp>
      <p:pic>
        <p:nvPicPr>
          <p:cNvPr id="12" name="Picture 30" descr="banani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101538">
            <a:off x="7251956" y="3556881"/>
            <a:ext cx="553095" cy="40929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00034" y="2285992"/>
            <a:ext cx="6286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3357562"/>
            <a:ext cx="58578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Для чего применяют обтачки?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1.85939E-6 L 7.22222E-6 0.51388 " pathEditMode="relative" ptsTypes="AA">
                                      <p:cBhvr>
                                        <p:cTn id="1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анфиска уроки\анимации и картинки\Рисунок3.g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76256" y="3412729"/>
            <a:ext cx="1873552" cy="1935182"/>
          </a:xfrm>
          <a:prstGeom prst="rect">
            <a:avLst/>
          </a:prstGeom>
          <a:noFill/>
        </p:spPr>
      </p:pic>
      <p:pic>
        <p:nvPicPr>
          <p:cNvPr id="14" name="Picture 30" descr="banani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101538">
            <a:off x="7611997" y="3556879"/>
            <a:ext cx="553095" cy="409290"/>
          </a:xfrm>
          <a:prstGeom prst="rect">
            <a:avLst/>
          </a:prstGeom>
          <a:noFill/>
        </p:spPr>
      </p:pic>
      <p:pic>
        <p:nvPicPr>
          <p:cNvPr id="15" name="Picture 30" descr="banani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101538">
            <a:off x="7611996" y="3556880"/>
            <a:ext cx="553095" cy="40929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475656" y="3284984"/>
            <a:ext cx="500066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79712" y="3284984"/>
            <a:ext cx="500066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83768" y="3284984"/>
            <a:ext cx="500066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Е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87824" y="3284984"/>
            <a:ext cx="500066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Р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91880" y="3284984"/>
            <a:ext cx="500066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Е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95936" y="3284984"/>
            <a:ext cx="500066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Ч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99992" y="3284984"/>
            <a:ext cx="500066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04048" y="3284984"/>
            <a:ext cx="500066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А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508104" y="3284984"/>
            <a:ext cx="500066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Я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71600" y="3284984"/>
            <a:ext cx="500066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475656" y="2852936"/>
            <a:ext cx="500066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Д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475656" y="4149080"/>
            <a:ext cx="500066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Е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475656" y="3717032"/>
            <a:ext cx="500066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Л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475656" y="5445224"/>
            <a:ext cx="500066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Я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475656" y="5013176"/>
            <a:ext cx="500066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А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475656" y="4581128"/>
            <a:ext cx="500066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004048" y="1988840"/>
            <a:ext cx="500066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К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004048" y="2420888"/>
            <a:ext cx="500066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004048" y="3717032"/>
            <a:ext cx="500066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я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004048" y="2852936"/>
            <a:ext cx="500066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0"/>
                            </p:stCondLst>
                            <p:childTnLst>
                              <p:par>
                                <p:cTn id="9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000"/>
                            </p:stCondLst>
                            <p:childTnLst>
                              <p:par>
                                <p:cTn id="1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0.03565 L 0.01528 0.56065 " pathEditMode="relative" ptsTypes="AA">
                                      <p:cBhvr>
                                        <p:cTn id="12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анфиска уроки\анимации и картинки\Рисунок3.g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76256" y="3412729"/>
            <a:ext cx="1873552" cy="1935182"/>
          </a:xfrm>
          <a:prstGeom prst="rect">
            <a:avLst/>
          </a:prstGeom>
          <a:noFill/>
        </p:spPr>
      </p:pic>
      <p:pic>
        <p:nvPicPr>
          <p:cNvPr id="8" name="Picture 30" descr="banani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101538">
            <a:off x="7539989" y="3556881"/>
            <a:ext cx="553095" cy="409290"/>
          </a:xfrm>
          <a:prstGeom prst="rect">
            <a:avLst/>
          </a:prstGeom>
          <a:noFill/>
        </p:spPr>
      </p:pic>
      <p:sp>
        <p:nvSpPr>
          <p:cNvPr id="11" name="Прямоугольный треугольник 10"/>
          <p:cNvSpPr/>
          <p:nvPr/>
        </p:nvSpPr>
        <p:spPr>
          <a:xfrm>
            <a:off x="3357554" y="1357298"/>
            <a:ext cx="2786082" cy="2714644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>
            <a:off x="3394067" y="3106735"/>
            <a:ext cx="64294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83568" y="6858000"/>
            <a:ext cx="26116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Долевой срез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79912" y="7173416"/>
            <a:ext cx="32283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Поперечный срез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30" descr="banani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101538">
            <a:off x="7539989" y="3556881"/>
            <a:ext cx="553095" cy="409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55227E-6 L -3.05556E-6 -0.6607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32 -0.05319 L -0.07413 -0.43085 " pathEditMode="relative" ptsTypes="AA">
                                      <p:cBhvr>
                                        <p:cTn id="1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7 0.04602 L 0.01528 0.60199 " pathEditMode="relative" ptsTypes="AA">
                                      <p:cBhvr>
                                        <p:cTn id="1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анфиска уроки\анимации и картинки\Рисунок3.g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76256" y="3412729"/>
            <a:ext cx="1873552" cy="1935182"/>
          </a:xfrm>
          <a:prstGeom prst="rect">
            <a:avLst/>
          </a:prstGeom>
          <a:noFill/>
        </p:spPr>
      </p:pic>
      <p:pic>
        <p:nvPicPr>
          <p:cNvPr id="8" name="Picture 30" descr="banani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101538">
            <a:off x="7467980" y="3556880"/>
            <a:ext cx="553095" cy="409290"/>
          </a:xfrm>
          <a:prstGeom prst="rect">
            <a:avLst/>
          </a:prstGeom>
          <a:noFill/>
        </p:spPr>
      </p:pic>
      <p:sp>
        <p:nvSpPr>
          <p:cNvPr id="11" name="Прямоугольный треугольник 10"/>
          <p:cNvSpPr/>
          <p:nvPr/>
        </p:nvSpPr>
        <p:spPr>
          <a:xfrm>
            <a:off x="1403648" y="2420888"/>
            <a:ext cx="2786082" cy="2714644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>
            <a:off x="1515019" y="4109717"/>
            <a:ext cx="64294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0" descr="banani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101538">
            <a:off x="7467981" y="3556881"/>
            <a:ext cx="553095" cy="40929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 rot="2583338">
            <a:off x="1054368" y="2978859"/>
            <a:ext cx="4917921" cy="4247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3203848" y="2852936"/>
            <a:ext cx="504178" cy="5027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3923928" y="7101408"/>
            <a:ext cx="30625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Долевая обтачка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14 -0.11586 L 0.03732 -0.7453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939E-6 L 0.00782 0.54533 " pathEditMode="relative" ptsTypes="AA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анфиска уроки\анимации и картинки\Рисунок3.g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76256" y="3412729"/>
            <a:ext cx="1873552" cy="1935182"/>
          </a:xfrm>
          <a:prstGeom prst="rect">
            <a:avLst/>
          </a:prstGeom>
          <a:noFill/>
        </p:spPr>
      </p:pic>
      <p:pic>
        <p:nvPicPr>
          <p:cNvPr id="8" name="Picture 30" descr="banani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101538">
            <a:off x="7467980" y="3556880"/>
            <a:ext cx="553095" cy="40929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План пошива косынки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16" name="Picture 30" descr="banani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101538">
            <a:off x="7467980" y="3556880"/>
            <a:ext cx="553095" cy="40929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571472" y="2564904"/>
            <a:ext cx="65008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1.Обработать поперечный срез.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2. Обработать долевой срез.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3. Обработать косой срез.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4. Отутюжить изделие.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7 0.05671 L 0.01546 0.52917 " pathEditMode="relative" ptsTypes="AA">
                                      <p:cBhvr>
                                        <p:cTn id="3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анфиска уроки\анимации и картинки\Рисунок3.g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76256" y="3412729"/>
            <a:ext cx="1873552" cy="1935182"/>
          </a:xfrm>
          <a:prstGeom prst="rect">
            <a:avLst/>
          </a:prstGeom>
          <a:noFill/>
        </p:spPr>
      </p:pic>
      <p:pic>
        <p:nvPicPr>
          <p:cNvPr id="8" name="Picture 30" descr="banani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101538">
            <a:off x="7539989" y="3556880"/>
            <a:ext cx="553095" cy="409290"/>
          </a:xfrm>
          <a:prstGeom prst="rect">
            <a:avLst/>
          </a:prstGeom>
          <a:noFill/>
        </p:spPr>
      </p:pic>
      <p:pic>
        <p:nvPicPr>
          <p:cNvPr id="16" name="Picture 30" descr="banani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101538">
            <a:off x="7539989" y="3556881"/>
            <a:ext cx="553095" cy="40929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403648" y="256490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57884" y="5214950"/>
            <a:ext cx="9973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Шов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00166" y="1214422"/>
            <a:ext cx="1416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срезом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57224" y="5214950"/>
            <a:ext cx="23118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 закрытым 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43504" y="1142984"/>
            <a:ext cx="19944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вподгибку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85786" y="3714752"/>
            <a:ext cx="6429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1 -0.01945 L -0.57309 -0.34491 " pathEditMode="relative" ptsTypes="AA">
                                      <p:cBhvr>
                                        <p:cTn id="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7.40741E-7 L -0.3684 0.24884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1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17 -0.06134 L 0.31927 -0.34491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45 0.05972 L 0.479 0.23842 " pathEditMode="relative" ptsTypes="AA">
                                      <p:cBhvr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3565 L 0.01546 0.68657 " pathEditMode="relative" ptsTypes="AA">
                                      <p:cBhvr>
                                        <p:cTn id="2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</TotalTime>
  <Words>268</Words>
  <Application>Microsoft Office PowerPoint</Application>
  <PresentationFormat>Экран (4:3)</PresentationFormat>
  <Paragraphs>78</Paragraphs>
  <Slides>18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Муниципальное бюджетное специальное (коррекционное) образовательное учреждение для обучающихся с ОВЗ «Специальная (коррекционная) общеобразовательная школа №10 VIII вида г.Кызыла» </vt:lpstr>
      <vt:lpstr>Цели урока: </vt:lpstr>
      <vt:lpstr>Мартышка Анфиска совсем голодна, И сладких бананов хочет она. Девчонки корзинки скорее берём, Анфиске бананов вкусных нарвем. А чтобы урожай богатый собрать, Вы знанья свои должны показать.</vt:lpstr>
      <vt:lpstr>Слайд 4</vt:lpstr>
      <vt:lpstr>Слайд 5</vt:lpstr>
      <vt:lpstr>Слайд 6</vt:lpstr>
      <vt:lpstr>Слайд 7</vt:lpstr>
      <vt:lpstr>План пошива косынки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Список источников: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«Обработка поперечного среза косынки швом вподгибку с закрытым срезом».</dc:title>
  <dc:creator>UserN</dc:creator>
  <cp:lastModifiedBy>Любовь Ивановна</cp:lastModifiedBy>
  <cp:revision>119</cp:revision>
  <dcterms:created xsi:type="dcterms:W3CDTF">2012-11-26T13:26:31Z</dcterms:created>
  <dcterms:modified xsi:type="dcterms:W3CDTF">2012-12-07T01:53:56Z</dcterms:modified>
</cp:coreProperties>
</file>