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8" r:id="rId4"/>
    <p:sldId id="270" r:id="rId5"/>
    <p:sldId id="257" r:id="rId6"/>
    <p:sldId id="259" r:id="rId7"/>
    <p:sldId id="263" r:id="rId8"/>
    <p:sldId id="260" r:id="rId9"/>
    <p:sldId id="264" r:id="rId10"/>
    <p:sldId id="261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66" d="100"/>
          <a:sy n="66" d="100"/>
        </p:scale>
        <p:origin x="-9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33F3FC-FA1B-4528-BB61-4F73B805E0DF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DF4564-7AD6-4716-B0F7-9748D1ACE6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805F9-927D-4879-8A7E-A63B733347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52BDA4-1CB3-47DD-977B-674D97B5ED60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EC36DC-DC65-416F-9F8F-4E97921004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4415-913C-4236-9036-53D5AB182CD8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0B1B-4AC2-413A-BB1D-E1894A13B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50C6-42FB-4A2A-B10A-40D690864B93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2721-47A9-4CF9-BCD4-0F947B170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C9A1-3171-496F-9DA1-062AE2787A41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6A43-BC47-4413-852F-FC8BC041E3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9EB556-C725-4D81-AD84-045F76CA2ABB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861950-D3C3-4C00-92C6-07E58B9B97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7EF16F-BA4A-49D9-AF28-CB956E80604A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9C72D-EBDA-4173-A4A7-43D9870BF8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080CBA-9CF1-4ABA-988A-E7AEC4D2A813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E254E0-BC26-41D5-AC6F-0E8D0AC16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A9C6-14BE-4E39-BB14-A36763A5EF54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09A6CB-D47E-4173-BD43-FE53392C0F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921E-62B5-462A-BC2C-363A16DDF7B4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9EBB-C3C3-4E1A-9637-CCEBD488F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BAA8F-35BA-42DF-BB19-C1AC4FAD8F36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BDDAC4-236F-4DCB-A3FB-1B6ECB9ADA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277AB1-33A9-4DAD-9C41-F95AD0770DBB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17FC40-CA2D-4A01-9949-03850A20B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3BEC3B2-2D30-4088-89DA-20E9270F164D}" type="datetimeFigureOut">
              <a:rPr lang="ru-RU"/>
              <a:pPr>
                <a:defRPr/>
              </a:pPr>
              <a:t>11.12.2012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F36FCB-3E72-4EC8-933C-5D9DB51F8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ransition>
    <p:strip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657850"/>
            <a:ext cx="7772400" cy="1200150"/>
          </a:xfrm>
        </p:spPr>
        <p:txBody>
          <a:bodyPr/>
          <a:lstStyle/>
          <a:p>
            <a:pPr marR="0" eaLnBrk="1" hangingPunct="1"/>
            <a:r>
              <a:rPr lang="ru-RU" dirty="0" smtClean="0"/>
              <a:t>Учитель –дефектолог</a:t>
            </a:r>
          </a:p>
          <a:p>
            <a:pPr marR="0" eaLnBrk="1" hangingPunct="1"/>
            <a:r>
              <a:rPr lang="ru-RU" dirty="0" smtClean="0"/>
              <a:t>Попова Надежда Ивановна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/>
                </a:solidFill>
              </a:rPr>
              <a:t>РАЗВИТИЕ ТАКТИЛЬНЫХ ОЩУЩЕНИЙ У ДОШКОЛЬНИКОВ С НАРУШЕНИЕМ ЗРЕНИЯ ПОСРЕДСТВОМ ОРИГИНАЛЬНЫХ ПОСОБИЙ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Пользователь\Desktop\SAM_47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357166"/>
            <a:ext cx="7589837" cy="569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106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7971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Тактильный (от лат. </a:t>
            </a:r>
            <a:r>
              <a:rPr lang="ru-RU" sz="2400" dirty="0" err="1" smtClean="0">
                <a:solidFill>
                  <a:srgbClr val="00B050"/>
                </a:solidFill>
              </a:rPr>
              <a:t>tactilis</a:t>
            </a:r>
            <a:r>
              <a:rPr lang="ru-RU" sz="2400" dirty="0" smtClean="0">
                <a:solidFill>
                  <a:srgbClr val="00B050"/>
                </a:solidFill>
              </a:rPr>
              <a:t> - осязательный) вид ощущений возникает в результате соприкосновения объектов с наружными покровами тела человека и дает возможность познать форму, величину, упругость, плотность и шероховатость, тепло или холод, характерные для предмета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58" y="3286124"/>
            <a:ext cx="4286255" cy="332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Тактильный центр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Кубик рубик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Волшебный мешочек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Тактильный мешочек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Найди пару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Волшебны дорожки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Узнай по контуру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Бумажная фантазия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1026" name="Picture 2" descr="D:\Tmp\ВХОДЯЩ\2012_12_11\Диск\111111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286280" cy="255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Tmp\ВХОДЯЩ\2012_12_11\Диск\6767788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14752"/>
            <a:ext cx="3873797" cy="265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2928958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Основная цель данных дидактических пособий,  учитывая особенности детей, - развитие  тактильных ощущений и в целом их интеллектуального развития 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2052" name="Picture 4" descr="D:\Tmp\ВХОДЯЩ\2012_12_11\Диск\н87878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3924056" cy="222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D:\Tmp\ВХОДЯЩ\2012_12_11\Диск\56566565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14818"/>
            <a:ext cx="3654467" cy="2190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Развитие памяти, внимания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Мелкой моторики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Развитие тактильных ощущений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Развитие тактильной чувствительности</a:t>
            </a:r>
          </a:p>
          <a:p>
            <a:pPr eaLnBrk="1" hangingPunct="1">
              <a:buFont typeface="Wingdings 3" pitchFamily="18" charset="2"/>
              <a:buNone/>
            </a:pPr>
            <a:endParaRPr lang="ru-RU" sz="4400" dirty="0" smtClean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«Тактильный центр»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243737" y="399414"/>
            <a:ext cx="5206358" cy="6121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Развитие тактильной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памяти</a:t>
            </a:r>
            <a:endParaRPr lang="ru-RU" sz="44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Зрительного восприятия</a:t>
            </a:r>
            <a:endParaRPr lang="ru-RU" sz="44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Мелкой </a:t>
            </a:r>
            <a:r>
              <a:rPr lang="ru-RU" sz="4400" dirty="0" smtClean="0">
                <a:solidFill>
                  <a:srgbClr val="00B050"/>
                </a:solidFill>
              </a:rPr>
              <a:t>моторики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Тактильных ощущений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4400" dirty="0" smtClean="0">
                <a:solidFill>
                  <a:srgbClr val="00B050"/>
                </a:solidFill>
              </a:rPr>
              <a:t>Внимания</a:t>
            </a:r>
            <a:endParaRPr lang="ru-RU" sz="4400" dirty="0" smtClean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«Тактильный мешочек»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C:\Users\Пользователь\Desktop\SAM_47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571500"/>
            <a:ext cx="6937375" cy="550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Развитие внимания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Мелкой моторики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Развитие тактильной чувствительности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Зрительное восприятие</a:t>
            </a:r>
          </a:p>
          <a:p>
            <a:pPr eaLnBrk="1" hangingPunct="1"/>
            <a:r>
              <a:rPr lang="ru-RU" sz="4400" dirty="0" smtClean="0">
                <a:solidFill>
                  <a:srgbClr val="00B050"/>
                </a:solidFill>
              </a:rPr>
              <a:t>Зрительно координации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«Волшебные дорожки»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</TotalTime>
  <Words>144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Тактильный (от лат. tactilis - осязательный) вид ощущений возникает в результате соприкосновения объектов с наружными покровами тела человека и дает возможность познать форму, величину, упругость, плотность и шероховатость, тепло или холод, характерные для предмета</vt:lpstr>
      <vt:lpstr>Дидактические игры</vt:lpstr>
      <vt:lpstr>Слайд 4</vt:lpstr>
      <vt:lpstr>«Тактильный центр»</vt:lpstr>
      <vt:lpstr>Слайд 6</vt:lpstr>
      <vt:lpstr>«Тактильный мешочек»</vt:lpstr>
      <vt:lpstr>Слайд 8</vt:lpstr>
      <vt:lpstr>«Волшебные дорожки»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тактильные ощущения</dc:title>
  <dc:creator>Пользователь</dc:creator>
  <cp:lastModifiedBy>Пользователь</cp:lastModifiedBy>
  <cp:revision>50</cp:revision>
  <dcterms:created xsi:type="dcterms:W3CDTF">2011-09-24T17:27:06Z</dcterms:created>
  <dcterms:modified xsi:type="dcterms:W3CDTF">2012-12-11T18:43:34Z</dcterms:modified>
</cp:coreProperties>
</file>