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76" r:id="rId3"/>
    <p:sldId id="268" r:id="rId4"/>
    <p:sldId id="257" r:id="rId5"/>
    <p:sldId id="274" r:id="rId6"/>
    <p:sldId id="265" r:id="rId7"/>
    <p:sldId id="266" r:id="rId8"/>
    <p:sldId id="267" r:id="rId9"/>
    <p:sldId id="269" r:id="rId10"/>
    <p:sldId id="270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339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045" autoAdjust="0"/>
    <p:restoredTop sz="94660"/>
  </p:normalViewPr>
  <p:slideViewPr>
    <p:cSldViewPr>
      <p:cViewPr>
        <p:scale>
          <a:sx n="60" d="100"/>
          <a:sy n="60" d="100"/>
        </p:scale>
        <p:origin x="-1146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C18E2-77BD-45BA-8E26-CA21601D6E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7C280-1772-41C0-A6F6-56DA135832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0831E-8F73-4FA1-9EBA-CE6A8E250D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E893D-221A-44F1-9D15-16C47B9D16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DBD4F-8126-4669-B339-151E030FCC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29324-BE44-4F9E-835F-7F9BD6ACD3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CDF2D-24D6-4A1B-8D97-AD0CA00175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3F026-8CCA-49C4-BDEA-DE2A82BE81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AB859-62AA-480D-9C83-7E1AD3BB52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C5061-B553-4698-901C-B77C789A98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B9AA0-4B95-4C46-9299-FEE48ABB36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9685C11-18DB-4EAF-8EB1-459CC9DB75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0" r:id="rId4"/>
    <p:sldLayoutId id="2147483686" r:id="rId5"/>
    <p:sldLayoutId id="2147483681" r:id="rId6"/>
    <p:sldLayoutId id="2147483687" r:id="rId7"/>
    <p:sldLayoutId id="2147483688" r:id="rId8"/>
    <p:sldLayoutId id="2147483689" r:id="rId9"/>
    <p:sldLayoutId id="2147483682" r:id="rId10"/>
    <p:sldLayoutId id="214748369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81000"/>
            <a:ext cx="9144000" cy="7080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ГКОУ РО школа-интернат </a:t>
            </a:r>
            <a:r>
              <a:rPr sz="24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VI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вида г. Волгодонска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857750"/>
            <a:ext cx="9144000" cy="1752600"/>
          </a:xfrm>
        </p:spPr>
        <p:txBody>
          <a:bodyPr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8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5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Семейное право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ru-RU" sz="18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ru-RU" sz="72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60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Разработка учителя Шевченко Г.Н.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(239-351-603)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ru-RU" sz="14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ru-RU" sz="14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9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2012 год </a:t>
            </a:r>
            <a:endParaRPr lang="ru-RU" sz="9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333375"/>
            <a:ext cx="8675687" cy="607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684213" y="3068638"/>
            <a:ext cx="7542212" cy="20891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регулятивная ,коммуникабельная-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общение членов 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семьи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0" y="0"/>
            <a:ext cx="7072313" cy="530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WordArt 6"/>
          <p:cNvSpPr>
            <a:spLocks noChangeArrowheads="1" noChangeShapeType="1" noTextEdit="1"/>
          </p:cNvSpPr>
          <p:nvPr/>
        </p:nvSpPr>
        <p:spPr bwMode="auto">
          <a:xfrm>
            <a:off x="214313" y="5275263"/>
            <a:ext cx="8929687" cy="15827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рекреативная – воспитание  членов семьи, 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 т.ч. трудовое воспитание 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(семья строит дом)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63" y="0"/>
            <a:ext cx="4679950" cy="602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1000125" y="5857875"/>
            <a:ext cx="7416800" cy="769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EFF339"/>
                </a:solidFill>
                <a:latin typeface="Times New Roman"/>
                <a:cs typeface="Times New Roman"/>
              </a:rPr>
              <a:t>социальная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50" y="714375"/>
            <a:ext cx="7561263" cy="567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WordArt 5"/>
          <p:cNvSpPr>
            <a:spLocks noChangeArrowheads="1" noChangeShapeType="1" noTextEdit="1"/>
          </p:cNvSpPr>
          <p:nvPr/>
        </p:nvSpPr>
        <p:spPr bwMode="auto">
          <a:xfrm>
            <a:off x="928688" y="285750"/>
            <a:ext cx="7448550" cy="793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экономическая (семейный бизнес)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8" y="620713"/>
            <a:ext cx="7848600" cy="560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250825" y="285750"/>
            <a:ext cx="8893175" cy="575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5400" b="1"/>
              <a:t>Статья  38</a:t>
            </a:r>
          </a:p>
          <a:p>
            <a:pPr algn="ctr"/>
            <a:r>
              <a:rPr lang="ru-RU" sz="4400" b="1"/>
              <a:t> </a:t>
            </a:r>
          </a:p>
          <a:p>
            <a:r>
              <a:rPr lang="ru-RU" sz="2800" b="1"/>
              <a:t>1.Материнство и детство, семья  находятся под защитой государства.</a:t>
            </a:r>
          </a:p>
          <a:p>
            <a:endParaRPr lang="ru-RU" sz="2800" b="1"/>
          </a:p>
          <a:p>
            <a:r>
              <a:rPr lang="ru-RU" sz="2800" b="1"/>
              <a:t>2.Забота о детях, их  воспитание – равное право и обязанность  родителей.</a:t>
            </a:r>
          </a:p>
          <a:p>
            <a:endParaRPr lang="ru-RU" sz="2800" b="1"/>
          </a:p>
          <a:p>
            <a:r>
              <a:rPr lang="ru-RU" sz="2800" b="1"/>
              <a:t>3.Трудоспособные дети, достигшие 18 лет, должны  заботиться о нетрудоспособных родителях.</a:t>
            </a:r>
          </a:p>
          <a:p>
            <a:r>
              <a:rPr lang="ru-RU"/>
              <a:t>	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d0bfd180d0b0d0b2d0b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450" y="0"/>
            <a:ext cx="66976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642938"/>
            <a:ext cx="8374062" cy="5605462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2800" b="1" smtClean="0"/>
              <a:t>Статья16</a:t>
            </a:r>
          </a:p>
          <a:p>
            <a:pPr>
              <a:lnSpc>
                <a:spcPct val="80000"/>
              </a:lnSpc>
            </a:pPr>
            <a:r>
              <a:rPr lang="ru-RU" sz="2800" smtClean="0"/>
              <a:t>1. Мужчины и женщины, достигшие совершеннолетия, имеют право без всяких ограничений по признаку расы, национальности или религии, вступать в брак и основывать семью. Они пользуются одинаковыми правами в отношении вступления в брак, во время состояния в браке и во время его расторжения.</a:t>
            </a:r>
          </a:p>
          <a:p>
            <a:pPr>
              <a:lnSpc>
                <a:spcPct val="80000"/>
              </a:lnSpc>
            </a:pPr>
            <a:r>
              <a:rPr lang="ru-RU" sz="2800" smtClean="0"/>
              <a:t>2. Брак может быть заключен только при свободном и полном согласии обеих вступающих в брак сторон.</a:t>
            </a:r>
          </a:p>
          <a:p>
            <a:pPr>
              <a:lnSpc>
                <a:spcPct val="80000"/>
              </a:lnSpc>
            </a:pPr>
            <a:r>
              <a:rPr lang="ru-RU" sz="2800" smtClean="0"/>
              <a:t>3. Семья является естественной и основной ячейкой общества и имеет право на защиту со стороны общества и государства.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25" y="0"/>
            <a:ext cx="7000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57188" y="500063"/>
            <a:ext cx="8572500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</a:rPr>
              <a:t>Из сочинения воспитанника 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</a:rPr>
              <a:t>нашей школы-интерната: </a:t>
            </a:r>
          </a:p>
          <a:p>
            <a:pPr algn="ctr">
              <a:defRPr/>
            </a:pPr>
            <a:endParaRPr lang="ru-RU" sz="3200" b="1" dirty="0"/>
          </a:p>
          <a:p>
            <a:pPr>
              <a:defRPr/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«Меня зовут Иван, я учусь в 9 классе. По-моему, я обычный ребенок, такой же, как тысячи моих сверстников. А вот жизнь моя уже немножко отличается от жизни моих друзей, одноклассников. С детства я, мой брат и две мои сестры находимся в детском доме. Мы всегда были как одно целое, вместе играли, не давали друг друга в обиду. Но настало время, когда мы повзрослели и начали задумываться о своей жизни. Вот у старшей сестры есть уже ребенок, мой племянник, я очень рад, что мы все вместе сможем заботиться о нем. В этой жизни нужно уметь ценить хорошее! У меня в жизни не все идеально, но я не унываю. Я смотрю в будущее с оптимизмом.   </a:t>
            </a:r>
          </a:p>
          <a:p>
            <a:pPr>
              <a:defRPr/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Настоящую семью связывают не только родственные отношения, но и душевные. У неё есть своя история, традиции. Вот и я хочу чтобы в моей семье были традиции, которые мы могли бы передавать из поколения в поколение.  Кажется, нет человека, который бы не знал выражение: «Все счастливые семьи похожи друг на друга, каждая несчастливая несчастлива по-своему». </a:t>
            </a:r>
          </a:p>
          <a:p>
            <a:pPr algn="ctr" eaLnBrk="0" hangingPunct="0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5" name="WordArt 9"/>
          <p:cNvSpPr>
            <a:spLocks noChangeArrowheads="1" noChangeShapeType="1" noTextEdit="1"/>
          </p:cNvSpPr>
          <p:nvPr/>
        </p:nvSpPr>
        <p:spPr bwMode="auto">
          <a:xfrm>
            <a:off x="1547813" y="1484313"/>
            <a:ext cx="5738812" cy="3024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функции семьи: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55888" y="377825"/>
            <a:ext cx="4090987" cy="621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285720" y="4429132"/>
            <a:ext cx="8607455" cy="15128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 </a:t>
            </a:r>
          </a:p>
          <a:p>
            <a:pPr algn="ctr">
              <a:defRPr/>
            </a:pP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репродуктивная - воспроизводство</a:t>
            </a:r>
          </a:p>
          <a:p>
            <a:pPr algn="ctr">
              <a:defRPr/>
            </a:pP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общества.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258</TotalTime>
  <Words>398</Words>
  <Application>Microsoft Office PowerPoint</Application>
  <PresentationFormat>Экран (4:3)</PresentationFormat>
  <Paragraphs>40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Franklin Gothic Medium</vt:lpstr>
      <vt:lpstr>Franklin Gothic Book</vt:lpstr>
      <vt:lpstr>Wingdings 2</vt:lpstr>
      <vt:lpstr>Calibri</vt:lpstr>
      <vt:lpstr>Трек</vt:lpstr>
      <vt:lpstr>ГКОУ РО школа-интернат VI вида г. Волгодонска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</dc:creator>
  <cp:lastModifiedBy>Дарёна</cp:lastModifiedBy>
  <cp:revision>32</cp:revision>
  <dcterms:created xsi:type="dcterms:W3CDTF">2012-11-15T14:03:55Z</dcterms:created>
  <dcterms:modified xsi:type="dcterms:W3CDTF">2013-02-06T08:44:57Z</dcterms:modified>
</cp:coreProperties>
</file>