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B751E7-50CE-48FD-B915-EFB8D7C8B522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839D1C-331A-43E7-8510-5A075951BB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уроку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Словарная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/>
              <a:t/>
            </a:r>
            <a:br>
              <a:rPr lang="ru-RU" u="sng" dirty="0"/>
            </a:br>
            <a:r>
              <a:rPr lang="ru-RU" i="1" dirty="0">
                <a:solidFill>
                  <a:schemeClr val="accent1"/>
                </a:solidFill>
              </a:rPr>
              <a:t>П.года, </a:t>
            </a:r>
            <a:r>
              <a:rPr lang="ru-RU" i="1" dirty="0" err="1">
                <a:solidFill>
                  <a:schemeClr val="accent1"/>
                </a:solidFill>
              </a:rPr>
              <a:t>кла</a:t>
            </a:r>
            <a:r>
              <a:rPr lang="ru-RU" i="1" dirty="0">
                <a:solidFill>
                  <a:schemeClr val="accent1"/>
                </a:solidFill>
              </a:rPr>
              <a:t>..</a:t>
            </a:r>
            <a:r>
              <a:rPr lang="ru-RU" i="1" dirty="0" err="1">
                <a:solidFill>
                  <a:schemeClr val="accent1"/>
                </a:solidFill>
              </a:rPr>
              <a:t>ная</a:t>
            </a:r>
            <a:r>
              <a:rPr lang="ru-RU" i="1" dirty="0">
                <a:solidFill>
                  <a:schemeClr val="accent1"/>
                </a:solidFill>
              </a:rPr>
              <a:t>, учит. </a:t>
            </a:r>
            <a:r>
              <a:rPr lang="ru-RU" i="1" dirty="0" err="1">
                <a:solidFill>
                  <a:schemeClr val="accent1"/>
                </a:solidFill>
              </a:rPr>
              <a:t>льница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зв.зда</a:t>
            </a:r>
            <a:r>
              <a:rPr lang="ru-RU" i="1" dirty="0">
                <a:solidFill>
                  <a:schemeClr val="accent1"/>
                </a:solidFill>
              </a:rPr>
              <a:t>. </a:t>
            </a:r>
            <a:br>
              <a:rPr lang="ru-RU" i="1" dirty="0">
                <a:solidFill>
                  <a:schemeClr val="accent1"/>
                </a:solidFill>
              </a:rPr>
            </a:br>
            <a:endParaRPr lang="ru-RU" i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Какое </a:t>
            </a:r>
            <a:r>
              <a:rPr lang="ru-RU" i="1" dirty="0">
                <a:solidFill>
                  <a:srgbClr val="002060"/>
                </a:solidFill>
              </a:rPr>
              <a:t>слово лишнее? </a:t>
            </a:r>
            <a:br>
              <a:rPr lang="ru-RU" i="1" dirty="0">
                <a:solidFill>
                  <a:srgbClr val="002060"/>
                </a:solidFill>
              </a:rPr>
            </a:b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Какова </a:t>
            </a:r>
            <a:r>
              <a:rPr lang="ru-RU" i="1" dirty="0">
                <a:solidFill>
                  <a:srgbClr val="002060"/>
                </a:solidFill>
              </a:rPr>
              <a:t>тема сегодняшнего урока?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Правило проверки безударной гласной в корне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i="1" dirty="0" smtClean="0">
                <a:solidFill>
                  <a:srgbClr val="00B050"/>
                </a:solidFill>
              </a:rPr>
              <a:t>Чтобы  проверить безударную гласную в корне нужно: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подобрать…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или изменить слово так…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чтобы эта гласная…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правильного написания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Прочитай слово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Поставь ударение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Выдели корень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Подчеркни безударную гласную в корне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Подбери проверочные слово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Напиши слово, вставь букву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Обозначь орфограмму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0000" dirty="0" smtClean="0">
                <a:solidFill>
                  <a:srgbClr val="002060"/>
                </a:solidFill>
              </a:rPr>
              <a:t>∞</a:t>
            </a:r>
            <a:endParaRPr lang="ru-RU" sz="30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714488"/>
            <a:ext cx="857256" cy="78581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15074" y="1643050"/>
            <a:ext cx="100013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5000636"/>
            <a:ext cx="1357322" cy="71438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000636"/>
            <a:ext cx="857256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Что такое предложение?</a:t>
            </a:r>
          </a:p>
          <a:p>
            <a:pPr>
              <a:buNone/>
            </a:pP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Как правильно оформить на письме предложение?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Диктант с подготовкой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На дворе трава, на траве дрова.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Проворонила ворона вороненка.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Какую тему изучали сегодня на уроке?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Что нового узнали?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Какие трудности у вас возникли на уроке?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</TotalTime>
  <Words>90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к уроку</vt:lpstr>
      <vt:lpstr>Словарная работа:</vt:lpstr>
      <vt:lpstr>Правило проверки безударной гласной в корне</vt:lpstr>
      <vt:lpstr>Алгоритм правильного написания</vt:lpstr>
      <vt:lpstr>Физкультминутка</vt:lpstr>
      <vt:lpstr>Физкультминутка</vt:lpstr>
      <vt:lpstr>Развитие речи</vt:lpstr>
      <vt:lpstr>Диктант с подготовкой</vt:lpstr>
      <vt:lpstr>Итог урока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4</cp:revision>
  <dcterms:created xsi:type="dcterms:W3CDTF">2012-12-02T11:12:00Z</dcterms:created>
  <dcterms:modified xsi:type="dcterms:W3CDTF">2012-12-02T11:41:31Z</dcterms:modified>
</cp:coreProperties>
</file>