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5" r:id="rId6"/>
    <p:sldId id="267" r:id="rId7"/>
    <p:sldId id="268" r:id="rId8"/>
    <p:sldId id="269" r:id="rId9"/>
    <p:sldId id="272" r:id="rId10"/>
    <p:sldId id="270" r:id="rId11"/>
    <p:sldId id="271" r:id="rId12"/>
    <p:sldId id="27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25" autoAdjust="0"/>
  </p:normalViewPr>
  <p:slideViewPr>
    <p:cSldViewPr>
      <p:cViewPr varScale="1">
        <p:scale>
          <a:sx n="88" d="100"/>
          <a:sy n="88" d="100"/>
        </p:scale>
        <p:origin x="-9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C3F6-1D9F-4F62-A736-3D84E1DBEB8C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F0471-6872-47D7-9360-38FFEF0F1D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471-6872-47D7-9360-38FFEF0F1D7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овый рисунок (5).bmp"/>
          <p:cNvPicPr>
            <a:picLocks noChangeAspect="1"/>
          </p:cNvPicPr>
          <p:nvPr/>
        </p:nvPicPr>
        <p:blipFill>
          <a:blip r:embed="rId2"/>
          <a:srcRect l="3789" t="4675" r="3103" b="5125"/>
          <a:stretch>
            <a:fillRect/>
          </a:stretch>
        </p:blipFill>
        <p:spPr>
          <a:xfrm>
            <a:off x="1" y="0"/>
            <a:ext cx="9144000" cy="670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278605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400" b="1" i="1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00037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5400" b="1" i="1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911016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Ямал – </a:t>
            </a:r>
            <a:endParaRPr lang="ru-RU" sz="8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край </a:t>
            </a:r>
            <a: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рек </a:t>
            </a:r>
            <a:endParaRPr lang="ru-RU" sz="8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   и </a:t>
            </a:r>
            <a: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озёр</a:t>
            </a:r>
            <a:endParaRPr lang="ru-RU" sz="8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 _ __________ _____-__________ __ _Large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7946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Юрибей – река жизни</a:t>
            </a:r>
            <a:endParaRPr lang="ru-RU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1073_e1e826b_XXL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32"/>
            <a:ext cx="9001156" cy="675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7106f_ddb78a2c_X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8858279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142852"/>
            <a:ext cx="6314967" cy="120032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Река Питляр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ый рисунок.bmp"/>
          <p:cNvPicPr>
            <a:picLocks noChangeAspect="1"/>
          </p:cNvPicPr>
          <p:nvPr/>
        </p:nvPicPr>
        <p:blipFill>
          <a:blip r:embed="rId2"/>
          <a:srcRect l="2839" t="4166" r="3033" b="6250"/>
          <a:stretch>
            <a:fillRect/>
          </a:stretch>
        </p:blipFill>
        <p:spPr>
          <a:xfrm>
            <a:off x="0" y="142851"/>
            <a:ext cx="9144000" cy="652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000496" y="357166"/>
            <a:ext cx="496161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Край озёр</a:t>
            </a:r>
            <a:endParaRPr lang="ru-RU" sz="8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to9856_1.jpg"/>
          <p:cNvPicPr>
            <a:picLocks noChangeAspect="1"/>
          </p:cNvPicPr>
          <p:nvPr/>
        </p:nvPicPr>
        <p:blipFill>
          <a:blip r:embed="rId2"/>
          <a:srcRect b="16666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14282" y="500042"/>
            <a:ext cx="9072626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« Вода! У тебя нет ни вкуса, ни цвета, </a:t>
            </a:r>
            <a:endParaRPr lang="ru-RU" sz="32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ни 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запаха, тебя невозможно описать,</a:t>
            </a:r>
          </a:p>
          <a:p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тобой наслаждаются, не ведая, что ты есть. Нельзя сказать, </a:t>
            </a:r>
            <a:endParaRPr lang="ru-RU" sz="32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что 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ты необходима для жизни,</a:t>
            </a:r>
          </a:p>
          <a:p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ты – сама жизнь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»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                                                                                                                 			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     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Антуан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де Сент - Экзюпери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ый рисунок (7).bmp"/>
          <p:cNvPicPr>
            <a:picLocks noChangeAspect="1"/>
          </p:cNvPicPr>
          <p:nvPr/>
        </p:nvPicPr>
        <p:blipFill>
          <a:blip r:embed="rId3"/>
          <a:srcRect l="2343" t="2083" r="3125" b="5208"/>
          <a:stretch>
            <a:fillRect/>
          </a:stretch>
        </p:blipFill>
        <p:spPr>
          <a:xfrm>
            <a:off x="0" y="0"/>
            <a:ext cx="9144000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728757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Вода – это жизнь</a:t>
            </a: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овый рисунок (11).bmp"/>
          <p:cNvPicPr>
            <a:picLocks noChangeAspect="1"/>
          </p:cNvPicPr>
          <p:nvPr/>
        </p:nvPicPr>
        <p:blipFill>
          <a:blip r:embed="rId2"/>
          <a:srcRect l="2086" t="3915" r="1260" b="6254"/>
          <a:stretch>
            <a:fillRect/>
          </a:stretch>
        </p:blipFill>
        <p:spPr>
          <a:xfrm>
            <a:off x="0" y="0"/>
            <a:ext cx="914400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езымянный.bmp"/>
          <p:cNvPicPr>
            <a:picLocks noChangeAspect="1"/>
          </p:cNvPicPr>
          <p:nvPr/>
        </p:nvPicPr>
        <p:blipFill>
          <a:blip r:embed="rId3"/>
          <a:srcRect l="3906" t="4255" r="3125" b="5319"/>
          <a:stretch>
            <a:fillRect/>
          </a:stretch>
        </p:blipFill>
        <p:spPr>
          <a:xfrm>
            <a:off x="42832" y="142852"/>
            <a:ext cx="9101168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142852"/>
            <a:ext cx="649889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Вода для жизни</a:t>
            </a: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ый рисунок (2).bmp"/>
          <p:cNvPicPr>
            <a:picLocks noChangeAspect="1"/>
          </p:cNvPicPr>
          <p:nvPr/>
        </p:nvPicPr>
        <p:blipFill>
          <a:blip r:embed="rId2"/>
          <a:srcRect l="3227" t="4630" r="3227" b="4192"/>
          <a:stretch>
            <a:fillRect/>
          </a:stretch>
        </p:blipFill>
        <p:spPr>
          <a:xfrm>
            <a:off x="0" y="214290"/>
            <a:ext cx="9144000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428604"/>
            <a:ext cx="6607899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Ямал – край земли, </a:t>
            </a:r>
          </a:p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 край рек и озёр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2635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57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500042"/>
            <a:ext cx="78886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… Обь- одна из древних на планете рек,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Сколько ей веков, не знает человек.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         Л. Лапцуй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14356"/>
            <a:ext cx="7534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Обь – величайшая река России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ый рисунок (12).bmp"/>
          <p:cNvPicPr>
            <a:picLocks noChangeAspect="1"/>
          </p:cNvPicPr>
          <p:nvPr/>
        </p:nvPicPr>
        <p:blipFill>
          <a:blip r:embed="rId2"/>
          <a:srcRect l="1562" t="1518" r="1758" b="4738"/>
          <a:stretch>
            <a:fillRect/>
          </a:stretch>
        </p:blipFill>
        <p:spPr>
          <a:xfrm>
            <a:off x="-212615" y="0"/>
            <a:ext cx="9499523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ый рисунок (3).bmp"/>
          <p:cNvPicPr>
            <a:picLocks noChangeAspect="1"/>
          </p:cNvPicPr>
          <p:nvPr/>
        </p:nvPicPr>
        <p:blipFill>
          <a:blip r:embed="rId2"/>
          <a:srcRect l="2766" t="3425" r="2279" b="5342"/>
          <a:stretch>
            <a:fillRect/>
          </a:stretch>
        </p:blipFill>
        <p:spPr>
          <a:xfrm>
            <a:off x="-93209" y="0"/>
            <a:ext cx="9380117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200407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Обь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642918"/>
            <a:ext cx="64953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- 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642918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самая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спокойная</a:t>
            </a:r>
            <a:endParaRPr lang="ru-RU" sz="4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2000240"/>
            <a:ext cx="4830168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самая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рыбная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3286124"/>
            <a:ext cx="507382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самая длинная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164660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Обь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357166"/>
            <a:ext cx="750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- 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500042"/>
            <a:ext cx="406553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снежная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вода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»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1285860"/>
            <a:ext cx="288572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бабушка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»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2071678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«Ас»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3000372"/>
            <a:ext cx="189827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Квай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»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7507" y="3786190"/>
            <a:ext cx="532549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«Сале – Ям (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река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мысов)»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4714884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Умар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»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4px-Pur_ri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"/>
            <a:ext cx="496890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139</Words>
  <PresentationFormat>Экран (4:3)</PresentationFormat>
  <Paragraphs>33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18</cp:revision>
  <dcterms:modified xsi:type="dcterms:W3CDTF">2012-11-16T16:21:43Z</dcterms:modified>
</cp:coreProperties>
</file>