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0" r:id="rId6"/>
    <p:sldId id="269" r:id="rId7"/>
    <p:sldId id="261" r:id="rId8"/>
    <p:sldId id="285" r:id="rId9"/>
    <p:sldId id="263" r:id="rId10"/>
    <p:sldId id="264" r:id="rId11"/>
    <p:sldId id="286" r:id="rId12"/>
    <p:sldId id="287" r:id="rId13"/>
    <p:sldId id="288" r:id="rId14"/>
    <p:sldId id="270" r:id="rId15"/>
    <p:sldId id="265" r:id="rId16"/>
    <p:sldId id="266" r:id="rId17"/>
    <p:sldId id="271" r:id="rId18"/>
    <p:sldId id="272" r:id="rId19"/>
    <p:sldId id="273" r:id="rId20"/>
    <p:sldId id="28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67" r:id="rId31"/>
    <p:sldId id="284" r:id="rId32"/>
    <p:sldId id="268" r:id="rId33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F5A618-B89B-4302-A521-CBB7576D00DA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C8F567-4907-4323-917F-50A49883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4.xml"/><Relationship Id="rId12" Type="http://schemas.openxmlformats.org/officeDocument/2006/relationships/slide" Target="slide28.xml"/><Relationship Id="rId2" Type="http://schemas.openxmlformats.org/officeDocument/2006/relationships/slide" Target="slide1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27.xml"/><Relationship Id="rId5" Type="http://schemas.openxmlformats.org/officeDocument/2006/relationships/slide" Target="slide21.xml"/><Relationship Id="rId15" Type="http://schemas.openxmlformats.org/officeDocument/2006/relationships/image" Target="../media/image25.jpeg"/><Relationship Id="rId10" Type="http://schemas.openxmlformats.org/officeDocument/2006/relationships/slide" Target="slide26.xml"/><Relationship Id="rId4" Type="http://schemas.openxmlformats.org/officeDocument/2006/relationships/slide" Target="slide20.xml"/><Relationship Id="rId9" Type="http://schemas.openxmlformats.org/officeDocument/2006/relationships/slide" Target="slide22.xml"/><Relationship Id="rId14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529396"/>
          </a:xfrm>
        </p:spPr>
        <p:txBody>
          <a:bodyPr/>
          <a:lstStyle/>
          <a:p>
            <a:r>
              <a:rPr lang="ru-RU" dirty="0" smtClean="0"/>
              <a:t>Подготовила учитель математики</a:t>
            </a:r>
          </a:p>
          <a:p>
            <a:r>
              <a:rPr lang="ru-RU" dirty="0" smtClean="0"/>
              <a:t>Федотова Елена Александровна</a:t>
            </a:r>
          </a:p>
          <a:p>
            <a:r>
              <a:rPr lang="ru-RU" sz="2400" dirty="0" smtClean="0">
                <a:latin typeface="Times New Roman"/>
                <a:ea typeface="Calibri"/>
              </a:rPr>
              <a:t>237 </a:t>
            </a:r>
            <a:r>
              <a:rPr lang="ru-RU" sz="2400" dirty="0">
                <a:latin typeface="Times New Roman"/>
                <a:ea typeface="Calibri"/>
              </a:rPr>
              <a:t>– 252 – 008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Внеклассное мероприятие </a:t>
            </a:r>
            <a:br>
              <a:rPr lang="ru-RU" dirty="0" smtClean="0"/>
            </a:br>
            <a:r>
              <a:rPr lang="ru-RU" dirty="0" smtClean="0"/>
              <a:t>по математике </a:t>
            </a:r>
            <a:br>
              <a:rPr lang="ru-RU" dirty="0" smtClean="0"/>
            </a:br>
            <a:r>
              <a:rPr lang="ru-RU" dirty="0" smtClean="0"/>
              <a:t>в 6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399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23999"/>
            <a:ext cx="7208052" cy="47573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Загадочные письма</a:t>
            </a:r>
            <a:endParaRPr lang="ru-RU" sz="5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058" y="1556792"/>
            <a:ext cx="4795222" cy="5126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132856"/>
            <a:ext cx="7372672" cy="30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92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412776"/>
            <a:ext cx="6563072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RБWEZЛQЫFE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WPУFGLЧNKИ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NWЧLУЖFИЕR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ZTSPLУYДGЫ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ЛWЮQБRGЯFT </a:t>
            </a:r>
            <a:endParaRPr lang="ru-RU" sz="65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u="sng" dirty="0">
                <a:latin typeface="Calibri"/>
                <a:ea typeface="Calibri"/>
                <a:cs typeface="Times New Roman"/>
              </a:rPr>
              <a:t>Письмо </a:t>
            </a:r>
            <a:r>
              <a:rPr lang="ru-RU" sz="6600" u="sng" dirty="0" smtClean="0">
                <a:latin typeface="Calibri"/>
                <a:ea typeface="Calibri"/>
                <a:cs typeface="Times New Roman"/>
              </a:rPr>
              <a:t>1</a:t>
            </a:r>
            <a:endParaRPr lang="ru-RU" sz="6600" u="sng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155390" y="1412776"/>
            <a:ext cx="6563072" cy="52565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 algn="just">
              <a:lnSpc>
                <a:spcPct val="115000"/>
              </a:lnSpc>
              <a:buFont typeface="Wingdings 2"/>
              <a:buNone/>
            </a:pPr>
            <a:r>
              <a:rPr lang="ru-RU" sz="6500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Б  E  Л  Ы  E</a:t>
            </a:r>
            <a:endParaRPr lang="ru-RU" sz="65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Font typeface="Wingdings 2"/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500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  PУ     Ч   KИ</a:t>
            </a:r>
            <a:endParaRPr lang="ru-RU" sz="65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Font typeface="Wingdings 2"/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500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    Ч  УЖ  ИЕ</a:t>
            </a:r>
            <a:endParaRPr lang="ru-RU" sz="65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Font typeface="Wingdings 2"/>
              <a:buNone/>
            </a:pPr>
            <a:r>
              <a:rPr lang="ru-RU" sz="6500" dirty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500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 T  P  У  Д   Ы</a:t>
            </a:r>
            <a:endParaRPr lang="ru-RU" sz="6500" dirty="0" smtClean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Font typeface="Wingdings 2"/>
              <a:buNone/>
            </a:pPr>
            <a:r>
              <a:rPr lang="ru-RU" sz="6500" dirty="0" smtClean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rPr>
              <a:t>Л   Ю   Б      Я  T </a:t>
            </a:r>
            <a:endParaRPr lang="ru-RU" sz="65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38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u="sng" dirty="0">
                <a:latin typeface="Calibri"/>
                <a:ea typeface="Calibri"/>
                <a:cs typeface="Times New Roman"/>
              </a:rPr>
              <a:t>Письмо </a:t>
            </a:r>
            <a:r>
              <a:rPr lang="ru-RU" sz="6600" u="sng" dirty="0" smtClean="0">
                <a:latin typeface="Calibri"/>
                <a:ea typeface="Calibri"/>
                <a:cs typeface="Times New Roman"/>
              </a:rPr>
              <a:t>2</a:t>
            </a:r>
            <a:endParaRPr lang="ru-RU" sz="6600" u="sng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182218" cy="438340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4427984" y="1988840"/>
            <a:ext cx="36004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550012" y="2492896"/>
            <a:ext cx="43204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402974" y="3167597"/>
            <a:ext cx="41006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52994" y="3645024"/>
            <a:ext cx="36004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220072" y="3610698"/>
            <a:ext cx="360040" cy="3133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20072" y="4698020"/>
            <a:ext cx="360040" cy="2526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012160" y="2924944"/>
            <a:ext cx="0" cy="5306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012160" y="2083083"/>
            <a:ext cx="0" cy="4858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012160" y="1491894"/>
            <a:ext cx="351656" cy="2429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804248" y="1710625"/>
            <a:ext cx="0" cy="422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804248" y="1820910"/>
            <a:ext cx="360040" cy="341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524328" y="2071965"/>
            <a:ext cx="0" cy="409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801743" y="3305475"/>
            <a:ext cx="0" cy="4618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804248" y="3825157"/>
            <a:ext cx="495672" cy="197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801668" y="4504928"/>
            <a:ext cx="250416" cy="283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971964" y="4608305"/>
            <a:ext cx="43204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95532" y="5347836"/>
            <a:ext cx="8409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Учи других, и сам поймёшь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94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u="sng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latin typeface="Calibri"/>
                <a:ea typeface="Calibri"/>
                <a:cs typeface="Times New Roman"/>
              </a:rPr>
              <a:t>Письмо </a:t>
            </a:r>
            <a:r>
              <a:rPr lang="ru-RU" sz="6600" u="sng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latin typeface="Calibri"/>
                <a:ea typeface="Calibri"/>
                <a:cs typeface="Times New Roman"/>
              </a:rPr>
              <a:t>3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49432">
            <a:off x="3741831" y="182765"/>
            <a:ext cx="5029223" cy="492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653136"/>
            <a:ext cx="6404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ГОСУДАРСТВЕННОЕ </a:t>
            </a:r>
          </a:p>
          <a:p>
            <a:pPr algn="ctr"/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  <a:latin typeface="Times New Roman"/>
                <a:cs typeface="Times New Roman"/>
              </a:rPr>
              <a:t>ИЗДАНИЕ</a:t>
            </a: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1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Волшебное зеркало</a:t>
            </a:r>
            <a:endParaRPr lang="ru-RU" sz="5400" b="1" dirty="0"/>
          </a:p>
        </p:txBody>
      </p:sp>
      <p:pic>
        <p:nvPicPr>
          <p:cNvPr id="1026" name="Picture 2" descr="C:\Users\Елена\Pictures\Гарри Потер\x_b1d76b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658" y="1680726"/>
            <a:ext cx="594311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2492896"/>
            <a:ext cx="22365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I</a:t>
            </a:r>
            <a:r>
              <a:rPr lang="ru-RU" sz="96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96</a:t>
            </a:r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I</a:t>
            </a:r>
            <a:endParaRPr lang="ru-RU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5494" y="2509925"/>
            <a:ext cx="2251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I8I8</a:t>
            </a:r>
            <a:endParaRPr lang="ru-RU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487330"/>
            <a:ext cx="22365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8I8I</a:t>
            </a:r>
            <a:endParaRPr lang="ru-RU" sz="9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079585"/>
            <a:ext cx="64171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I8I8·4,5 = 8181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284" y="1272974"/>
            <a:ext cx="5683653" cy="19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283" y="1942972"/>
            <a:ext cx="5683653" cy="19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49893" y="2443495"/>
            <a:ext cx="3888432" cy="2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275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03551"/>
            <a:ext cx="6917508" cy="51938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9934" y="1348955"/>
            <a:ext cx="7848872" cy="53029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/>
              <a:t>Дуэль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042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err="1" smtClean="0"/>
              <a:t>Квидич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/>
          <a:stretch/>
        </p:blipFill>
        <p:spPr>
          <a:xfrm>
            <a:off x="467544" y="1484784"/>
            <a:ext cx="8245356" cy="489654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401799"/>
            <a:ext cx="5203298" cy="50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64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271832"/>
              </p:ext>
            </p:extLst>
          </p:nvPr>
        </p:nvGraphicFramePr>
        <p:xfrm>
          <a:off x="755576" y="1628800"/>
          <a:ext cx="7488832" cy="4608513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1536171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2" action="ppaction://hlinksldjump"/>
                        </a:rPr>
                        <a:t>1</a:t>
                      </a:r>
                      <a:endParaRPr lang="ru-RU" sz="8800" b="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3" action="ppaction://hlinksldjump"/>
                        </a:rPr>
                        <a:t>2</a:t>
                      </a:r>
                      <a:endParaRPr lang="ru-RU" sz="8800" b="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4" action="ppaction://hlinksldjump"/>
                        </a:rPr>
                        <a:t>3</a:t>
                      </a:r>
                      <a:endParaRPr lang="ru-RU" sz="8800" b="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5" action="ppaction://hlinksldjump"/>
                        </a:rPr>
                        <a:t>4</a:t>
                      </a:r>
                      <a:endParaRPr lang="ru-RU" sz="8800" b="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1536171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6" action="ppaction://hlinksldjump"/>
                        </a:rPr>
                        <a:t>8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7" action="ppaction://hlinksldjump"/>
                        </a:rPr>
                        <a:t>7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8" action="ppaction://hlinksldjump"/>
                        </a:rPr>
                        <a:t>6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9" action="ppaction://hlinksldjump"/>
                        </a:rPr>
                        <a:t>5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  <a:tr h="1536171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10" action="ppaction://hlinksldjump"/>
                        </a:rPr>
                        <a:t>9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11" action="ppaction://hlinksldjump"/>
                        </a:rPr>
                        <a:t>10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12" action="ppaction://hlinksldjump"/>
                        </a:rPr>
                        <a:t>11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latin typeface="BatangChe" pitchFamily="49" charset="-127"/>
                          <a:ea typeface="BatangChe" pitchFamily="49" charset="-127"/>
                          <a:hlinkClick r:id="rId13" action="ppaction://hlinksldjump"/>
                        </a:rPr>
                        <a:t>12</a:t>
                      </a:r>
                      <a:endParaRPr lang="ru-RU" sz="8800" dirty="0"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err="1" smtClean="0"/>
              <a:t>Квидич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68344" y="548680"/>
            <a:ext cx="888689" cy="690720"/>
          </a:xfrm>
          <a:prstGeom prst="rect">
            <a:avLst/>
          </a:prstGeom>
        </p:spPr>
      </p:pic>
      <p:pic>
        <p:nvPicPr>
          <p:cNvPr id="5122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516180"/>
            <a:ext cx="878873" cy="78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348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91264" cy="2121024"/>
          </a:xfrm>
        </p:spPr>
        <p:txBody>
          <a:bodyPr/>
          <a:lstStyle/>
          <a:p>
            <a:r>
              <a:rPr lang="ru-RU" sz="2800" dirty="0">
                <a:latin typeface="Times New Roman"/>
                <a:ea typeface="Times New Roman"/>
              </a:rPr>
              <a:t>Если бы завтрашний день был вчерашним, то до воскресенья осталось бы столько дней, сколько дней прошло от воскресенья до вчерашнего дня. Какой же сегодня день?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№ 1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550650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(Среда)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89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2121024"/>
          </a:xfrm>
        </p:spPr>
        <p:txBody>
          <a:bodyPr/>
          <a:lstStyle/>
          <a:p>
            <a:pPr algn="ctr"/>
            <a:r>
              <a:rPr lang="ru-RU" sz="2800" dirty="0">
                <a:latin typeface="Times New Roman"/>
                <a:ea typeface="Times New Roman"/>
              </a:rPr>
              <a:t>Два мальчика играли на гитарах, а один на балалайке. На чем играли дети, если Миша с Петей и Петя с Юрой играли на разных инструментах?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921295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(Юра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и Миша играли на гитаре, а Петя – на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балалайке)</a:t>
            </a: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137564"/>
            <a:ext cx="1435224" cy="1844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91" y="3137564"/>
            <a:ext cx="2417564" cy="3326235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40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82" y="858594"/>
            <a:ext cx="3888432" cy="1749781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Гарри Потер</a:t>
            </a:r>
            <a:endParaRPr lang="ru-RU" sz="49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8818" y="2852936"/>
            <a:ext cx="689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</a:rPr>
              <a:t>и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885432"/>
            <a:ext cx="2937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школа </a:t>
            </a:r>
            <a:r>
              <a:rPr lang="ru-RU" sz="54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 магии</a:t>
            </a:r>
            <a:endParaRPr lang="ru-RU" sz="5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889961"/>
            <a:ext cx="419765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21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1844824"/>
            <a:ext cx="4536504" cy="37079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i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Пладжер</a:t>
            </a:r>
            <a:r>
              <a:rPr lang="ru-RU" sz="54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(- 30 очков)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3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57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688976"/>
          </a:xfrm>
        </p:spPr>
        <p:txBody>
          <a:bodyPr/>
          <a:lstStyle/>
          <a:p>
            <a:pPr algn="ctr"/>
            <a:r>
              <a:rPr lang="ru-RU" sz="2800" dirty="0">
                <a:latin typeface="Times New Roman"/>
                <a:ea typeface="Times New Roman"/>
              </a:rPr>
              <a:t>В семье шесть сыновей. У каждого сына есть родная сестра. Сколько детей в семье?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5157192"/>
            <a:ext cx="992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(7)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5616" y="2420888"/>
            <a:ext cx="5065849" cy="3947666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88483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1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849" y="1268760"/>
            <a:ext cx="8229600" cy="2376264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– Дай мне яблоко, и у меня будет вдвое больше, чем у тебя, - сказал один школьник другому. – Это несправедливо. Лучше дай ты мне яблоко, тогда у нас будет поровну,  - ответил его товарищ. Сколько у каждого школьника было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яблок.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5139130"/>
            <a:ext cx="2084225" cy="971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(7 и 5)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5" t="3389" r="2191" b="3890"/>
          <a:stretch/>
        </p:blipFill>
        <p:spPr>
          <a:xfrm>
            <a:off x="1047056" y="3688889"/>
            <a:ext cx="3524944" cy="2800331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76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1361331"/>
            <a:ext cx="8229600" cy="2273110"/>
          </a:xfrm>
        </p:spPr>
        <p:txBody>
          <a:bodyPr>
            <a:normAutofit fontScale="92500" lnSpcReduction="20000"/>
          </a:bodyPr>
          <a:lstStyle/>
          <a:p>
            <a:pPr marL="1828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000" dirty="0">
                <a:latin typeface="Times New Roman"/>
                <a:ea typeface="Times New Roman"/>
                <a:cs typeface="Times New Roman"/>
              </a:rPr>
              <a:t>Книжный червь» прогрыз себе путь от первой страницы первого тома до последней страницы второго тома, стоявшего рядом с первым, как нарисовано. В каждом томе по 800 страниц. Сколько всего страниц прогрыз «червь»? 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3223559"/>
            <a:ext cx="23756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Calibri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509120"/>
            <a:ext cx="40324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algn="ctr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(не одной  страницы, только обложки)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405" y="3512418"/>
            <a:ext cx="3810000" cy="2857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5700" y="558924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8643" y="558924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21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88976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Пять лет назад брату и сестре вместе было 8 лет. Сколько лет им будет вместе через 5 лет?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5374239"/>
            <a:ext cx="2438488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(18 лет)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25236" y="2852936"/>
            <a:ext cx="4372719" cy="3627874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02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9303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Двое договорились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сесть в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5-й вагон поезда. Но один сел в 5-й вагон с конца, а другой в 5-й вагон с начала. Сколько должно быть у поезда вагонов, чтобы они встретились?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8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5589239"/>
            <a:ext cx="2738378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(9 вагонов)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82" b="25091"/>
          <a:stretch/>
        </p:blipFill>
        <p:spPr>
          <a:xfrm>
            <a:off x="611560" y="3952065"/>
            <a:ext cx="4968552" cy="200891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06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00944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 Сейчас шесть часов вечера. Какая часть суток прошла?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9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6099944" y="5229200"/>
                <a:ext cx="2720617" cy="1111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F3A447"/>
                  </a:buClr>
                  <a:buSzPct val="85000"/>
                </a:pPr>
                <a:r>
                  <a:rPr lang="ru-RU" sz="40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𝟏𝟖</m:t>
                        </m:r>
                      </m:num>
                      <m:den>
                        <m:r>
                          <a:rPr lang="ru-RU" sz="4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ru-RU" sz="4000" b="1" dirty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 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 ) </a:t>
                </a:r>
                <a:endParaRPr lang="ru-RU" sz="4000" b="1" dirty="0">
                  <a:solidFill>
                    <a:srgbClr val="FF0000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44" y="5229200"/>
                <a:ext cx="2720617" cy="1111458"/>
              </a:xfrm>
              <a:prstGeom prst="rect">
                <a:avLst/>
              </a:prstGeom>
              <a:blipFill rotWithShape="1">
                <a:blip r:embed="rId2" cstate="email"/>
                <a:stretch>
                  <a:fillRect l="-8072" r="-2242" b="-10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564543" cy="3425949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7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2344" y="1988840"/>
            <a:ext cx="7921097" cy="125692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Что будет, если написать тридцать букв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?    </a:t>
            </a:r>
          </a:p>
          <a:p>
            <a:endParaRPr lang="ru-RU" sz="2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10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445224"/>
            <a:ext cx="2736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(имя ЗОЯ)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49261" y="2967335"/>
            <a:ext cx="10454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976068">
            <a:off x="2315978" y="3752165"/>
            <a:ext cx="10454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316375">
            <a:off x="6200943" y="2967335"/>
            <a:ext cx="10454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70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576376"/>
            <a:ext cx="4193841" cy="109781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dirty="0">
                <a:solidFill>
                  <a:srgbClr val="FFFF00"/>
                </a:solidFill>
                <a:latin typeface="+mj-lt"/>
                <a:ea typeface="Times New Roman"/>
                <a:cs typeface="Times New Roman"/>
              </a:rPr>
              <a:t>Золотой </a:t>
            </a:r>
            <a:r>
              <a:rPr lang="ru-RU" sz="6600" b="1" dirty="0" err="1" smtClean="0">
                <a:solidFill>
                  <a:srgbClr val="FFFF00"/>
                </a:solidFill>
                <a:latin typeface="+mj-lt"/>
                <a:ea typeface="Times New Roman"/>
                <a:cs typeface="Times New Roman"/>
              </a:rPr>
              <a:t>снич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11</a:t>
            </a:r>
            <a:endParaRPr lang="ru-RU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2000" y="1556792"/>
            <a:ext cx="3593243" cy="4464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4437112"/>
            <a:ext cx="3284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a typeface="Times New Roman"/>
                <a:cs typeface="Times New Roman"/>
              </a:rPr>
              <a:t>+ 100 очков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85148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314" y="1196752"/>
            <a:ext cx="8229600" cy="1544960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К Айболиту на прием пришли звери: все, кроме двух – собаки. Все, кроме двух – зайцы; все, кроме двух – кошки. Сколько животных пришло?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№ </a:t>
            </a:r>
            <a:r>
              <a:rPr lang="ru-RU" sz="6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12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96335" y="5229200"/>
            <a:ext cx="992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(3)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564904"/>
            <a:ext cx="3816424" cy="3816424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09"/>
          <a:stretch/>
        </p:blipFill>
        <p:spPr>
          <a:xfrm>
            <a:off x="7911176" y="476672"/>
            <a:ext cx="6247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5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603" y="1474904"/>
            <a:ext cx="7359637" cy="4906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04856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+mn-lt"/>
              </a:rPr>
              <a:t>Платформа</a:t>
            </a:r>
            <a:r>
              <a:rPr lang="ru-RU" sz="6000" b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 </a:t>
            </a:r>
            <a:endParaRPr lang="ru-RU" sz="6000" b="1" dirty="0">
              <a:solidFill>
                <a:schemeClr val="tx2">
                  <a:lumMod val="9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15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Подведение итогов</a:t>
            </a:r>
            <a:endParaRPr lang="ru-RU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22436" y="1700808"/>
            <a:ext cx="4886325" cy="473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470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Тёмные силы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08121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СКУКА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359" y="3464929"/>
            <a:ext cx="200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ЭГОИЗМ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661248"/>
            <a:ext cx="3234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РАВНОДУШИЕ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5690606"/>
            <a:ext cx="3130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ЖЕСТОКОСТЬ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6568" y="1908121"/>
            <a:ext cx="2109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ЗАВИСТЬ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55112"/>
            <a:ext cx="3384376" cy="397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92791" y="3774738"/>
            <a:ext cx="1342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ЛЕНЬ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27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Дружба делает настоящие чудеса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95736" y="1452640"/>
            <a:ext cx="4478334" cy="5144712"/>
          </a:xfrm>
        </p:spPr>
      </p:pic>
    </p:spTree>
    <p:extLst>
      <p:ext uri="{BB962C8B-B14F-4D97-AF65-F5344CB8AC3E}">
        <p14:creationId xmlns:p14="http://schemas.microsoft.com/office/powerpoint/2010/main" xmlns="" val="235879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12" y="1412776"/>
            <a:ext cx="8352928" cy="50896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80" y="1412776"/>
            <a:ext cx="8330926" cy="504056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chemeClr val="tx1"/>
                </a:solidFill>
                <a:latin typeface="+mn-lt"/>
              </a:rPr>
              <a:t>Хогвартс</a:t>
            </a:r>
            <a:r>
              <a:rPr lang="ru-RU" sz="6000" b="1" dirty="0" smtClean="0">
                <a:solidFill>
                  <a:schemeClr val="tx1"/>
                </a:solidFill>
                <a:latin typeface="+mn-lt"/>
              </a:rPr>
              <a:t> - экспресс</a:t>
            </a:r>
            <a:endParaRPr lang="ru-RU" sz="6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20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5" y="1412776"/>
            <a:ext cx="8208912" cy="504056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+mn-lt"/>
              </a:rPr>
              <a:t>Школа </a:t>
            </a:r>
            <a:r>
              <a:rPr lang="ru-RU" sz="6000" b="1" dirty="0" err="1" smtClean="0">
                <a:solidFill>
                  <a:schemeClr val="tx1"/>
                </a:solidFill>
                <a:latin typeface="+mn-lt"/>
              </a:rPr>
              <a:t>Хогвартс</a:t>
            </a:r>
            <a:r>
              <a:rPr lang="ru-RU" sz="60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12776"/>
            <a:ext cx="7128792" cy="50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83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1524000"/>
            <a:ext cx="7920881" cy="50297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Деление на факультеты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46663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2"/>
            <a:ext cx="6480720" cy="48533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Заклинание бумаги</a:t>
            </a:r>
            <a:endParaRPr lang="ru-RU" sz="5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84783"/>
            <a:ext cx="7435233" cy="49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97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39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Полёты на метле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84784"/>
            <a:ext cx="6551083" cy="49133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43608" y="1525069"/>
            <a:ext cx="7260521" cy="48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70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87548eb2712a1ef869cc631b2de72377384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501</TotalTime>
  <Words>447</Words>
  <Application>Microsoft Office PowerPoint</Application>
  <PresentationFormat>Экран (4:3)</PresentationFormat>
  <Paragraphs>103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Внеклассное мероприятие  по математике  в 6 классе</vt:lpstr>
      <vt:lpstr>Гарри Потер</vt:lpstr>
      <vt:lpstr>Платформа </vt:lpstr>
      <vt:lpstr>Хогвартс - экспресс</vt:lpstr>
      <vt:lpstr>Школа Хогвартс </vt:lpstr>
      <vt:lpstr>Деление на факультеты</vt:lpstr>
      <vt:lpstr>Заклинание бумаги</vt:lpstr>
      <vt:lpstr>Слайд 8</vt:lpstr>
      <vt:lpstr>Полёты на метле</vt:lpstr>
      <vt:lpstr>Загадочные письма</vt:lpstr>
      <vt:lpstr>Письмо 1</vt:lpstr>
      <vt:lpstr>Письмо 2</vt:lpstr>
      <vt:lpstr>Письмо 3</vt:lpstr>
      <vt:lpstr>Волшебное зеркало</vt:lpstr>
      <vt:lpstr>Дуэль </vt:lpstr>
      <vt:lpstr>Квидич </vt:lpstr>
      <vt:lpstr>Квидич </vt:lpstr>
      <vt:lpstr>№ 1</vt:lpstr>
      <vt:lpstr>№ 2</vt:lpstr>
      <vt:lpstr>№ 3</vt:lpstr>
      <vt:lpstr>№ 4</vt:lpstr>
      <vt:lpstr>№ 5</vt:lpstr>
      <vt:lpstr>№ 6</vt:lpstr>
      <vt:lpstr>№ 7</vt:lpstr>
      <vt:lpstr>№ 8</vt:lpstr>
      <vt:lpstr>№ 9</vt:lpstr>
      <vt:lpstr>№ 10</vt:lpstr>
      <vt:lpstr>№ 11</vt:lpstr>
      <vt:lpstr>№ 12</vt:lpstr>
      <vt:lpstr>Подведение итогов</vt:lpstr>
      <vt:lpstr>Тёмные силы</vt:lpstr>
      <vt:lpstr>Дружба делает настоящие чудеса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revaz</cp:lastModifiedBy>
  <cp:revision>83</cp:revision>
  <dcterms:created xsi:type="dcterms:W3CDTF">2012-08-14T14:49:57Z</dcterms:created>
  <dcterms:modified xsi:type="dcterms:W3CDTF">2013-01-16T22:13:06Z</dcterms:modified>
</cp:coreProperties>
</file>