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6" r:id="rId2"/>
    <p:sldId id="260" r:id="rId3"/>
    <p:sldId id="257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99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86838-56F9-4C43-8967-DE095CCD84A6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AE3DF-7DBF-4E5D-9F5F-A4CD0D39A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204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9525"/>
            <a:ext cx="91821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87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296" y="188640"/>
            <a:ext cx="4853209" cy="64807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664615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062407"/>
              </p:ext>
            </p:extLst>
          </p:nvPr>
        </p:nvGraphicFramePr>
        <p:xfrm>
          <a:off x="179511" y="188640"/>
          <a:ext cx="8784978" cy="6480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28326"/>
                <a:gridCol w="1464163"/>
                <a:gridCol w="1464163"/>
                <a:gridCol w="2928326"/>
              </a:tblGrid>
              <a:tr h="324036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0">
                <a:tc gridSpan="2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ufo_web_factory_pictogr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404631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28159" y="295630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52120" y="2956302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604448" y="2984554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6237312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4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604448" y="6237312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5.</a:t>
            </a:r>
            <a:endParaRPr lang="ru-RU" b="1" dirty="0"/>
          </a:p>
        </p:txBody>
      </p:sp>
      <p:pic>
        <p:nvPicPr>
          <p:cNvPr id="10" name="Picture 2" descr="Vanadzor-stre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654" y="295457"/>
            <a:ext cx="1969812" cy="1477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д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296" y="1833647"/>
            <a:ext cx="1989315" cy="1491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23c9caea5e737561407f2e77a5c80dab238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573016"/>
            <a:ext cx="1872208" cy="1414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весн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10092"/>
            <a:ext cx="1872208" cy="1422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2_67_origin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20" y="5164111"/>
            <a:ext cx="1864040" cy="1400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\Desktop\62838196_61587748_36efcd1d24e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7" y="5141827"/>
            <a:ext cx="1867946" cy="1422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192" y="404664"/>
            <a:ext cx="1300127" cy="1141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681" y="1716321"/>
            <a:ext cx="1300127" cy="1141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313" y="1716321"/>
            <a:ext cx="1270435" cy="1161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4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604" y="384354"/>
            <a:ext cx="1288144" cy="1141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рожицы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823" y="3573016"/>
            <a:ext cx="3620968" cy="2976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7937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clou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64414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0_35465_25a33ca2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624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user\Desktop\clou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3240"/>
            <a:ext cx="2664296" cy="236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clou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2664296" cy="236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57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path" presetSubtype="0" repeatCount="4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2.22222E-6 L 0.64184 2.22222E-6 L 0.64184 0.65625 L -0.04323 0.65625 L -0.04323 2.22222E-6 Z " pathEditMode="relative" rAng="0" ptsTypes="FFFFF">
                                      <p:cBhvr>
                                        <p:cTn id="12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53" y="32801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" presetID="10" presetClass="entr" presetSubtype="0" repeatCount="2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" presetID="10" presetClass="entr" presetSubtype="0" repeatCount="2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prefixesandsuffix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4715364" cy="442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esktop\clou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4904" y="-171400"/>
            <a:ext cx="2385969" cy="212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Desktop\clou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4904" y="-171400"/>
            <a:ext cx="2385969" cy="212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\Desktop\clou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4904" y="-171400"/>
            <a:ext cx="2385969" cy="212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user\Desktop\0_35465_25a33ca2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496" y="-1392872"/>
            <a:ext cx="1836204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14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2.31214E-7 L 1.10591 0.00277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9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2.31214E-7 L 0.78299 0.002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4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2.31214E-7 L 0.42865 0.0027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3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92 0.23561 L -0.14393 0.39676 C -0.10486 0.43376 -0.06597 0.44231 -0.03733 0.42197 C -0.00504 0.39815 0.00833 0.35075 0.00555 0.28694 L 1.94444E-6 -1.50289E-6 " pathEditMode="relative" rAng="-1731850" ptsTypes="FffFF">
                                      <p:cBhvr>
                                        <p:cTn id="18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96" y="3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блако 18"/>
          <p:cNvSpPr/>
          <p:nvPr/>
        </p:nvSpPr>
        <p:spPr>
          <a:xfrm>
            <a:off x="6424065" y="5805264"/>
            <a:ext cx="1623780" cy="864096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3" descr="C:\Users\user\Desktop\flow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93096"/>
            <a:ext cx="191181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827584" y="5867854"/>
            <a:ext cx="1623780" cy="864096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\Desktop\flow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096"/>
            <a:ext cx="191181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лако 7"/>
          <p:cNvSpPr/>
          <p:nvPr/>
        </p:nvSpPr>
        <p:spPr>
          <a:xfrm>
            <a:off x="827584" y="1916832"/>
            <a:ext cx="1623780" cy="864096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Picture 3" descr="C:\Users\user\Desktop\flow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191181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блако 14"/>
          <p:cNvSpPr/>
          <p:nvPr/>
        </p:nvSpPr>
        <p:spPr>
          <a:xfrm>
            <a:off x="3707904" y="3861048"/>
            <a:ext cx="1623780" cy="864096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3" descr="C:\Users\user\Desktop\flow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48880"/>
            <a:ext cx="191181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лако 15"/>
          <p:cNvSpPr/>
          <p:nvPr/>
        </p:nvSpPr>
        <p:spPr>
          <a:xfrm>
            <a:off x="6400655" y="1916832"/>
            <a:ext cx="1623780" cy="864096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3" descr="C:\Users\user\Desktop\flow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1400"/>
            <a:ext cx="191181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09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_721c1_4bcde18b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korablik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4824" y="2276872"/>
            <a:ext cx="2485796" cy="190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korablik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829762" y="4060141"/>
            <a:ext cx="2485796" cy="190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41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11852 C 0.01701 -0.03264 0.04305 0.08727 0.13906 0.08519 C 0.27673 0.08519 0.28698 -0.31574 0.45208 -0.31713 C 0.60052 -0.31713 0.52118 0.03334 0.66423 0.03218 C 0.81389 0.03218 0.7335 -0.22176 0.89288 -0.22176 C 1.03611 -0.22176 0.95677 -0.05069 1.08402 -0.05069 C 1.20677 -0.05069 1.14323 -0.18125 1.25486 -0.18125 C 1.3184 -0.18125 1.32326 -0.14583 1.32882 -0.11852 " pathEditMode="relative" rAng="0" ptsTypes="ffffffff"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4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6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07 -0.24213 C -0.02309 -0.14283 0.00451 -0.00394 0.10642 -0.00649 C 0.2526 -0.00649 0.26371 -0.47061 0.43924 -0.472 C 0.59705 -0.472 0.51267 -0.06621 0.66458 -0.06783 C 0.82361 -0.06783 0.73819 -0.36181 0.90764 -0.36181 C 1.05989 -0.36181 0.97552 -0.16366 1.11076 -0.16366 C 1.24097 -0.16366 1.17361 -0.31482 1.29201 -0.31482 C 1.35972 -0.31482 1.36476 -0.27385 1.37083 -0.24213 " pathEditMode="relative" rAng="0" ptsTypes="ffffffff">
                                      <p:cBhvr>
                                        <p:cTn id="9" dur="5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295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10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2012-08-17T13:40:53Z</dcterms:created>
  <dcterms:modified xsi:type="dcterms:W3CDTF">2012-10-30T07:16:38Z</dcterms:modified>
</cp:coreProperties>
</file>