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8" r:id="rId4"/>
    <p:sldId id="259" r:id="rId5"/>
    <p:sldId id="258" r:id="rId6"/>
    <p:sldId id="262" r:id="rId7"/>
    <p:sldId id="277" r:id="rId8"/>
    <p:sldId id="261" r:id="rId9"/>
    <p:sldId id="263" r:id="rId10"/>
    <p:sldId id="264" r:id="rId11"/>
    <p:sldId id="274" r:id="rId12"/>
    <p:sldId id="265" r:id="rId13"/>
    <p:sldId id="266" r:id="rId14"/>
    <p:sldId id="267" r:id="rId15"/>
    <p:sldId id="275" r:id="rId16"/>
    <p:sldId id="269" r:id="rId17"/>
    <p:sldId id="268" r:id="rId18"/>
    <p:sldId id="270" r:id="rId19"/>
    <p:sldId id="271" r:id="rId20"/>
    <p:sldId id="272" r:id="rId21"/>
    <p:sldId id="279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10" autoAdjust="0"/>
  </p:normalViewPr>
  <p:slideViewPr>
    <p:cSldViewPr>
      <p:cViewPr varScale="1">
        <p:scale>
          <a:sx n="48" d="100"/>
          <a:sy n="48" d="100"/>
        </p:scale>
        <p:origin x="-9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39C0D-9FC5-4EC6-A828-53371D3B990E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78065-1F1D-4BE8-AF6A-ECCA7AED89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5BF0A-FDC4-423C-8CB5-291246B919D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78065-1F1D-4BE8-AF6A-ECCA7AED89E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78065-1F1D-4BE8-AF6A-ECCA7AED89E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ECBED-DE20-4905-B298-A2E64AE15439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656E-32D2-48B6-BB4E-B946D3EED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audio12.wav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8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6.wav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zvivai-samara.ru/netcat_files/154/112/Kruglyy_god2.jpg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1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audio8.wav"/><Relationship Id="rId1" Type="http://schemas.openxmlformats.org/officeDocument/2006/relationships/tags" Target="../tags/tag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0000">
              <a:srgbClr val="01A78F"/>
            </a:gs>
            <a:gs pos="100000">
              <a:srgbClr val="3366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8800" b="1" i="1" dirty="0" smtClean="0">
                <a:solidFill>
                  <a:srgbClr val="FF0000"/>
                </a:solidFill>
              </a:rPr>
              <a:t>Времена года</a:t>
            </a:r>
            <a:endParaRPr lang="ru-RU" sz="8800" b="1" i="1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3528" y="476672"/>
            <a:ext cx="20478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5" descr="Картинка 262 из 13947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411760" y="476672"/>
            <a:ext cx="20478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99992" y="476672"/>
            <a:ext cx="20478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588224" y="476672"/>
            <a:ext cx="20478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5357813" y="2928938"/>
            <a:ext cx="34432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Покраснела ягода,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Ягода в лесу.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Землянику спелую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Я домой  несу.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Земляничка спелая –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Вкусная еда.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Угощу синичку,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Угощу дрозда.</a:t>
            </a:r>
          </a:p>
        </p:txBody>
      </p:sp>
      <p:pic>
        <p:nvPicPr>
          <p:cNvPr id="7171" name="Picture 3" descr="C:\Users\Helen\Desktop\календарь\0_13cb_c494ce79_-1-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4013" y="280988"/>
            <a:ext cx="4224337" cy="63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D:\клипарты\еда раст\5077a3e38f74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29313" y="142875"/>
            <a:ext cx="25717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2613.WAV">
            <a:hlinkClick r:id="" action="ppaction://media"/>
          </p:cNvPr>
          <p:cNvPicPr>
            <a:picLocks noRot="1" noChangeAspect="1"/>
          </p:cNvPicPr>
          <p:nvPr>
            <a:wavAudioFile r:embed="rId1" name="~PP2613.WAV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Прямоугольник 1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70238" y="49213"/>
            <a:ext cx="286543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3956.WAV">
            <a:hlinkClick r:id="" action="ppaction://media"/>
          </p:cNvPr>
          <p:cNvPicPr>
            <a:picLocks noRot="1" noChangeAspect="1"/>
          </p:cNvPicPr>
          <p:nvPr>
            <a:wavAudioFile r:embed="rId1" name="~PP3956.WAV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643438" y="4292600"/>
            <a:ext cx="4286250" cy="2133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За маем лето на порог</a:t>
            </a: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ИЮНЬ к нам приведёт.</a:t>
            </a: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ИЮЛЬ подарит ягод сок,</a:t>
            </a: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А месяц АВГУСТ – мёд.</a:t>
            </a:r>
          </a:p>
        </p:txBody>
      </p:sp>
      <p:pic>
        <p:nvPicPr>
          <p:cNvPr id="6147" name="Picture 2" descr="D:\клипарты\еда раст\4755b3eb36e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428750"/>
            <a:ext cx="4786313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" descr="D:\клипарты\насекомые\298c6bd38d4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44208" y="2348880"/>
            <a:ext cx="1511300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 descr="D:\клипарты\насекомые\9402164b8c7a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9151552">
            <a:off x="4150369" y="920184"/>
            <a:ext cx="1606904" cy="140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228.WAV">
            <a:hlinkClick r:id="" action="ppaction://media"/>
          </p:cNvPr>
          <p:cNvPicPr>
            <a:picLocks noRot="1" noChangeAspect="1"/>
          </p:cNvPicPr>
          <p:nvPr>
            <a:wavAudioFile r:embed="rId1" name="~PP228.WAV"/>
          </p:nvPr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Прямоугольник 1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5888" y="85725"/>
            <a:ext cx="33289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571500" y="5072063"/>
            <a:ext cx="42973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Кто пчеле подарит мёд?</a:t>
            </a:r>
          </a:p>
          <a:p>
            <a:r>
              <a:rPr lang="ru-RU" sz="2400" b="1">
                <a:solidFill>
                  <a:srgbClr val="002060"/>
                </a:solidFill>
              </a:rPr>
              <a:t>Кто на солнышке цветёт?</a:t>
            </a:r>
          </a:p>
          <a:p>
            <a:r>
              <a:rPr lang="ru-RU" sz="2400" b="1">
                <a:solidFill>
                  <a:srgbClr val="002060"/>
                </a:solidFill>
              </a:rPr>
              <a:t>И головкою цветной</a:t>
            </a:r>
          </a:p>
          <a:p>
            <a:r>
              <a:rPr lang="ru-RU" sz="2400" b="1">
                <a:solidFill>
                  <a:srgbClr val="002060"/>
                </a:solidFill>
              </a:rPr>
              <a:t>Нам качает в летний зной?</a:t>
            </a:r>
          </a:p>
        </p:txBody>
      </p:sp>
      <p:sp>
        <p:nvSpPr>
          <p:cNvPr id="4" name="Пятно 2 3"/>
          <p:cNvSpPr/>
          <p:nvPr/>
        </p:nvSpPr>
        <p:spPr>
          <a:xfrm>
            <a:off x="5572125" y="5000625"/>
            <a:ext cx="3571875" cy="185737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215063" y="5715000"/>
            <a:ext cx="165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</a:rPr>
              <a:t>ЦВЕТОК</a:t>
            </a:r>
          </a:p>
        </p:txBody>
      </p:sp>
      <p:pic>
        <p:nvPicPr>
          <p:cNvPr id="4098" name="Picture 2" descr="C:\Users\Helen\Desktop\календарь\0_22850_cec4c2d2_L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06750" y="280988"/>
            <a:ext cx="5761038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3" descr="D:\клипарты\насекомые\pchel0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000125" y="3071813"/>
            <a:ext cx="2500313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3356.WAV">
            <a:hlinkClick r:id="" action="ppaction://media"/>
          </p:cNvPr>
          <p:cNvPicPr>
            <a:picLocks noRot="1" noChangeAspect="1"/>
          </p:cNvPicPr>
          <p:nvPr>
            <a:wavAudioFile r:embed="rId2" name="~PP3356.WAV"/>
          </p:nvPr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3786188" y="4857750"/>
            <a:ext cx="48053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Журавлей не слышны крики –</a:t>
            </a:r>
          </a:p>
          <a:p>
            <a:r>
              <a:rPr lang="ru-RU" sz="2400" b="1">
                <a:solidFill>
                  <a:srgbClr val="002060"/>
                </a:solidFill>
              </a:rPr>
              <a:t>Улетели в тёплый край…</a:t>
            </a:r>
          </a:p>
          <a:p>
            <a:r>
              <a:rPr lang="ru-RU" sz="2400" b="1">
                <a:solidFill>
                  <a:srgbClr val="002060"/>
                </a:solidFill>
              </a:rPr>
              <a:t>Зреют ягоды брусники –</a:t>
            </a:r>
          </a:p>
          <a:p>
            <a:r>
              <a:rPr lang="ru-RU" sz="2400" b="1">
                <a:solidFill>
                  <a:srgbClr val="002060"/>
                </a:solidFill>
              </a:rPr>
              <a:t>Сколько хочешь, собирай!</a:t>
            </a:r>
          </a:p>
        </p:txBody>
      </p:sp>
      <p:pic>
        <p:nvPicPr>
          <p:cNvPr id="13314" name="Picture 2" descr="C:\Users\Helen\Desktop\календарь\0_3fc_c6679ad1_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52675" y="280988"/>
            <a:ext cx="593725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D:\клипарты\еда раст\брусн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4800" y="4429125"/>
            <a:ext cx="2779713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487.WAV">
            <a:hlinkClick r:id="" action="ppaction://media"/>
          </p:cNvPr>
          <p:cNvPicPr>
            <a:picLocks noRot="1" noChangeAspect="1"/>
          </p:cNvPicPr>
          <p:nvPr>
            <a:wavAudioFile r:embed="rId1" name="~PP2487.WAV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Прямоугольник 1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36850" y="49213"/>
            <a:ext cx="3352800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221.WAV">
            <a:hlinkClick r:id="" action="ppaction://media"/>
          </p:cNvPr>
          <p:cNvPicPr>
            <a:picLocks noRot="1" noChangeAspect="1"/>
          </p:cNvPicPr>
          <p:nvPr>
            <a:wavAudioFile r:embed="rId1" name="~PP3221.WAV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572000" y="285750"/>
            <a:ext cx="4429125" cy="2286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 летом осени ансамбль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Исполнит танец свой,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СЕНТЯБРЬ, ОКТЯБРЬ,</a:t>
            </a:r>
            <a:b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потом НОЯБРЬ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Засыплют сад листвой.</a:t>
            </a:r>
          </a:p>
        </p:txBody>
      </p:sp>
      <p:pic>
        <p:nvPicPr>
          <p:cNvPr id="4" name="~PP3330.WAV">
            <a:hlinkClick r:id="" action="ppaction://media"/>
          </p:cNvPr>
          <p:cNvPicPr>
            <a:picLocks noRot="1" noChangeAspect="1"/>
          </p:cNvPicPr>
          <p:nvPr>
            <a:wavAudioFile r:embed="rId1" name="~PP3330.WAV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Прямоугольник 1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5588" y="231775"/>
            <a:ext cx="32797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357188" y="5786438"/>
            <a:ext cx="4654550" cy="830262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Что за дождик золотой</a:t>
            </a:r>
          </a:p>
          <a:p>
            <a:r>
              <a:rPr lang="ru-RU" sz="2400" b="1">
                <a:solidFill>
                  <a:srgbClr val="002060"/>
                </a:solidFill>
              </a:rPr>
              <a:t>Сделал светлым лес густой?</a:t>
            </a:r>
          </a:p>
        </p:txBody>
      </p:sp>
      <p:sp>
        <p:nvSpPr>
          <p:cNvPr id="4" name="Пятно 2 3"/>
          <p:cNvSpPr/>
          <p:nvPr/>
        </p:nvSpPr>
        <p:spPr>
          <a:xfrm rot="752456">
            <a:off x="5153025" y="4705350"/>
            <a:ext cx="3832225" cy="188118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786438" y="5429250"/>
            <a:ext cx="1928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</a:rPr>
              <a:t>листопад</a:t>
            </a:r>
          </a:p>
        </p:txBody>
      </p:sp>
      <p:pic>
        <p:nvPicPr>
          <p:cNvPr id="6" name="~PP1815.WAV">
            <a:hlinkClick r:id="" action="ppaction://media"/>
          </p:cNvPr>
          <p:cNvPicPr>
            <a:picLocks noRot="1" noChangeAspect="1"/>
          </p:cNvPicPr>
          <p:nvPr>
            <a:wavAudioFile r:embed="rId2" name="~PP1815.WAV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0000">
              <a:srgbClr val="01A78F"/>
            </a:gs>
            <a:gs pos="100000">
              <a:srgbClr val="3366FF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8800" b="1" i="1" dirty="0" smtClean="0">
                <a:solidFill>
                  <a:srgbClr val="FF0000"/>
                </a:solidFill>
              </a:rPr>
              <a:t>Времена года</a:t>
            </a:r>
            <a:endParaRPr lang="ru-RU" sz="8800" b="1" i="1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3528" y="476672"/>
            <a:ext cx="20478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5" descr="Картинка 262 из 13947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411760" y="476672"/>
            <a:ext cx="20478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99992" y="476672"/>
            <a:ext cx="20478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588224" y="476672"/>
            <a:ext cx="20478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3\Pictures\ras12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260648"/>
            <a:ext cx="799288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4786313" y="4786313"/>
            <a:ext cx="4071937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Стынут ветры у берёз,</a:t>
            </a:r>
          </a:p>
          <a:p>
            <a:r>
              <a:rPr lang="ru-RU" sz="2400" b="1">
                <a:solidFill>
                  <a:srgbClr val="002060"/>
                </a:solidFill>
              </a:rPr>
              <a:t>По ночам трещит мороз.</a:t>
            </a:r>
          </a:p>
          <a:p>
            <a:r>
              <a:rPr lang="ru-RU" sz="2400" b="1">
                <a:solidFill>
                  <a:srgbClr val="002060"/>
                </a:solidFill>
              </a:rPr>
              <a:t>Ну а мишке всё равно:</a:t>
            </a:r>
          </a:p>
          <a:p>
            <a:r>
              <a:rPr lang="ru-RU" sz="2400" b="1">
                <a:solidFill>
                  <a:srgbClr val="002060"/>
                </a:solidFill>
              </a:rPr>
              <a:t>Он в берлоге спит давно.</a:t>
            </a: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21506" name="Picture 2" descr="C:\Users\Helen\Desktop\календарь\0_20b14_8267778c_-1-L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63888" y="292100"/>
            <a:ext cx="5614987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 descr="D:\клипарты\животные\мишка спит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4313" y="3286125"/>
            <a:ext cx="31242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528.WAV">
            <a:hlinkClick r:id="" action="ppaction://media"/>
          </p:cNvPr>
          <p:cNvPicPr>
            <a:picLocks noRot="1" noChangeAspect="1"/>
          </p:cNvPicPr>
          <p:nvPr>
            <a:wavAudioFile r:embed="rId1" name="~PP528.WAV"/>
          </p:nvPr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C:\Users\3\Pictures\ras13.jpg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332656"/>
            <a:ext cx="727280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-main-pic" descr="Картинка 219 из 32364">
            <a:hlinkClick r:id="rId3" tgtFrame="_blank"/>
          </p:cNvPr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75656" y="0"/>
            <a:ext cx="6552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\Pictures\рис. календарь природы.зима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0"/>
            <a:ext cx="3024336" cy="32450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3" name="Picture 3" descr="C:\Users\3\Pictures\рис.календарь осень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2160" y="4056063"/>
            <a:ext cx="2611437" cy="2801937"/>
          </a:xfrm>
          <a:prstGeom prst="rect">
            <a:avLst/>
          </a:prstGeom>
          <a:noFill/>
        </p:spPr>
      </p:pic>
      <p:pic>
        <p:nvPicPr>
          <p:cNvPr id="1030" name="Picture 6" descr="C:\Users\3\Pictures\рис.календарь природы. весна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7544" y="4005064"/>
            <a:ext cx="2852936" cy="2852936"/>
          </a:xfrm>
          <a:prstGeom prst="rect">
            <a:avLst/>
          </a:prstGeom>
          <a:blipFill>
            <a:blip r:embed="rId5" cstate="email"/>
            <a:tile tx="0" ty="0" sx="100000" sy="100000" flip="none" algn="tl"/>
          </a:blipFill>
        </p:spPr>
      </p:pic>
      <p:pic>
        <p:nvPicPr>
          <p:cNvPr id="1031" name="Picture 7" descr="C:\Users\3\Pictures\рис. календарь природы лето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74110" y="0"/>
            <a:ext cx="2969890" cy="31866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Прямоугольник 1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75038" y="19050"/>
            <a:ext cx="2492375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746.WAV">
            <a:hlinkClick r:id="" action="ppaction://media"/>
          </p:cNvPr>
          <p:cNvPicPr>
            <a:picLocks noRot="1" noChangeAspect="1"/>
          </p:cNvPicPr>
          <p:nvPr>
            <a:wavAudioFile r:embed="rId1" name="~PP746.WAV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000500" y="4000500"/>
            <a:ext cx="4714875" cy="257175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Зовём мы зимнею порой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ДЕКАБРЬ, ЯНВАРЬ,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ФЕВРАЛЬ,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Когда снежинок белый рой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Летит куда-то вдаль.</a:t>
            </a:r>
          </a:p>
        </p:txBody>
      </p:sp>
      <p:pic>
        <p:nvPicPr>
          <p:cNvPr id="2056" name="Picture 8" descr="D:\анимашки\анимашки\картины\7602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3188" y="1884363"/>
            <a:ext cx="3725862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9" descr="D:\анимашки\анимашки\оформляшки\prir96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72188" y="3286125"/>
            <a:ext cx="323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0" descr="D:\анимашки\анимашки\оформляшки\prir96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10075" y="3276600"/>
            <a:ext cx="323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1" descr="D:\анимашки\анимашки\оформляшки\prir96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86063" y="142875"/>
            <a:ext cx="5715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2" descr="D:\анимашки\анимашки\оформляшки\zvz13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286750" y="3714750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3" descr="D:\анимашки\анимашки\оформляшки\zvz13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71813" y="2357438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4" descr="D:\анимашки\анимашки\оформляшки\zvz13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28625" y="1643063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5" descr="D:\анимашки\анимашки\оформляшки\zvz13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286000" y="857250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6" descr="D:\анимашки\анимашки\оформляшки\zvz13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429625" y="0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7" descr="D:\анимашки\анимашки\оформляшки\prir95.gif"/>
          <p:cNvPicPr>
            <a:picLocks noChangeAspect="1" noChangeArrowheads="1" noCrop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071938" y="1071563"/>
            <a:ext cx="523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8" descr="D:\анимашки\анимашки\оформляшки\prir95.gif"/>
          <p:cNvPicPr>
            <a:picLocks noChangeAspect="1" noChangeArrowheads="1" noCrop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715000" y="214313"/>
            <a:ext cx="523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9" descr="D:\анимашки\анимашки\оформляшки\prir95.gif"/>
          <p:cNvPicPr>
            <a:picLocks noChangeAspect="1" noChangeArrowheads="1" noCrop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00063" y="285750"/>
            <a:ext cx="523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20" descr="D:\анимашки\анимашки\оформляшки\prir95.gif"/>
          <p:cNvPicPr>
            <a:picLocks noChangeAspect="1" noChangeArrowheads="1" noCrop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214938" y="2214563"/>
            <a:ext cx="523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21" descr="D:\анимашки\анимашки\картины\78095.gif"/>
          <p:cNvPicPr>
            <a:picLocks noChangeAspect="1" noChangeArrowheads="1" noCrop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99163" y="238125"/>
            <a:ext cx="2968625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~PP2206.WAV">
            <a:hlinkClick r:id="" action="ppaction://media"/>
          </p:cNvPr>
          <p:cNvPicPr>
            <a:picLocks noRot="1" noChangeAspect="1"/>
          </p:cNvPicPr>
          <p:nvPr>
            <a:wavAudioFile r:embed="rId1" name="~PP2206.WAV"/>
          </p:nvPr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Прямоугольник 1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30163" y="85725"/>
            <a:ext cx="3279776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285750" y="4714875"/>
            <a:ext cx="48561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Солнце выглянет – заплачет.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Солнца нет – слезинки прячет.</a:t>
            </a:r>
          </a:p>
        </p:txBody>
      </p:sp>
      <p:sp>
        <p:nvSpPr>
          <p:cNvPr id="4" name="Пятно 2 3"/>
          <p:cNvSpPr/>
          <p:nvPr/>
        </p:nvSpPr>
        <p:spPr>
          <a:xfrm rot="677081">
            <a:off x="5240338" y="4700588"/>
            <a:ext cx="3614737" cy="184467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72188" y="5286375"/>
            <a:ext cx="1749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Calibri" pitchFamily="34" charset="0"/>
              </a:rPr>
              <a:t>сосулька</a:t>
            </a:r>
          </a:p>
        </p:txBody>
      </p:sp>
      <p:pic>
        <p:nvPicPr>
          <p:cNvPr id="25602" name="Picture 2" descr="C:\Users\Helen\Desktop\календарь\2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998788" y="42863"/>
            <a:ext cx="6005512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 descr="D:\стрелки\ar3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00250" y="5500688"/>
            <a:ext cx="15716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1163.WAV">
            <a:hlinkClick r:id="" action="ppaction://media"/>
          </p:cNvPr>
          <p:cNvPicPr>
            <a:picLocks noRot="1" noChangeAspect="1"/>
          </p:cNvPicPr>
          <p:nvPr>
            <a:wavAudioFile r:embed="rId2" name="~PP1163.WAV"/>
          </p:nvPr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3">
                <a:lumMod val="40000"/>
                <a:lumOff val="60000"/>
              </a:schemeClr>
            </a:gs>
            <a:gs pos="50000">
              <a:srgbClr val="9CB86E"/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4583113" y="3214688"/>
            <a:ext cx="45608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Снег растаял в поле чистом,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Схлынет талая вода –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Побежит за трактористом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К синей речке борозда.</a:t>
            </a:r>
          </a:p>
          <a:p>
            <a:endParaRPr lang="ru-RU" sz="2400" b="1" dirty="0">
              <a:solidFill>
                <a:schemeClr val="tx2"/>
              </a:solidFill>
            </a:endParaRPr>
          </a:p>
          <a:p>
            <a:r>
              <a:rPr lang="ru-RU" sz="2400" b="1" dirty="0">
                <a:solidFill>
                  <a:schemeClr val="tx2"/>
                </a:solidFill>
              </a:rPr>
              <a:t>Выйдут сеялки потом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Засевать поля зерном,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И черны, как из печи,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Провожают их грачи.</a:t>
            </a:r>
          </a:p>
        </p:txBody>
      </p:sp>
      <p:pic>
        <p:nvPicPr>
          <p:cNvPr id="15362" name="Picture 2" descr="C:\Users\Helen\Desktop\календарь\0_b9d_31fd3250_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513" y="3810000"/>
            <a:ext cx="43640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Users\Helen\Desktop\календарь\0_e3a7_cccfb96a_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81388" y="238125"/>
            <a:ext cx="49926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D:\клипарты\животные\56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1563" y="2286000"/>
            <a:ext cx="1909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868.WAV">
            <a:hlinkClick r:id="" action="ppaction://media"/>
          </p:cNvPr>
          <p:cNvPicPr>
            <a:picLocks noRot="1" noChangeAspect="1"/>
          </p:cNvPicPr>
          <p:nvPr>
            <a:wavAudioFile r:embed="rId1" name="~PP3868.WAV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Прямоугольник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99792" y="404664"/>
            <a:ext cx="3370263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1750.WAV">
            <a:hlinkClick r:id="" action="ppaction://media"/>
          </p:cNvPr>
          <p:cNvPicPr>
            <a:picLocks noRot="1" noChangeAspect="1"/>
          </p:cNvPicPr>
          <p:nvPr>
            <a:wavAudioFile r:embed="rId1" name="~PP1750.WAV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1520" y="4077072"/>
            <a:ext cx="4500563" cy="250031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За февралём приходит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МАРТ,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За ним  АПРЕЛЬ и МАЙ.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лесу и в поле слышен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    гвалт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Весенних птичьих стай.</a:t>
            </a:r>
          </a:p>
        </p:txBody>
      </p:sp>
      <p:pic>
        <p:nvPicPr>
          <p:cNvPr id="5123" name="Picture 4" descr="D:\клипарты\животные\журавли клин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20" y="476672"/>
            <a:ext cx="4935538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3452.WAV">
            <a:hlinkClick r:id="" action="ppaction://media"/>
          </p:cNvPr>
          <p:cNvPicPr>
            <a:picLocks noRot="1" noChangeAspect="1"/>
          </p:cNvPicPr>
          <p:nvPr>
            <a:wavAudioFile r:embed="rId1" name="~PP3452.WAV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Прямоугольник 1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55563" y="96838"/>
            <a:ext cx="3195638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357188" y="5000625"/>
            <a:ext cx="36131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На проталинке лесной</a:t>
            </a:r>
          </a:p>
          <a:p>
            <a:r>
              <a:rPr lang="ru-RU" sz="2400" b="1">
                <a:solidFill>
                  <a:srgbClr val="002060"/>
                </a:solidFill>
              </a:rPr>
              <a:t>Огонёк горит весной.</a:t>
            </a:r>
          </a:p>
          <a:p>
            <a:r>
              <a:rPr lang="ru-RU" sz="2400" b="1">
                <a:solidFill>
                  <a:srgbClr val="002060"/>
                </a:solidFill>
              </a:rPr>
              <a:t>Огонёк несмелый,</a:t>
            </a:r>
          </a:p>
          <a:p>
            <a:r>
              <a:rPr lang="ru-RU" sz="2400" b="1">
                <a:solidFill>
                  <a:srgbClr val="002060"/>
                </a:solidFill>
              </a:rPr>
              <a:t>Как снежинка, белый.</a:t>
            </a:r>
          </a:p>
        </p:txBody>
      </p:sp>
      <p:sp>
        <p:nvSpPr>
          <p:cNvPr id="4" name="Пятно 2 3"/>
          <p:cNvSpPr/>
          <p:nvPr/>
        </p:nvSpPr>
        <p:spPr>
          <a:xfrm>
            <a:off x="4140200" y="4292600"/>
            <a:ext cx="4718050" cy="2351088"/>
          </a:xfrm>
          <a:prstGeom prst="irregularSeal2">
            <a:avLst/>
          </a:prstGeom>
          <a:blipFill>
            <a:blip r:embed="rId6" cstate="email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4932363" y="5157788"/>
            <a:ext cx="2901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Calibri" pitchFamily="34" charset="0"/>
              </a:rPr>
              <a:t>подснежник</a:t>
            </a:r>
          </a:p>
        </p:txBody>
      </p:sp>
      <p:pic>
        <p:nvPicPr>
          <p:cNvPr id="22530" name="Picture 2" descr="C:\Users\Helen\Desktop\календарь\0_47e7_f7f99606_L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992438" y="469900"/>
            <a:ext cx="5827712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Users\Helen\Desktop\календарь\24272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9900" y="1566863"/>
            <a:ext cx="2279650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834.WAV">
            <a:hlinkClick r:id="" action="ppaction://media"/>
          </p:cNvPr>
          <p:cNvPicPr>
            <a:picLocks noRot="1" noChangeAspect="1"/>
          </p:cNvPicPr>
          <p:nvPr>
            <a:wavAudioFile r:embed="rId2" name="~PP834.WAV"/>
          </p:nvPr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6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243</Words>
  <Application>Microsoft Office PowerPoint</Application>
  <PresentationFormat>Экран (4:3)</PresentationFormat>
  <Paragraphs>66</Paragraphs>
  <Slides>22</Slides>
  <Notes>3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</dc:creator>
  <cp:lastModifiedBy>revaz</cp:lastModifiedBy>
  <cp:revision>24</cp:revision>
  <dcterms:created xsi:type="dcterms:W3CDTF">2012-04-16T19:10:05Z</dcterms:created>
  <dcterms:modified xsi:type="dcterms:W3CDTF">2013-01-20T16:39:02Z</dcterms:modified>
</cp:coreProperties>
</file>