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9" r:id="rId4"/>
    <p:sldId id="260" r:id="rId5"/>
    <p:sldId id="261" r:id="rId6"/>
    <p:sldId id="262" r:id="rId7"/>
    <p:sldId id="284" r:id="rId8"/>
    <p:sldId id="263" r:id="rId9"/>
    <p:sldId id="278" r:id="rId10"/>
    <p:sldId id="282" r:id="rId11"/>
    <p:sldId id="274" r:id="rId12"/>
    <p:sldId id="273" r:id="rId13"/>
    <p:sldId id="269" r:id="rId14"/>
    <p:sldId id="281" r:id="rId15"/>
    <p:sldId id="270" r:id="rId16"/>
    <p:sldId id="285" r:id="rId17"/>
    <p:sldId id="271" r:id="rId18"/>
    <p:sldId id="272" r:id="rId19"/>
    <p:sldId id="275" r:id="rId20"/>
    <p:sldId id="276" r:id="rId21"/>
    <p:sldId id="277" r:id="rId22"/>
    <p:sldId id="279" r:id="rId23"/>
    <p:sldId id="280" r:id="rId24"/>
    <p:sldId id="283" r:id="rId25"/>
    <p:sldId id="264" r:id="rId26"/>
    <p:sldId id="265" r:id="rId27"/>
    <p:sldId id="266" r:id="rId28"/>
    <p:sldId id="267" r:id="rId29"/>
    <p:sldId id="268"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86" autoAdjust="0"/>
    <p:restoredTop sz="94660"/>
  </p:normalViewPr>
  <p:slideViewPr>
    <p:cSldViewPr>
      <p:cViewPr varScale="1">
        <p:scale>
          <a:sx n="51" d="100"/>
          <a:sy n="51" d="100"/>
        </p:scale>
        <p:origin x="-118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9457E93-4877-4866-AED4-AB2CA69EF9DA}" type="datetimeFigureOut">
              <a:rPr lang="ru-RU"/>
              <a:pPr>
                <a:defRPr/>
              </a:pPr>
              <a:t>20.01.2013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8C3316D7-4B29-4ED4-8A0F-83049D9E089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p:spPr>
      </p:sp>
      <p:sp>
        <p:nvSpPr>
          <p:cNvPr id="3789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789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6980FD-4C8A-408B-92DF-C1FE102307D0}" type="slidenum">
              <a:rPr lang="ru-RU"/>
              <a:pPr/>
              <a:t>26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4" name="Прямоугольник 3"/>
          <p:cNvSpPr/>
          <p:nvPr/>
        </p:nvSpPr>
        <p:spPr>
          <a:xfrm flipH="1">
            <a:off x="2667000" y="0"/>
            <a:ext cx="6477000" cy="6858000"/>
          </a:xfrm>
          <a:prstGeom prst="rect">
            <a:avLst/>
          </a:prstGeom>
          <a:blipFill>
            <a:blip r:embed="rId2" cstate="email">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ая соединительная линия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3DB21587-7DEB-4EA6-B4BB-A1D08057F255}" type="datetimeFigureOut">
              <a:rPr lang="ru-RU"/>
              <a:pPr>
                <a:defRPr/>
              </a:pPr>
              <a:t>20.01.2013</a:t>
            </a:fld>
            <a:endParaRPr lang="ru-RU"/>
          </a:p>
        </p:txBody>
      </p:sp>
      <p:sp>
        <p:nvSpPr>
          <p:cNvPr id="7" name="Нижний колонтитул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ru-RU"/>
          </a:p>
        </p:txBody>
      </p:sp>
      <p:sp>
        <p:nvSpPr>
          <p:cNvPr id="8" name="Номер слайда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EE53BC80-365C-4223-9F4E-FEC1EC80D69D}"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82EA7894-FE83-49EF-AF15-2285AD871A3F}" type="datetimeFigureOut">
              <a:rPr lang="ru-RU"/>
              <a:pPr>
                <a:defRPr/>
              </a:pPr>
              <a:t>20.01.2013</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CC9A4FBC-90C8-4555-A61C-0325F4628B9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extLst/>
          </a:lstStyle>
          <a:p>
            <a:pPr>
              <a:defRPr/>
            </a:pPr>
            <a:fld id="{1872C774-2D30-4818-8D65-F038850763CE}" type="datetimeFigureOut">
              <a:rPr lang="ru-RU"/>
              <a:pPr>
                <a:defRPr/>
              </a:pPr>
              <a:t>20.01.2013</a:t>
            </a:fld>
            <a:endParaRPr lang="ru-RU"/>
          </a:p>
        </p:txBody>
      </p:sp>
      <p:sp>
        <p:nvSpPr>
          <p:cNvPr id="5" name="Нижний колонтитул 4"/>
          <p:cNvSpPr>
            <a:spLocks noGrp="1"/>
          </p:cNvSpPr>
          <p:nvPr>
            <p:ph type="ftr" sz="quarter" idx="11"/>
          </p:nvPr>
        </p:nvSpPr>
        <p:spPr>
          <a:xfrm>
            <a:off x="457200" y="6556375"/>
            <a:ext cx="3657600" cy="228600"/>
          </a:xfrm>
        </p:spPr>
        <p:txBody>
          <a:bodyPr/>
          <a:lstStyle>
            <a:lvl1pPr>
              <a:defRPr/>
            </a:lvl1pPr>
            <a:extLst/>
          </a:lstStyle>
          <a:p>
            <a:pPr>
              <a:defRPr/>
            </a:pPr>
            <a:endParaRPr lang="ru-RU"/>
          </a:p>
        </p:txBody>
      </p:sp>
      <p:sp>
        <p:nvSpPr>
          <p:cNvPr id="6" name="Номер слайда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D350638A-CE70-42A5-8062-DB0E3855013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A0C81DDC-5A0E-4CB1-9F15-4685C0C6BE18}" type="datetimeFigureOut">
              <a:rPr lang="ru-RU"/>
              <a:pPr>
                <a:defRPr/>
              </a:pPr>
              <a:t>20.01.2013</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D4E42298-D9FE-4F93-968F-8B8A7832D1C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994F192A-D870-4087-89B2-656B5CEED39B}" type="datetimeFigureOut">
              <a:rPr lang="ru-RU"/>
              <a:pPr>
                <a:defRPr/>
              </a:pPr>
              <a:t>20.01.2013</a:t>
            </a:fld>
            <a:endParaRPr lang="ru-RU"/>
          </a:p>
        </p:txBody>
      </p:sp>
      <p:sp>
        <p:nvSpPr>
          <p:cNvPr id="5" name="Нижний колонтитул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4175" y="6554788"/>
            <a:ext cx="587375" cy="228600"/>
          </a:xfrm>
        </p:spPr>
        <p:txBody>
          <a:bodyPr/>
          <a:lstStyle>
            <a:lvl1pPr>
              <a:defRPr/>
            </a:lvl1pPr>
            <a:extLst/>
          </a:lstStyle>
          <a:p>
            <a:pPr>
              <a:defRPr/>
            </a:pPr>
            <a:fld id="{BFD20457-23CF-4C2E-974B-091AA411E934}"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AD04D23D-6B58-4DB3-9717-6564E6840BBD}" type="datetimeFigureOut">
              <a:rPr lang="ru-RU"/>
              <a:pPr>
                <a:defRPr/>
              </a:pPr>
              <a:t>20.01.2013</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44698E8C-5EFD-4FDF-8C31-0A833C66488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6"/>
          <p:cNvSpPr>
            <a:spLocks noGrp="1"/>
          </p:cNvSpPr>
          <p:nvPr>
            <p:ph type="dt" sz="half" idx="10"/>
          </p:nvPr>
        </p:nvSpPr>
        <p:spPr/>
        <p:txBody>
          <a:bodyPr/>
          <a:lstStyle>
            <a:lvl1pPr>
              <a:defRPr/>
            </a:lvl1pPr>
          </a:lstStyle>
          <a:p>
            <a:pPr>
              <a:defRPr/>
            </a:pPr>
            <a:fld id="{0297BE82-52EA-4E4F-A160-9F7D2A001408}" type="datetimeFigureOut">
              <a:rPr lang="ru-RU"/>
              <a:pPr>
                <a:defRPr/>
              </a:pPr>
              <a:t>20.01.2013</a:t>
            </a:fld>
            <a:endParaRPr lang="ru-RU"/>
          </a:p>
        </p:txBody>
      </p:sp>
      <p:sp>
        <p:nvSpPr>
          <p:cNvPr id="8" name="Нижний колонтитул 3"/>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D05546A7-09BF-4516-AF20-17463930A68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Дата 26"/>
          <p:cNvSpPr>
            <a:spLocks noGrp="1"/>
          </p:cNvSpPr>
          <p:nvPr>
            <p:ph type="dt" sz="half" idx="10"/>
          </p:nvPr>
        </p:nvSpPr>
        <p:spPr/>
        <p:txBody>
          <a:bodyPr/>
          <a:lstStyle>
            <a:lvl1pPr>
              <a:defRPr/>
            </a:lvl1pPr>
          </a:lstStyle>
          <a:p>
            <a:pPr>
              <a:defRPr/>
            </a:pPr>
            <a:fld id="{0D7AD892-B2A0-4F0A-8CA8-738045347CAA}" type="datetimeFigureOut">
              <a:rPr lang="ru-RU"/>
              <a:pPr>
                <a:defRPr/>
              </a:pPr>
              <a:t>20.01.2013</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15"/>
          <p:cNvSpPr>
            <a:spLocks noGrp="1"/>
          </p:cNvSpPr>
          <p:nvPr>
            <p:ph type="sldNum" sz="quarter" idx="12"/>
          </p:nvPr>
        </p:nvSpPr>
        <p:spPr/>
        <p:txBody>
          <a:bodyPr/>
          <a:lstStyle>
            <a:lvl1pPr>
              <a:defRPr/>
            </a:lvl1pPr>
          </a:lstStyle>
          <a:p>
            <a:pPr>
              <a:defRPr/>
            </a:pPr>
            <a:fld id="{53139EF9-F157-4FBB-9F58-069A812DD8A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6"/>
          <p:cNvSpPr>
            <a:spLocks noGrp="1"/>
          </p:cNvSpPr>
          <p:nvPr>
            <p:ph type="dt" sz="half" idx="10"/>
          </p:nvPr>
        </p:nvSpPr>
        <p:spPr/>
        <p:txBody>
          <a:bodyPr/>
          <a:lstStyle>
            <a:lvl1pPr>
              <a:defRPr/>
            </a:lvl1pPr>
          </a:lstStyle>
          <a:p>
            <a:pPr>
              <a:defRPr/>
            </a:pPr>
            <a:fld id="{0D242107-CC05-429E-B87B-5A5D648F6959}" type="datetimeFigureOut">
              <a:rPr lang="ru-RU"/>
              <a:pPr>
                <a:defRPr/>
              </a:pPr>
              <a:t>20.01.2013</a:t>
            </a:fld>
            <a:endParaRPr lang="ru-RU"/>
          </a:p>
        </p:txBody>
      </p:sp>
      <p:sp>
        <p:nvSpPr>
          <p:cNvPr id="3" name="Нижний колонтитул 3"/>
          <p:cNvSpPr>
            <a:spLocks noGrp="1"/>
          </p:cNvSpPr>
          <p:nvPr>
            <p:ph type="ftr" sz="quarter" idx="11"/>
          </p:nvPr>
        </p:nvSpPr>
        <p:spPr/>
        <p:txBody>
          <a:bodyPr/>
          <a:lstStyle>
            <a:lvl1pPr>
              <a:defRPr/>
            </a:lvl1pPr>
          </a:lstStyle>
          <a:p>
            <a:pPr>
              <a:defRPr/>
            </a:pPr>
            <a:endParaRPr lang="ru-RU"/>
          </a:p>
        </p:txBody>
      </p:sp>
      <p:sp>
        <p:nvSpPr>
          <p:cNvPr id="4" name="Номер слайда 15"/>
          <p:cNvSpPr>
            <a:spLocks noGrp="1"/>
          </p:cNvSpPr>
          <p:nvPr>
            <p:ph type="sldNum" sz="quarter" idx="12"/>
          </p:nvPr>
        </p:nvSpPr>
        <p:spPr/>
        <p:txBody>
          <a:bodyPr/>
          <a:lstStyle>
            <a:lvl1pPr>
              <a:defRPr/>
            </a:lvl1pPr>
          </a:lstStyle>
          <a:p>
            <a:pPr>
              <a:defRPr/>
            </a:pPr>
            <a:fld id="{26E4AB7B-7F4B-436D-B810-DEAC1C6648D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DC51F163-F240-4C58-B38B-2BADD35E161B}" type="datetimeFigureOut">
              <a:rPr lang="ru-RU"/>
              <a:pPr>
                <a:defRPr/>
              </a:pPr>
              <a:t>20.01.2013</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59D39606-343B-4A7F-AAA4-F163BA36B7C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5" name="Прямоугольник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fld id="{0D2ADDDB-0377-4F24-810D-40209225CCDB}" type="datetimeFigureOut">
              <a:rPr lang="ru-RU"/>
              <a:pPr>
                <a:defRPr/>
              </a:pPr>
              <a:t>20.01.2013</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803F5E55-6C56-455F-966C-385DE30C2C39}"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email">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ru-RU" smtClean="0"/>
              <a:t>Образец заголовка</a:t>
            </a:r>
            <a:endParaRPr lang="en-US"/>
          </a:p>
        </p:txBody>
      </p:sp>
      <p:sp>
        <p:nvSpPr>
          <p:cNvPr id="1030" name="Текст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06971865-AFC7-49CE-98BD-4D6EBCEA8E6B}" type="datetimeFigureOut">
              <a:rPr lang="ru-RU"/>
              <a:pPr>
                <a:defRPr/>
              </a:pPr>
              <a:t>20.01.2013</a:t>
            </a:fld>
            <a:endParaRPr lang="ru-RU"/>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ru-RU"/>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D08EB4A2-74CA-4156-9825-DE79D172306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13" r:id="rId1"/>
    <p:sldLayoutId id="2147483706" r:id="rId2"/>
    <p:sldLayoutId id="2147483714" r:id="rId3"/>
    <p:sldLayoutId id="2147483707" r:id="rId4"/>
    <p:sldLayoutId id="2147483708" r:id="rId5"/>
    <p:sldLayoutId id="2147483709" r:id="rId6"/>
    <p:sldLayoutId id="2147483710" r:id="rId7"/>
    <p:sldLayoutId id="2147483711" r:id="rId8"/>
    <p:sldLayoutId id="2147483715" r:id="rId9"/>
    <p:sldLayoutId id="2147483712" r:id="rId10"/>
    <p:sldLayoutId id="2147483716"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976" y="-142900"/>
            <a:ext cx="7043540" cy="1466840"/>
          </a:xfrm>
        </p:spPr>
        <p:txBody>
          <a:bodyPr/>
          <a:lstStyle/>
          <a:p>
            <a:pPr algn="ctr" eaLnBrk="1" fontAlgn="auto" hangingPunct="1">
              <a:spcAft>
                <a:spcPts val="0"/>
              </a:spcAft>
              <a:defRPr/>
            </a:pPr>
            <a:r>
              <a:rPr lang="en-US" sz="7200" dirty="0" smtClean="0">
                <a:latin typeface="Algerian" pitchFamily="82" charset="0"/>
              </a:rPr>
              <a:t>School life</a:t>
            </a:r>
            <a:endParaRPr lang="ru-RU" sz="7200" dirty="0"/>
          </a:p>
        </p:txBody>
      </p:sp>
      <p:sp>
        <p:nvSpPr>
          <p:cNvPr id="6147" name="Подзаголовок 2"/>
          <p:cNvSpPr>
            <a:spLocks noGrp="1"/>
          </p:cNvSpPr>
          <p:nvPr>
            <p:ph type="subTitle" idx="1"/>
          </p:nvPr>
        </p:nvSpPr>
        <p:spPr>
          <a:xfrm>
            <a:off x="3354388" y="3540125"/>
            <a:ext cx="5114925" cy="1101725"/>
          </a:xfrm>
        </p:spPr>
        <p:txBody>
          <a:bodyPr/>
          <a:lstStyle/>
          <a:p>
            <a:pPr eaLnBrk="1" hangingPunct="1"/>
            <a:endParaRPr lang="ru-RU" smtClean="0"/>
          </a:p>
        </p:txBody>
      </p:sp>
      <p:pic>
        <p:nvPicPr>
          <p:cNvPr id="6148" name="Рисунок 3" descr="61f4b83dfbcc0f1a712052a015e.png"/>
          <p:cNvPicPr>
            <a:picLocks noChangeAspect="1"/>
          </p:cNvPicPr>
          <p:nvPr/>
        </p:nvPicPr>
        <p:blipFill>
          <a:blip r:embed="rId2" cstate="email"/>
          <a:srcRect/>
          <a:stretch>
            <a:fillRect/>
          </a:stretch>
        </p:blipFill>
        <p:spPr bwMode="auto">
          <a:xfrm>
            <a:off x="4786313" y="1285875"/>
            <a:ext cx="4143375" cy="3309938"/>
          </a:xfrm>
          <a:prstGeom prst="rect">
            <a:avLst/>
          </a:prstGeom>
          <a:noFill/>
          <a:ln w="9525">
            <a:noFill/>
            <a:miter lim="800000"/>
            <a:headEnd/>
            <a:tailEnd/>
          </a:ln>
        </p:spPr>
      </p:pic>
      <p:pic>
        <p:nvPicPr>
          <p:cNvPr id="6149" name="Рисунок 4" descr="936585.jpg"/>
          <p:cNvPicPr>
            <a:picLocks noChangeAspect="1"/>
          </p:cNvPicPr>
          <p:nvPr/>
        </p:nvPicPr>
        <p:blipFill>
          <a:blip r:embed="rId3" cstate="email"/>
          <a:srcRect/>
          <a:stretch>
            <a:fillRect/>
          </a:stretch>
        </p:blipFill>
        <p:spPr bwMode="auto">
          <a:xfrm>
            <a:off x="142875" y="2714625"/>
            <a:ext cx="4837113" cy="3762375"/>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1" descr="86.jpg"/>
          <p:cNvPicPr>
            <a:picLocks noChangeAspect="1"/>
          </p:cNvPicPr>
          <p:nvPr/>
        </p:nvPicPr>
        <p:blipFill>
          <a:blip r:embed="rId2" cstate="email"/>
          <a:srcRect/>
          <a:stretch>
            <a:fillRect/>
          </a:stretch>
        </p:blipFill>
        <p:spPr bwMode="auto">
          <a:xfrm>
            <a:off x="714375" y="714375"/>
            <a:ext cx="7564438" cy="481965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Рисунок 1" descr="936585.jpg"/>
          <p:cNvPicPr>
            <a:picLocks noChangeAspect="1"/>
          </p:cNvPicPr>
          <p:nvPr/>
        </p:nvPicPr>
        <p:blipFill>
          <a:blip r:embed="rId2" cstate="email"/>
          <a:srcRect/>
          <a:stretch>
            <a:fillRect/>
          </a:stretch>
        </p:blipFill>
        <p:spPr bwMode="auto">
          <a:xfrm>
            <a:off x="285750" y="95250"/>
            <a:ext cx="8572500" cy="6667500"/>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Рисунок 1" descr="639981_f520.jpg"/>
          <p:cNvPicPr>
            <a:picLocks noChangeAspect="1"/>
          </p:cNvPicPr>
          <p:nvPr/>
        </p:nvPicPr>
        <p:blipFill>
          <a:blip r:embed="rId2" cstate="email"/>
          <a:srcRect/>
          <a:stretch>
            <a:fillRect/>
          </a:stretch>
        </p:blipFill>
        <p:spPr bwMode="auto">
          <a:xfrm>
            <a:off x="1428750" y="785813"/>
            <a:ext cx="6113463" cy="5043487"/>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Рисунок 1" descr="005.jpg"/>
          <p:cNvPicPr>
            <a:picLocks noChangeAspect="1"/>
          </p:cNvPicPr>
          <p:nvPr/>
        </p:nvPicPr>
        <p:blipFill>
          <a:blip r:embed="rId2" cstate="email"/>
          <a:srcRect/>
          <a:stretch>
            <a:fillRect/>
          </a:stretch>
        </p:blipFill>
        <p:spPr bwMode="auto">
          <a:xfrm>
            <a:off x="357188" y="285750"/>
            <a:ext cx="8286750" cy="6215063"/>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Рисунок 1" descr="24-2.jpg"/>
          <p:cNvPicPr>
            <a:picLocks noChangeAspect="1"/>
          </p:cNvPicPr>
          <p:nvPr/>
        </p:nvPicPr>
        <p:blipFill>
          <a:blip r:embed="rId2" cstate="email"/>
          <a:srcRect/>
          <a:stretch>
            <a:fillRect/>
          </a:stretch>
        </p:blipFill>
        <p:spPr bwMode="auto">
          <a:xfrm>
            <a:off x="1714500" y="1214438"/>
            <a:ext cx="6283325" cy="4486275"/>
          </a:xfrm>
          <a:prstGeom prst="rect">
            <a:avLst/>
          </a:prstGeom>
          <a:noFill/>
          <a:ln w="9525">
            <a:noFill/>
            <a:miter lim="800000"/>
            <a:headEnd/>
            <a:tailEnd/>
          </a:ln>
        </p:spPr>
      </p:pic>
    </p:spTree>
  </p:cSld>
  <p:clrMapOvr>
    <a:masterClrMapping/>
  </p:clrMapOvr>
  <p:transition>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1" descr="168d_7.jpg"/>
          <p:cNvPicPr>
            <a:picLocks noChangeAspect="1"/>
          </p:cNvPicPr>
          <p:nvPr/>
        </p:nvPicPr>
        <p:blipFill>
          <a:blip r:embed="rId2" cstate="email"/>
          <a:srcRect/>
          <a:stretch>
            <a:fillRect/>
          </a:stretch>
        </p:blipFill>
        <p:spPr bwMode="auto">
          <a:xfrm>
            <a:off x="785813" y="571500"/>
            <a:ext cx="7334250" cy="5500688"/>
          </a:xfrm>
          <a:prstGeom prst="rect">
            <a:avLst/>
          </a:prstGeom>
          <a:noFill/>
          <a:ln w="9525">
            <a:noFill/>
            <a:miter lim="800000"/>
            <a:headEnd/>
            <a:tailEnd/>
          </a:ln>
        </p:spPr>
      </p:pic>
    </p:spTree>
  </p:cSld>
  <p:clrMapOvr>
    <a:masterClrMapping/>
  </p:clrMapOvr>
  <p:transition>
    <p:strips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Рисунок 1" descr="ScoolMeal.jpg"/>
          <p:cNvPicPr>
            <a:picLocks noChangeAspect="1"/>
          </p:cNvPicPr>
          <p:nvPr/>
        </p:nvPicPr>
        <p:blipFill>
          <a:blip r:embed="rId2" cstate="email"/>
          <a:srcRect/>
          <a:stretch>
            <a:fillRect/>
          </a:stretch>
        </p:blipFill>
        <p:spPr bwMode="auto">
          <a:xfrm>
            <a:off x="2428875" y="142875"/>
            <a:ext cx="6572250" cy="3286125"/>
          </a:xfrm>
          <a:prstGeom prst="rect">
            <a:avLst/>
          </a:prstGeom>
          <a:noFill/>
          <a:ln w="9525">
            <a:noFill/>
            <a:miter lim="800000"/>
            <a:headEnd/>
            <a:tailEnd/>
          </a:ln>
        </p:spPr>
      </p:pic>
      <p:pic>
        <p:nvPicPr>
          <p:cNvPr id="27651" name="Рисунок 2" descr="~_.._images_pressreleases_1995_back_to_school_000601-000286.jpg"/>
          <p:cNvPicPr>
            <a:picLocks noChangeAspect="1"/>
          </p:cNvPicPr>
          <p:nvPr/>
        </p:nvPicPr>
        <p:blipFill>
          <a:blip r:embed="rId3" cstate="email"/>
          <a:srcRect/>
          <a:stretch>
            <a:fillRect/>
          </a:stretch>
        </p:blipFill>
        <p:spPr bwMode="auto">
          <a:xfrm>
            <a:off x="142875" y="2857500"/>
            <a:ext cx="4000500" cy="3849688"/>
          </a:xfrm>
          <a:prstGeom prst="rect">
            <a:avLst/>
          </a:prstGeom>
          <a:noFill/>
          <a:ln w="9525">
            <a:noFill/>
            <a:miter lim="800000"/>
            <a:headEnd/>
            <a:tailEnd/>
          </a:ln>
        </p:spPr>
      </p:pic>
    </p:spTree>
  </p:cSld>
  <p:clrMapOvr>
    <a:masterClrMapping/>
  </p:clrMapOvr>
  <p:transition>
    <p:split orient="vert"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1" descr="nw_exams_pa595.jpg"/>
          <p:cNvPicPr>
            <a:picLocks noChangeAspect="1"/>
          </p:cNvPicPr>
          <p:nvPr/>
        </p:nvPicPr>
        <p:blipFill>
          <a:blip r:embed="rId2" cstate="email"/>
          <a:srcRect/>
          <a:stretch>
            <a:fillRect/>
          </a:stretch>
        </p:blipFill>
        <p:spPr bwMode="auto">
          <a:xfrm>
            <a:off x="285750" y="928688"/>
            <a:ext cx="8501063" cy="4286250"/>
          </a:xfrm>
          <a:prstGeom prst="rect">
            <a:avLst/>
          </a:prstGeom>
          <a:noFill/>
          <a:ln w="9525">
            <a:noFill/>
            <a:miter lim="800000"/>
            <a:headEnd/>
            <a:tailEnd/>
          </a:ln>
        </p:spPr>
      </p:pic>
    </p:spTree>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Рисунок 1" descr="13667_8018_img2.jpg"/>
          <p:cNvPicPr>
            <a:picLocks noChangeAspect="1"/>
          </p:cNvPicPr>
          <p:nvPr/>
        </p:nvPicPr>
        <p:blipFill>
          <a:blip r:embed="rId2" cstate="email"/>
          <a:srcRect/>
          <a:stretch>
            <a:fillRect/>
          </a:stretch>
        </p:blipFill>
        <p:spPr bwMode="auto">
          <a:xfrm>
            <a:off x="661988" y="428625"/>
            <a:ext cx="8015287" cy="5857875"/>
          </a:xfrm>
          <a:prstGeom prst="rect">
            <a:avLst/>
          </a:prstGeom>
          <a:noFill/>
          <a:ln w="9525">
            <a:noFill/>
            <a:miter lim="800000"/>
            <a:headEnd/>
            <a:tailEnd/>
          </a:ln>
        </p:spPr>
      </p:pic>
    </p:spTree>
  </p:cSld>
  <p:clrMapOvr>
    <a:masterClrMapping/>
  </p:clrMapOvr>
  <p:transition>
    <p:spli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Рисунок 1" descr="article-1262213-08EDA8D6000005DC-919_468x286_popup.jpg"/>
          <p:cNvPicPr>
            <a:picLocks noChangeAspect="1"/>
          </p:cNvPicPr>
          <p:nvPr/>
        </p:nvPicPr>
        <p:blipFill>
          <a:blip r:embed="rId2" cstate="email"/>
          <a:srcRect/>
          <a:stretch>
            <a:fillRect/>
          </a:stretch>
        </p:blipFill>
        <p:spPr bwMode="auto">
          <a:xfrm>
            <a:off x="500063" y="785813"/>
            <a:ext cx="7691437" cy="4579937"/>
          </a:xfrm>
          <a:prstGeom prst="rect">
            <a:avLst/>
          </a:prstGeom>
          <a:noFill/>
          <a:ln w="9525">
            <a:noFill/>
            <a:miter lim="800000"/>
            <a:headEnd/>
            <a:tailEnd/>
          </a:ln>
        </p:spPr>
      </p:pic>
    </p:spTree>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900113" y="333375"/>
            <a:ext cx="6480175" cy="5940425"/>
          </a:xfrm>
          <a:prstGeom prst="rect">
            <a:avLst/>
          </a:prstGeom>
          <a:noFill/>
          <a:ln w="9525">
            <a:noFill/>
            <a:miter lim="800000"/>
            <a:headEnd/>
            <a:tailEnd/>
          </a:ln>
          <a:effectLst/>
        </p:spPr>
        <p:txBody>
          <a:bodyPr>
            <a:spAutoFit/>
          </a:bodyPr>
          <a:lstStyle/>
          <a:p>
            <a:pPr algn="ctr"/>
            <a:r>
              <a:rPr lang="en-US" sz="3200" b="1" i="1">
                <a:solidFill>
                  <a:schemeClr val="tx2"/>
                </a:solidFill>
              </a:rPr>
              <a:t>1. Live and learn</a:t>
            </a:r>
            <a:br>
              <a:rPr lang="en-US" sz="3200" b="1" i="1">
                <a:solidFill>
                  <a:schemeClr val="tx2"/>
                </a:solidFill>
              </a:rPr>
            </a:br>
            <a:r>
              <a:rPr lang="en-US" sz="3200" b="1" i="1">
                <a:solidFill>
                  <a:schemeClr val="tx2"/>
                </a:solidFill>
              </a:rPr>
              <a:t>(</a:t>
            </a:r>
            <a:r>
              <a:rPr lang="ru-RU" sz="3200" b="1" i="1">
                <a:solidFill>
                  <a:schemeClr val="tx2"/>
                </a:solidFill>
              </a:rPr>
              <a:t>век живи, век учись)</a:t>
            </a:r>
            <a:br>
              <a:rPr lang="ru-RU" sz="3200" b="1" i="1">
                <a:solidFill>
                  <a:schemeClr val="tx2"/>
                </a:solidFill>
              </a:rPr>
            </a:br>
            <a:r>
              <a:rPr lang="ru-RU" sz="3200" b="1" i="1">
                <a:solidFill>
                  <a:schemeClr val="tx2"/>
                </a:solidFill>
              </a:rPr>
              <a:t>2</a:t>
            </a:r>
            <a:r>
              <a:rPr lang="en-US" sz="3200" b="1" i="1">
                <a:solidFill>
                  <a:schemeClr val="tx2"/>
                </a:solidFill>
              </a:rPr>
              <a:t>. Knowledge is a power</a:t>
            </a:r>
            <a:br>
              <a:rPr lang="en-US" sz="3200" b="1" i="1">
                <a:solidFill>
                  <a:schemeClr val="tx2"/>
                </a:solidFill>
              </a:rPr>
            </a:br>
            <a:r>
              <a:rPr lang="en-US" sz="3200" b="1" i="1">
                <a:solidFill>
                  <a:schemeClr val="tx2"/>
                </a:solidFill>
              </a:rPr>
              <a:t>(</a:t>
            </a:r>
            <a:r>
              <a:rPr lang="ru-RU" sz="3200" b="1" i="1">
                <a:solidFill>
                  <a:schemeClr val="tx2"/>
                </a:solidFill>
              </a:rPr>
              <a:t>Знание-сила)</a:t>
            </a:r>
            <a:br>
              <a:rPr lang="ru-RU" sz="3200" b="1" i="1">
                <a:solidFill>
                  <a:schemeClr val="tx2"/>
                </a:solidFill>
              </a:rPr>
            </a:br>
            <a:r>
              <a:rPr lang="ru-RU" sz="3200" b="1" i="1">
                <a:solidFill>
                  <a:schemeClr val="tx2"/>
                </a:solidFill>
              </a:rPr>
              <a:t>3</a:t>
            </a:r>
            <a:r>
              <a:rPr lang="en-US" sz="3200" b="1" i="1">
                <a:solidFill>
                  <a:schemeClr val="tx2"/>
                </a:solidFill>
              </a:rPr>
              <a:t>. It is never too late to learn.</a:t>
            </a:r>
            <a:br>
              <a:rPr lang="en-US" sz="3200" b="1" i="1">
                <a:solidFill>
                  <a:schemeClr val="tx2"/>
                </a:solidFill>
              </a:rPr>
            </a:br>
            <a:r>
              <a:rPr lang="en-US" sz="3200" b="1" i="1">
                <a:solidFill>
                  <a:schemeClr val="tx2"/>
                </a:solidFill>
              </a:rPr>
              <a:t>(</a:t>
            </a:r>
            <a:r>
              <a:rPr lang="ru-RU" sz="3200" b="1" i="1">
                <a:solidFill>
                  <a:schemeClr val="tx2"/>
                </a:solidFill>
              </a:rPr>
              <a:t>Учиться никогда не поздно)</a:t>
            </a:r>
            <a:br>
              <a:rPr lang="ru-RU" sz="3200" b="1" i="1">
                <a:solidFill>
                  <a:schemeClr val="tx2"/>
                </a:solidFill>
              </a:rPr>
            </a:br>
            <a:r>
              <a:rPr lang="en-US" sz="3200" b="1" i="1">
                <a:solidFill>
                  <a:schemeClr val="tx2"/>
                </a:solidFill>
              </a:rPr>
              <a:t>4. Practice makes perfect.</a:t>
            </a:r>
            <a:br>
              <a:rPr lang="en-US" sz="3200" b="1" i="1">
                <a:solidFill>
                  <a:schemeClr val="tx2"/>
                </a:solidFill>
              </a:rPr>
            </a:br>
            <a:r>
              <a:rPr lang="ru-RU" sz="3200" b="1" i="1">
                <a:solidFill>
                  <a:schemeClr val="tx2"/>
                </a:solidFill>
              </a:rPr>
              <a:t>( Повторение-мать учения)</a:t>
            </a:r>
            <a:br>
              <a:rPr lang="ru-RU" sz="3200" b="1" i="1">
                <a:solidFill>
                  <a:schemeClr val="tx2"/>
                </a:solidFill>
              </a:rPr>
            </a:br>
            <a:r>
              <a:rPr lang="en-US" sz="3200" b="1" i="1">
                <a:solidFill>
                  <a:schemeClr val="tx2"/>
                </a:solidFill>
              </a:rPr>
              <a:t>5. Diligence is the mother of success.</a:t>
            </a:r>
            <a:br>
              <a:rPr lang="en-US" sz="3200" b="1" i="1">
                <a:solidFill>
                  <a:schemeClr val="tx2"/>
                </a:solidFill>
              </a:rPr>
            </a:br>
            <a:r>
              <a:rPr lang="ru-RU" sz="3200" b="1" i="1">
                <a:solidFill>
                  <a:schemeClr val="tx2"/>
                </a:solidFill>
              </a:rPr>
              <a:t>(Прилежание-мать успеха)</a:t>
            </a:r>
            <a:r>
              <a:rPr lang="ru-RU" sz="3200">
                <a:solidFill>
                  <a:schemeClr val="tx2"/>
                </a:solidFill>
              </a:rPr>
              <a:t/>
            </a:r>
            <a:br>
              <a:rPr lang="ru-RU" sz="3200">
                <a:solidFill>
                  <a:schemeClr val="tx2"/>
                </a:solidFill>
              </a:rPr>
            </a:br>
            <a:endParaRPr lang="ru-RU" sz="3200">
              <a:solidFill>
                <a:schemeClr val="tx2"/>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Рисунок 1" descr="KC_teacher.jpg"/>
          <p:cNvPicPr>
            <a:picLocks noChangeAspect="1"/>
          </p:cNvPicPr>
          <p:nvPr/>
        </p:nvPicPr>
        <p:blipFill>
          <a:blip r:embed="rId2" cstate="email"/>
          <a:srcRect/>
          <a:stretch>
            <a:fillRect/>
          </a:stretch>
        </p:blipFill>
        <p:spPr bwMode="auto">
          <a:xfrm>
            <a:off x="428625" y="120650"/>
            <a:ext cx="8143875" cy="6678613"/>
          </a:xfrm>
          <a:prstGeom prst="rect">
            <a:avLst/>
          </a:prstGeom>
          <a:noFill/>
          <a:ln w="9525">
            <a:noFill/>
            <a:miter lim="800000"/>
            <a:headEnd/>
            <a:tailEnd/>
          </a:ln>
        </p:spPr>
      </p:pic>
    </p:spTree>
  </p:cSld>
  <p:clrMapOvr>
    <a:masterClrMapping/>
  </p:clrMapOvr>
  <p:transition>
    <p:cover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Рисунок 1" descr="6238.jpg"/>
          <p:cNvPicPr>
            <a:picLocks noChangeAspect="1"/>
          </p:cNvPicPr>
          <p:nvPr/>
        </p:nvPicPr>
        <p:blipFill>
          <a:blip r:embed="rId2" cstate="email"/>
          <a:srcRect/>
          <a:stretch>
            <a:fillRect/>
          </a:stretch>
        </p:blipFill>
        <p:spPr bwMode="auto">
          <a:xfrm>
            <a:off x="214313" y="142875"/>
            <a:ext cx="4214812" cy="6297613"/>
          </a:xfrm>
          <a:prstGeom prst="rect">
            <a:avLst/>
          </a:prstGeom>
          <a:noFill/>
          <a:ln w="9525">
            <a:noFill/>
            <a:miter lim="800000"/>
            <a:headEnd/>
            <a:tailEnd/>
          </a:ln>
        </p:spPr>
      </p:pic>
      <p:pic>
        <p:nvPicPr>
          <p:cNvPr id="32771" name="Рисунок 2" descr="something-yellow.jpg"/>
          <p:cNvPicPr>
            <a:picLocks noChangeAspect="1"/>
          </p:cNvPicPr>
          <p:nvPr/>
        </p:nvPicPr>
        <p:blipFill>
          <a:blip r:embed="rId3" cstate="email"/>
          <a:srcRect/>
          <a:stretch>
            <a:fillRect/>
          </a:stretch>
        </p:blipFill>
        <p:spPr bwMode="auto">
          <a:xfrm>
            <a:off x="4500563" y="500063"/>
            <a:ext cx="4343400" cy="5072062"/>
          </a:xfrm>
          <a:prstGeom prst="rect">
            <a:avLst/>
          </a:prstGeom>
          <a:noFill/>
          <a:ln w="9525">
            <a:noFill/>
            <a:miter lim="800000"/>
            <a:headEnd/>
            <a:tailEnd/>
          </a:ln>
        </p:spPr>
      </p:pic>
    </p:spTree>
  </p:cSld>
  <p:clrMapOvr>
    <a:masterClrMapping/>
  </p:clrMapOvr>
  <p:transition>
    <p:cover dir="l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Рисунок 2" descr="04-studenty-v-restorane-astaxov-600-2010.jpg"/>
          <p:cNvPicPr>
            <a:picLocks noChangeAspect="1"/>
          </p:cNvPicPr>
          <p:nvPr/>
        </p:nvPicPr>
        <p:blipFill>
          <a:blip r:embed="rId2" cstate="email"/>
          <a:srcRect/>
          <a:stretch>
            <a:fillRect/>
          </a:stretch>
        </p:blipFill>
        <p:spPr bwMode="auto">
          <a:xfrm>
            <a:off x="500063" y="714375"/>
            <a:ext cx="7358062" cy="4905375"/>
          </a:xfrm>
          <a:prstGeom prst="rect">
            <a:avLst/>
          </a:prstGeom>
          <a:noFill/>
          <a:ln w="9525">
            <a:noFill/>
            <a:miter lim="800000"/>
            <a:headEnd/>
            <a:tailEnd/>
          </a:ln>
        </p:spPr>
      </p:pic>
    </p:spTree>
  </p:cSld>
  <p:clrMapOvr>
    <a:masterClrMapping/>
  </p:clrMapOvr>
  <p:transition>
    <p:cover dir="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Рисунок 1" descr="pict613_1.jpg"/>
          <p:cNvPicPr>
            <a:picLocks noChangeAspect="1"/>
          </p:cNvPicPr>
          <p:nvPr/>
        </p:nvPicPr>
        <p:blipFill>
          <a:blip r:embed="rId2" cstate="email"/>
          <a:srcRect/>
          <a:stretch>
            <a:fillRect/>
          </a:stretch>
        </p:blipFill>
        <p:spPr bwMode="auto">
          <a:xfrm>
            <a:off x="1285875" y="928688"/>
            <a:ext cx="6997700" cy="4452937"/>
          </a:xfrm>
          <a:prstGeom prst="rect">
            <a:avLst/>
          </a:prstGeom>
          <a:noFill/>
          <a:ln w="9525">
            <a:noFill/>
            <a:miter lim="800000"/>
            <a:headEnd/>
            <a:tailEnd/>
          </a:ln>
        </p:spPr>
      </p:pic>
    </p:spTree>
  </p:cSld>
  <p:clrMapOvr>
    <a:masterClrMapping/>
  </p:clrMapOvr>
  <p:transition>
    <p:cover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Рисунок 2" descr="Graduation.jpg"/>
          <p:cNvPicPr>
            <a:picLocks noChangeAspect="1"/>
          </p:cNvPicPr>
          <p:nvPr/>
        </p:nvPicPr>
        <p:blipFill>
          <a:blip r:embed="rId2" cstate="email"/>
          <a:srcRect/>
          <a:stretch>
            <a:fillRect/>
          </a:stretch>
        </p:blipFill>
        <p:spPr bwMode="auto">
          <a:xfrm>
            <a:off x="571500" y="142875"/>
            <a:ext cx="7688263" cy="6634163"/>
          </a:xfrm>
          <a:prstGeom prst="rect">
            <a:avLst/>
          </a:prstGeom>
          <a:noFill/>
          <a:ln w="9525">
            <a:noFill/>
            <a:miter lim="800000"/>
            <a:headEnd/>
            <a:tailEnd/>
          </a:ln>
        </p:spPr>
      </p:pic>
    </p:spTree>
  </p:cSld>
  <p:clrMapOvr>
    <a:masterClrMapping/>
  </p:clrMapOvr>
  <p:transition>
    <p:cover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642938" y="142875"/>
            <a:ext cx="6643687" cy="100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Information      develop the mind      communicate     respect       different activities    develop imagination  encourage      adult life</a:t>
            </a:r>
            <a:endParaRPr lang="ru-RU" dirty="0"/>
          </a:p>
        </p:txBody>
      </p:sp>
      <p:sp>
        <p:nvSpPr>
          <p:cNvPr id="3" name="Скругленный прямоугольник 2"/>
          <p:cNvSpPr/>
          <p:nvPr/>
        </p:nvSpPr>
        <p:spPr>
          <a:xfrm>
            <a:off x="0" y="1643063"/>
            <a:ext cx="46038" cy="71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Скругленный прямоугольник 3"/>
          <p:cNvSpPr/>
          <p:nvPr/>
        </p:nvSpPr>
        <p:spPr>
          <a:xfrm>
            <a:off x="1643063" y="5500688"/>
            <a:ext cx="2071687" cy="71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Скругленный прямоугольник 4"/>
          <p:cNvSpPr/>
          <p:nvPr/>
        </p:nvSpPr>
        <p:spPr>
          <a:xfrm>
            <a:off x="0" y="1214438"/>
            <a:ext cx="8072438" cy="5643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People have always had schools and will always have them. This is the only way to prepare children for---------.In school children learn a lot of new--------- about the world. Subjects like Mathematics, </a:t>
            </a:r>
            <a:r>
              <a:rPr lang="en-US" sz="2000" dirty="0" err="1"/>
              <a:t>Physics,and</a:t>
            </a:r>
            <a:r>
              <a:rPr lang="en-US" sz="2000" dirty="0"/>
              <a:t> Geometry---------------,Literature, Arts, and Music--------------------. School is the place where children------------------with each other, make friends and take part in-------------------- - competitions, concerts, quizzes. In </a:t>
            </a:r>
            <a:r>
              <a:rPr lang="en-US" sz="2000" dirty="0" err="1"/>
              <a:t>scool</a:t>
            </a:r>
            <a:r>
              <a:rPr lang="en-US" sz="2000" dirty="0"/>
              <a:t> there are adults who are always ready to help them and to speak about their problems. Some teachers are young and enthusiastic, some are experienced and calm, but all of them try to do their best to-------------their students and to develop all their </a:t>
            </a:r>
            <a:r>
              <a:rPr lang="en-US" sz="2000" dirty="0" err="1"/>
              <a:t>talents.Students</a:t>
            </a:r>
            <a:r>
              <a:rPr lang="en-US" sz="2000" dirty="0"/>
              <a:t> should always treat their teachers with---------------,as being a teacher is a quite difficult job.</a:t>
            </a:r>
            <a:endParaRPr lang="ru-RU" sz="2000" dirty="0"/>
          </a:p>
        </p:txBody>
      </p:sp>
    </p:spTree>
  </p:cSld>
  <p:clrMapOvr>
    <a:masterClrMapping/>
  </p:clrMapOvr>
  <p:transition>
    <p:pull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3063" y="428625"/>
            <a:ext cx="4357687" cy="954088"/>
          </a:xfrm>
          <a:prstGeom prst="rect">
            <a:avLst/>
          </a:prstGeom>
          <a:noFill/>
        </p:spPr>
        <p:txBody>
          <a:bodyPr>
            <a:spAutoFit/>
          </a:bodyPr>
          <a:lstStyle/>
          <a:p>
            <a:pPr algn="ctr">
              <a:defRPr/>
            </a:pPr>
            <a:r>
              <a:rPr lang="en-US" sz="2800" dirty="0">
                <a:solidFill>
                  <a:schemeClr val="accent2">
                    <a:lumMod val="75000"/>
                  </a:schemeClr>
                </a:solidFill>
              </a:rPr>
              <a:t>Some ideas about perfect school!</a:t>
            </a:r>
            <a:endParaRPr lang="ru-RU" sz="2800" dirty="0">
              <a:solidFill>
                <a:schemeClr val="accent2">
                  <a:lumMod val="75000"/>
                </a:schemeClr>
              </a:solidFill>
            </a:endParaRPr>
          </a:p>
        </p:txBody>
      </p:sp>
      <p:sp>
        <p:nvSpPr>
          <p:cNvPr id="16387" name="TextBox 2"/>
          <p:cNvSpPr txBox="1">
            <a:spLocks noChangeArrowheads="1"/>
          </p:cNvSpPr>
          <p:nvPr/>
        </p:nvSpPr>
        <p:spPr bwMode="auto">
          <a:xfrm>
            <a:off x="5286375" y="1000125"/>
            <a:ext cx="3857625" cy="5540375"/>
          </a:xfrm>
          <a:prstGeom prst="rect">
            <a:avLst/>
          </a:prstGeom>
          <a:noFill/>
          <a:ln w="9525">
            <a:noFill/>
            <a:miter lim="800000"/>
            <a:headEnd/>
            <a:tailEnd/>
          </a:ln>
        </p:spPr>
        <p:txBody>
          <a:bodyPr>
            <a:spAutoFit/>
          </a:bodyPr>
          <a:lstStyle/>
          <a:p>
            <a:pPr>
              <a:buFontTx/>
              <a:buChar char="-"/>
            </a:pPr>
            <a:endParaRPr lang="en-US" sz="2800">
              <a:solidFill>
                <a:srgbClr val="00B050"/>
              </a:solidFill>
            </a:endParaRPr>
          </a:p>
          <a:p>
            <a:pPr>
              <a:buFontTx/>
              <a:buChar char="-"/>
            </a:pPr>
            <a:r>
              <a:rPr lang="en-US" sz="2800">
                <a:solidFill>
                  <a:srgbClr val="00B050"/>
                </a:solidFill>
              </a:rPr>
              <a:t>a new modern building </a:t>
            </a:r>
          </a:p>
          <a:p>
            <a:endParaRPr lang="en-US" sz="2800">
              <a:solidFill>
                <a:srgbClr val="00B050"/>
              </a:solidFill>
            </a:endParaRPr>
          </a:p>
          <a:p>
            <a:pPr>
              <a:buFontTx/>
              <a:buChar char="-"/>
            </a:pPr>
            <a:r>
              <a:rPr lang="en-US" sz="2800">
                <a:solidFill>
                  <a:srgbClr val="00B050"/>
                </a:solidFill>
              </a:rPr>
              <a:t>offer any subjects students are interested in</a:t>
            </a:r>
          </a:p>
          <a:p>
            <a:endParaRPr lang="en-US" sz="2800">
              <a:solidFill>
                <a:srgbClr val="00B050"/>
              </a:solidFill>
            </a:endParaRPr>
          </a:p>
          <a:p>
            <a:pPr>
              <a:buFontTx/>
              <a:buChar char="-"/>
            </a:pPr>
            <a:r>
              <a:rPr lang="en-US" sz="2800">
                <a:solidFill>
                  <a:srgbClr val="00B050"/>
                </a:solidFill>
              </a:rPr>
              <a:t>have no useless subjects</a:t>
            </a:r>
          </a:p>
          <a:p>
            <a:r>
              <a:rPr lang="en-US" sz="2800">
                <a:solidFill>
                  <a:srgbClr val="00B050"/>
                </a:solidFill>
              </a:rPr>
              <a:t> </a:t>
            </a:r>
          </a:p>
          <a:p>
            <a:endParaRPr lang="en-US" sz="2800">
              <a:solidFill>
                <a:srgbClr val="00B050"/>
              </a:solidFill>
            </a:endParaRPr>
          </a:p>
          <a:p>
            <a:pPr>
              <a:buFontTx/>
              <a:buChar char="-"/>
            </a:pPr>
            <a:endParaRPr lang="ru-RU"/>
          </a:p>
        </p:txBody>
      </p:sp>
      <p:pic>
        <p:nvPicPr>
          <p:cNvPr id="16388" name="Рисунок 3" descr="1194531692_glavnoe-zdanie.jpg"/>
          <p:cNvPicPr>
            <a:picLocks noChangeAspect="1"/>
          </p:cNvPicPr>
          <p:nvPr/>
        </p:nvPicPr>
        <p:blipFill>
          <a:blip r:embed="rId3" cstate="email"/>
          <a:srcRect/>
          <a:stretch>
            <a:fillRect/>
          </a:stretch>
        </p:blipFill>
        <p:spPr bwMode="auto">
          <a:xfrm>
            <a:off x="142875" y="1643063"/>
            <a:ext cx="5048250" cy="3786187"/>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285750" y="928688"/>
            <a:ext cx="4924425" cy="4832350"/>
          </a:xfrm>
          <a:prstGeom prst="rect">
            <a:avLst/>
          </a:prstGeom>
          <a:noFill/>
          <a:ln w="9525">
            <a:noFill/>
            <a:miter lim="800000"/>
            <a:headEnd/>
            <a:tailEnd/>
          </a:ln>
        </p:spPr>
        <p:txBody>
          <a:bodyPr wrap="none">
            <a:spAutoFit/>
          </a:bodyPr>
          <a:lstStyle/>
          <a:p>
            <a:pPr>
              <a:buFontTx/>
              <a:buChar char="-"/>
            </a:pPr>
            <a:r>
              <a:rPr lang="en-US" sz="2800">
                <a:solidFill>
                  <a:srgbClr val="00B050"/>
                </a:solidFill>
              </a:rPr>
              <a:t>has friendly atmosphere</a:t>
            </a:r>
          </a:p>
          <a:p>
            <a:endParaRPr lang="en-US" sz="2800">
              <a:solidFill>
                <a:srgbClr val="00B050"/>
              </a:solidFill>
            </a:endParaRPr>
          </a:p>
          <a:p>
            <a:pPr>
              <a:buFontTx/>
              <a:buChar char="-"/>
            </a:pPr>
            <a:r>
              <a:rPr lang="en-US" sz="2800">
                <a:solidFill>
                  <a:srgbClr val="00B050"/>
                </a:solidFill>
              </a:rPr>
              <a:t>democratic school rules</a:t>
            </a:r>
          </a:p>
          <a:p>
            <a:endParaRPr lang="en-US" sz="2800">
              <a:solidFill>
                <a:srgbClr val="00B050"/>
              </a:solidFill>
            </a:endParaRPr>
          </a:p>
          <a:p>
            <a:pPr>
              <a:buFontTx/>
              <a:buChar char="-"/>
            </a:pPr>
            <a:r>
              <a:rPr lang="en-US" sz="2800">
                <a:solidFill>
                  <a:srgbClr val="00B050"/>
                </a:solidFill>
              </a:rPr>
              <a:t>talk freely to teachers</a:t>
            </a:r>
          </a:p>
          <a:p>
            <a:endParaRPr lang="en-US" sz="2800">
              <a:solidFill>
                <a:srgbClr val="00B050"/>
              </a:solidFill>
            </a:endParaRPr>
          </a:p>
          <a:p>
            <a:pPr>
              <a:buFontTx/>
              <a:buChar char="-"/>
            </a:pPr>
            <a:r>
              <a:rPr lang="en-US" sz="2800">
                <a:solidFill>
                  <a:srgbClr val="00B050"/>
                </a:solidFill>
              </a:rPr>
              <a:t>discuss any problems openly</a:t>
            </a:r>
          </a:p>
          <a:p>
            <a:endParaRPr lang="en-US" sz="2800">
              <a:solidFill>
                <a:srgbClr val="00B050"/>
              </a:solidFill>
            </a:endParaRPr>
          </a:p>
          <a:p>
            <a:pPr>
              <a:buFontTx/>
              <a:buChar char="-"/>
            </a:pPr>
            <a:r>
              <a:rPr lang="en-US" sz="2800">
                <a:solidFill>
                  <a:srgbClr val="00B050"/>
                </a:solidFill>
              </a:rPr>
              <a:t>listen to students problems</a:t>
            </a:r>
          </a:p>
          <a:p>
            <a:endParaRPr lang="en-US" sz="2800">
              <a:solidFill>
                <a:srgbClr val="00B050"/>
              </a:solidFill>
            </a:endParaRPr>
          </a:p>
          <a:p>
            <a:pPr>
              <a:buFontTx/>
              <a:buChar char="-"/>
            </a:pPr>
            <a:r>
              <a:rPr lang="en-US" sz="2800">
                <a:solidFill>
                  <a:srgbClr val="00B050"/>
                </a:solidFill>
              </a:rPr>
              <a:t>treat each other with respect</a:t>
            </a:r>
            <a:endParaRPr lang="ru-RU" sz="2800"/>
          </a:p>
        </p:txBody>
      </p:sp>
      <p:pic>
        <p:nvPicPr>
          <p:cNvPr id="17411" name="Рисунок 3" descr="years5_11.jpg"/>
          <p:cNvPicPr>
            <a:picLocks noChangeAspect="1"/>
          </p:cNvPicPr>
          <p:nvPr/>
        </p:nvPicPr>
        <p:blipFill>
          <a:blip r:embed="rId2" cstate="email"/>
          <a:srcRect/>
          <a:stretch>
            <a:fillRect/>
          </a:stretch>
        </p:blipFill>
        <p:spPr bwMode="auto">
          <a:xfrm>
            <a:off x="5072063" y="3857625"/>
            <a:ext cx="3833812" cy="2554288"/>
          </a:xfrm>
          <a:prstGeom prst="rect">
            <a:avLst/>
          </a:prstGeom>
          <a:noFill/>
          <a:ln w="9525">
            <a:noFill/>
            <a:miter lim="800000"/>
            <a:headEnd/>
            <a:tailEnd/>
          </a:ln>
        </p:spPr>
      </p:pic>
      <p:pic>
        <p:nvPicPr>
          <p:cNvPr id="17412" name="Рисунок 5" descr="Spesial_programms_1.jpg"/>
          <p:cNvPicPr>
            <a:picLocks noChangeAspect="1"/>
          </p:cNvPicPr>
          <p:nvPr/>
        </p:nvPicPr>
        <p:blipFill>
          <a:blip r:embed="rId3" cstate="email"/>
          <a:srcRect/>
          <a:stretch>
            <a:fillRect/>
          </a:stretch>
        </p:blipFill>
        <p:spPr bwMode="auto">
          <a:xfrm>
            <a:off x="4357688" y="142875"/>
            <a:ext cx="4416425" cy="3302000"/>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357188" y="214313"/>
            <a:ext cx="6559550" cy="1938337"/>
          </a:xfrm>
          <a:prstGeom prst="rect">
            <a:avLst/>
          </a:prstGeom>
          <a:noFill/>
          <a:ln w="9525">
            <a:noFill/>
            <a:miter lim="800000"/>
            <a:headEnd/>
            <a:tailEnd/>
          </a:ln>
        </p:spPr>
        <p:txBody>
          <a:bodyPr wrap="none">
            <a:spAutoFit/>
          </a:bodyPr>
          <a:lstStyle/>
          <a:p>
            <a:pPr>
              <a:buFontTx/>
              <a:buChar char="-"/>
            </a:pPr>
            <a:r>
              <a:rPr lang="en-US" sz="2400">
                <a:solidFill>
                  <a:srgbClr val="00B050"/>
                </a:solidFill>
              </a:rPr>
              <a:t>take part in different activities</a:t>
            </a:r>
            <a:r>
              <a:rPr lang="ru-RU" sz="2400">
                <a:solidFill>
                  <a:srgbClr val="00B050"/>
                </a:solidFill>
              </a:rPr>
              <a:t>: </a:t>
            </a:r>
            <a:r>
              <a:rPr lang="en-US" sz="2400">
                <a:solidFill>
                  <a:srgbClr val="00B050"/>
                </a:solidFill>
              </a:rPr>
              <a:t>sport activities, </a:t>
            </a:r>
          </a:p>
          <a:p>
            <a:r>
              <a:rPr lang="en-US" sz="2400">
                <a:solidFill>
                  <a:srgbClr val="00B050"/>
                </a:solidFill>
              </a:rPr>
              <a:t>dancing, singing, drama</a:t>
            </a:r>
          </a:p>
          <a:p>
            <a:endParaRPr lang="en-US" sz="2400">
              <a:solidFill>
                <a:srgbClr val="00B050"/>
              </a:solidFill>
            </a:endParaRPr>
          </a:p>
          <a:p>
            <a:pPr>
              <a:buFontTx/>
              <a:buChar char="-"/>
            </a:pPr>
            <a:r>
              <a:rPr lang="en-US" sz="2400">
                <a:solidFill>
                  <a:srgbClr val="00B050"/>
                </a:solidFill>
              </a:rPr>
              <a:t>encourage their students and </a:t>
            </a:r>
          </a:p>
          <a:p>
            <a:r>
              <a:rPr lang="en-US" sz="2400">
                <a:solidFill>
                  <a:srgbClr val="00B050"/>
                </a:solidFill>
              </a:rPr>
              <a:t>develop their talents</a:t>
            </a:r>
            <a:endParaRPr lang="ru-RU" sz="2400">
              <a:solidFill>
                <a:srgbClr val="00B050"/>
              </a:solidFill>
            </a:endParaRPr>
          </a:p>
        </p:txBody>
      </p:sp>
      <p:sp>
        <p:nvSpPr>
          <p:cNvPr id="18435" name="Прямоугольник 3"/>
          <p:cNvSpPr>
            <a:spLocks noChangeArrowheads="1"/>
          </p:cNvSpPr>
          <p:nvPr/>
        </p:nvSpPr>
        <p:spPr bwMode="auto">
          <a:xfrm>
            <a:off x="285750" y="2071688"/>
            <a:ext cx="3560763" cy="1200150"/>
          </a:xfrm>
          <a:prstGeom prst="rect">
            <a:avLst/>
          </a:prstGeom>
          <a:noFill/>
          <a:ln w="9525">
            <a:noFill/>
            <a:miter lim="800000"/>
            <a:headEnd/>
            <a:tailEnd/>
          </a:ln>
        </p:spPr>
        <p:txBody>
          <a:bodyPr wrap="none">
            <a:spAutoFit/>
          </a:bodyPr>
          <a:lstStyle/>
          <a:p>
            <a:pPr>
              <a:buFontTx/>
              <a:buChar char="-"/>
            </a:pPr>
            <a:r>
              <a:rPr lang="en-US" sz="2400">
                <a:solidFill>
                  <a:srgbClr val="00B050"/>
                </a:solidFill>
              </a:rPr>
              <a:t>develop our mind</a:t>
            </a:r>
          </a:p>
          <a:p>
            <a:endParaRPr lang="en-US" sz="2400">
              <a:solidFill>
                <a:srgbClr val="00B050"/>
              </a:solidFill>
            </a:endParaRPr>
          </a:p>
          <a:p>
            <a:pPr>
              <a:buFontTx/>
              <a:buChar char="-"/>
            </a:pPr>
            <a:r>
              <a:rPr lang="en-US" sz="2400">
                <a:solidFill>
                  <a:srgbClr val="00B050"/>
                </a:solidFill>
              </a:rPr>
              <a:t>develop our imagination</a:t>
            </a:r>
          </a:p>
        </p:txBody>
      </p:sp>
      <p:pic>
        <p:nvPicPr>
          <p:cNvPr id="18436" name="Рисунок 4" descr="millfield_football.jpg"/>
          <p:cNvPicPr>
            <a:picLocks noChangeAspect="1"/>
          </p:cNvPicPr>
          <p:nvPr/>
        </p:nvPicPr>
        <p:blipFill>
          <a:blip r:embed="rId2" cstate="email"/>
          <a:srcRect/>
          <a:stretch>
            <a:fillRect/>
          </a:stretch>
        </p:blipFill>
        <p:spPr bwMode="auto">
          <a:xfrm>
            <a:off x="4572000" y="1143000"/>
            <a:ext cx="4149725" cy="2524125"/>
          </a:xfrm>
          <a:prstGeom prst="rect">
            <a:avLst/>
          </a:prstGeom>
          <a:noFill/>
          <a:ln w="9525">
            <a:noFill/>
            <a:miter lim="800000"/>
            <a:headEnd/>
            <a:tailEnd/>
          </a:ln>
        </p:spPr>
      </p:pic>
      <p:pic>
        <p:nvPicPr>
          <p:cNvPr id="18437" name="Рисунок 6" descr="kingsmadrid1.jpg"/>
          <p:cNvPicPr>
            <a:picLocks noChangeAspect="1"/>
          </p:cNvPicPr>
          <p:nvPr/>
        </p:nvPicPr>
        <p:blipFill>
          <a:blip r:embed="rId3" cstate="email"/>
          <a:srcRect/>
          <a:stretch>
            <a:fillRect/>
          </a:stretch>
        </p:blipFill>
        <p:spPr bwMode="auto">
          <a:xfrm>
            <a:off x="285750" y="3286125"/>
            <a:ext cx="4572000" cy="3057525"/>
          </a:xfrm>
          <a:prstGeom prst="rect">
            <a:avLst/>
          </a:prstGeom>
          <a:noFill/>
          <a:ln w="9525">
            <a:noFill/>
            <a:miter lim="800000"/>
            <a:headEnd/>
            <a:tailEnd/>
          </a:ln>
        </p:spPr>
      </p:pic>
      <p:pic>
        <p:nvPicPr>
          <p:cNvPr id="18438" name="Рисунок 7" descr="001.jpg"/>
          <p:cNvPicPr>
            <a:picLocks noChangeAspect="1"/>
          </p:cNvPicPr>
          <p:nvPr/>
        </p:nvPicPr>
        <p:blipFill>
          <a:blip r:embed="rId4" cstate="email"/>
          <a:srcRect/>
          <a:stretch>
            <a:fillRect/>
          </a:stretch>
        </p:blipFill>
        <p:spPr bwMode="auto">
          <a:xfrm>
            <a:off x="4500563" y="3786188"/>
            <a:ext cx="3500437" cy="23336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500063" y="285750"/>
            <a:ext cx="5522912" cy="1384300"/>
          </a:xfrm>
          <a:prstGeom prst="rect">
            <a:avLst/>
          </a:prstGeom>
          <a:noFill/>
          <a:ln w="9525">
            <a:noFill/>
            <a:miter lim="800000"/>
            <a:headEnd/>
            <a:tailEnd/>
          </a:ln>
        </p:spPr>
        <p:txBody>
          <a:bodyPr wrap="none">
            <a:spAutoFit/>
          </a:bodyPr>
          <a:lstStyle/>
          <a:p>
            <a:r>
              <a:rPr lang="en-US" sz="2800">
                <a:solidFill>
                  <a:srgbClr val="00B050"/>
                </a:solidFill>
              </a:rPr>
              <a:t>-prepares for real life </a:t>
            </a:r>
          </a:p>
          <a:p>
            <a:endParaRPr lang="en-US" sz="2800">
              <a:solidFill>
                <a:srgbClr val="00B050"/>
              </a:solidFill>
            </a:endParaRPr>
          </a:p>
          <a:p>
            <a:r>
              <a:rPr lang="en-US" sz="2800">
                <a:solidFill>
                  <a:srgbClr val="00B050"/>
                </a:solidFill>
              </a:rPr>
              <a:t>-it is important for their education </a:t>
            </a:r>
            <a:endParaRPr lang="ru-RU" sz="2800">
              <a:solidFill>
                <a:srgbClr val="00B050"/>
              </a:solidFill>
            </a:endParaRPr>
          </a:p>
        </p:txBody>
      </p:sp>
      <p:pic>
        <p:nvPicPr>
          <p:cNvPr id="19459" name="Рисунок 3" descr="71.jpeg"/>
          <p:cNvPicPr>
            <a:picLocks noChangeAspect="1"/>
          </p:cNvPicPr>
          <p:nvPr/>
        </p:nvPicPr>
        <p:blipFill>
          <a:blip r:embed="rId2" cstate="email"/>
          <a:srcRect/>
          <a:stretch>
            <a:fillRect/>
          </a:stretch>
        </p:blipFill>
        <p:spPr bwMode="auto">
          <a:xfrm>
            <a:off x="357188" y="1643063"/>
            <a:ext cx="4787900" cy="3592512"/>
          </a:xfrm>
          <a:prstGeom prst="rect">
            <a:avLst/>
          </a:prstGeom>
          <a:noFill/>
          <a:ln w="9525">
            <a:noFill/>
            <a:miter lim="800000"/>
            <a:headEnd/>
            <a:tailEnd/>
          </a:ln>
        </p:spPr>
      </p:pic>
      <p:pic>
        <p:nvPicPr>
          <p:cNvPr id="19460" name="Рисунок 4" descr="kapelniza__580_no_0.jpg"/>
          <p:cNvPicPr>
            <a:picLocks noChangeAspect="1"/>
          </p:cNvPicPr>
          <p:nvPr/>
        </p:nvPicPr>
        <p:blipFill>
          <a:blip r:embed="rId3" cstate="email"/>
          <a:srcRect/>
          <a:stretch>
            <a:fillRect/>
          </a:stretch>
        </p:blipFill>
        <p:spPr bwMode="auto">
          <a:xfrm>
            <a:off x="2714625" y="4857750"/>
            <a:ext cx="2838450" cy="1893888"/>
          </a:xfrm>
          <a:prstGeom prst="rect">
            <a:avLst/>
          </a:prstGeom>
          <a:noFill/>
          <a:ln w="9525">
            <a:noFill/>
            <a:miter lim="800000"/>
            <a:headEnd/>
            <a:tailEnd/>
          </a:ln>
        </p:spPr>
      </p:pic>
      <p:pic>
        <p:nvPicPr>
          <p:cNvPr id="19461" name="Рисунок 5" descr="61065424_1278081761_60493032_a97df8a83c21.jpg"/>
          <p:cNvPicPr>
            <a:picLocks noChangeAspect="1"/>
          </p:cNvPicPr>
          <p:nvPr/>
        </p:nvPicPr>
        <p:blipFill>
          <a:blip r:embed="rId4" cstate="email"/>
          <a:srcRect/>
          <a:stretch>
            <a:fillRect/>
          </a:stretch>
        </p:blipFill>
        <p:spPr bwMode="auto">
          <a:xfrm>
            <a:off x="4833938" y="2000250"/>
            <a:ext cx="4310062" cy="3429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43000"/>
          </a:xfrm>
        </p:spPr>
        <p:txBody>
          <a:bodyPr>
            <a:normAutofit fontScale="90000"/>
          </a:bodyPr>
          <a:lstStyle/>
          <a:p>
            <a:pPr algn="ctr" eaLnBrk="1" fontAlgn="auto" hangingPunct="1">
              <a:spcAft>
                <a:spcPts val="0"/>
              </a:spcAft>
              <a:defRPr/>
            </a:pPr>
            <a:r>
              <a:rPr lang="en-US" dirty="0" smtClean="0"/>
              <a:t>What students think of school</a:t>
            </a:r>
            <a:r>
              <a:rPr lang="ru-RU" dirty="0" smtClean="0"/>
              <a:t>:</a:t>
            </a:r>
            <a:endParaRPr lang="ru-RU" dirty="0"/>
          </a:p>
        </p:txBody>
      </p:sp>
      <p:sp>
        <p:nvSpPr>
          <p:cNvPr id="6" name="Скругленный прямоугольник 5"/>
          <p:cNvSpPr/>
          <p:nvPr/>
        </p:nvSpPr>
        <p:spPr>
          <a:xfrm>
            <a:off x="5500688" y="3071813"/>
            <a:ext cx="2500312"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It’s a place where you make friends.</a:t>
            </a:r>
            <a:endParaRPr lang="ru-RU" dirty="0"/>
          </a:p>
        </p:txBody>
      </p:sp>
      <p:sp>
        <p:nvSpPr>
          <p:cNvPr id="7" name="Скругленный прямоугольник 6"/>
          <p:cNvSpPr/>
          <p:nvPr/>
        </p:nvSpPr>
        <p:spPr>
          <a:xfrm>
            <a:off x="5286375" y="1214438"/>
            <a:ext cx="3214688"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It’s a place which helps you to find a good job in future.</a:t>
            </a:r>
            <a:endParaRPr lang="ru-RU" dirty="0"/>
          </a:p>
        </p:txBody>
      </p:sp>
      <p:sp>
        <p:nvSpPr>
          <p:cNvPr id="8" name="Скругленный прямоугольник 7"/>
          <p:cNvSpPr/>
          <p:nvPr/>
        </p:nvSpPr>
        <p:spPr>
          <a:xfrm>
            <a:off x="6286500" y="3929063"/>
            <a:ext cx="257175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It’s a place where it is fun.</a:t>
            </a:r>
            <a:endParaRPr lang="ru-RU" dirty="0"/>
          </a:p>
        </p:txBody>
      </p:sp>
      <p:sp>
        <p:nvSpPr>
          <p:cNvPr id="9" name="Скругленный прямоугольник 8"/>
          <p:cNvSpPr/>
          <p:nvPr/>
        </p:nvSpPr>
        <p:spPr>
          <a:xfrm>
            <a:off x="5857875" y="2000250"/>
            <a:ext cx="3071813"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It’s a place where you learn about people as well as subjects.</a:t>
            </a:r>
            <a:endParaRPr lang="ru-RU" dirty="0"/>
          </a:p>
        </p:txBody>
      </p:sp>
      <p:sp>
        <p:nvSpPr>
          <p:cNvPr id="10" name="Скругленный прямоугольник 9"/>
          <p:cNvSpPr/>
          <p:nvPr/>
        </p:nvSpPr>
        <p:spPr>
          <a:xfrm>
            <a:off x="5429250" y="4786313"/>
            <a:ext cx="3429000"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It’s a place were you take exams and write tests too often.</a:t>
            </a:r>
            <a:endParaRPr lang="ru-RU" dirty="0"/>
          </a:p>
        </p:txBody>
      </p:sp>
      <p:pic>
        <p:nvPicPr>
          <p:cNvPr id="9224" name="Рисунок 10" descr="pb1-2.jpg"/>
          <p:cNvPicPr>
            <a:picLocks noChangeAspect="1"/>
          </p:cNvPicPr>
          <p:nvPr/>
        </p:nvPicPr>
        <p:blipFill>
          <a:blip r:embed="rId2" cstate="email"/>
          <a:srcRect/>
          <a:stretch>
            <a:fillRect/>
          </a:stretch>
        </p:blipFill>
        <p:spPr bwMode="auto">
          <a:xfrm>
            <a:off x="142875" y="1928813"/>
            <a:ext cx="4953000" cy="3714750"/>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bwMode="auto">
          <a:noFill/>
        </p:spPr>
        <p:txBody>
          <a:bodyPr wrap="square" numCol="1" compatLnSpc="1">
            <a:prstTxWarp prst="textNoShape">
              <a:avLst/>
            </a:prstTxWarp>
          </a:bodyPr>
          <a:lstStyle/>
          <a:p>
            <a:endParaRPr lang="ru-RU" cap="none" smtClean="0">
              <a:ln>
                <a:noFill/>
              </a:ln>
              <a:solidFill>
                <a:schemeClr val="tx1"/>
              </a:solidFill>
            </a:endParaRPr>
          </a:p>
        </p:txBody>
      </p:sp>
      <p:sp>
        <p:nvSpPr>
          <p:cNvPr id="50179" name="Rectangle 3"/>
          <p:cNvSpPr>
            <a:spLocks noGrp="1"/>
          </p:cNvSpPr>
          <p:nvPr>
            <p:ph type="body" idx="1"/>
          </p:nvPr>
        </p:nvSpPr>
        <p:spPr/>
        <p:txBody>
          <a:bodyPr/>
          <a:lstStyle/>
          <a:p>
            <a:endParaRPr lang="ru-RU" smtClean="0"/>
          </a:p>
        </p:txBody>
      </p:sp>
      <p:pic>
        <p:nvPicPr>
          <p:cNvPr id="50180" name="Picture 4" descr="DSCN3398"/>
          <p:cNvPicPr>
            <a:picLocks noChangeAspect="1" noChangeArrowheads="1"/>
          </p:cNvPicPr>
          <p:nvPr/>
        </p:nvPicPr>
        <p:blipFill>
          <a:blip r:embed="rId2" cstate="email"/>
          <a:srcRect/>
          <a:stretch>
            <a:fillRect/>
          </a:stretch>
        </p:blipFill>
        <p:spPr bwMode="auto">
          <a:xfrm>
            <a:off x="323850" y="115888"/>
            <a:ext cx="7632700" cy="572452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bwMode="auto">
          <a:noFill/>
        </p:spPr>
        <p:txBody>
          <a:bodyPr wrap="square" numCol="1" compatLnSpc="1">
            <a:prstTxWarp prst="textNoShape">
              <a:avLst/>
            </a:prstTxWarp>
          </a:bodyPr>
          <a:lstStyle/>
          <a:p>
            <a:endParaRPr lang="ru-RU" cap="none" smtClean="0">
              <a:ln>
                <a:noFill/>
              </a:ln>
              <a:solidFill>
                <a:schemeClr val="tx1"/>
              </a:solidFill>
            </a:endParaRPr>
          </a:p>
        </p:txBody>
      </p:sp>
      <p:sp>
        <p:nvSpPr>
          <p:cNvPr id="51203" name="Rectangle 3"/>
          <p:cNvSpPr>
            <a:spLocks noGrp="1"/>
          </p:cNvSpPr>
          <p:nvPr>
            <p:ph type="body" idx="1"/>
          </p:nvPr>
        </p:nvSpPr>
        <p:spPr/>
        <p:txBody>
          <a:bodyPr/>
          <a:lstStyle/>
          <a:p>
            <a:endParaRPr lang="ru-RU" smtClean="0"/>
          </a:p>
        </p:txBody>
      </p:sp>
      <p:pic>
        <p:nvPicPr>
          <p:cNvPr id="51204" name="Picture 4" descr="DSCN3452"/>
          <p:cNvPicPr>
            <a:picLocks noChangeAspect="1" noChangeArrowheads="1"/>
          </p:cNvPicPr>
          <p:nvPr/>
        </p:nvPicPr>
        <p:blipFill>
          <a:blip r:embed="rId2" cstate="email"/>
          <a:srcRect/>
          <a:stretch>
            <a:fillRect/>
          </a:stretch>
        </p:blipFill>
        <p:spPr bwMode="auto">
          <a:xfrm>
            <a:off x="250825" y="188913"/>
            <a:ext cx="4522788" cy="3392487"/>
          </a:xfrm>
          <a:prstGeom prst="rect">
            <a:avLst/>
          </a:prstGeom>
          <a:noFill/>
        </p:spPr>
      </p:pic>
      <p:pic>
        <p:nvPicPr>
          <p:cNvPr id="51205" name="Picture 5" descr="DSCN3455"/>
          <p:cNvPicPr>
            <a:picLocks noChangeAspect="1" noChangeArrowheads="1"/>
          </p:cNvPicPr>
          <p:nvPr/>
        </p:nvPicPr>
        <p:blipFill>
          <a:blip r:embed="rId3" cstate="email"/>
          <a:srcRect/>
          <a:stretch>
            <a:fillRect/>
          </a:stretch>
        </p:blipFill>
        <p:spPr bwMode="auto">
          <a:xfrm>
            <a:off x="2987675" y="2997200"/>
            <a:ext cx="4897438" cy="367347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bwMode="auto">
          <a:noFill/>
        </p:spPr>
        <p:txBody>
          <a:bodyPr wrap="square" numCol="1" compatLnSpc="1">
            <a:prstTxWarp prst="textNoShape">
              <a:avLst/>
            </a:prstTxWarp>
          </a:bodyPr>
          <a:lstStyle/>
          <a:p>
            <a:endParaRPr lang="ru-RU" cap="none" smtClean="0">
              <a:ln>
                <a:noFill/>
              </a:ln>
              <a:solidFill>
                <a:schemeClr val="tx1"/>
              </a:solidFill>
            </a:endParaRPr>
          </a:p>
        </p:txBody>
      </p:sp>
      <p:sp>
        <p:nvSpPr>
          <p:cNvPr id="52227" name="Rectangle 3"/>
          <p:cNvSpPr>
            <a:spLocks noGrp="1"/>
          </p:cNvSpPr>
          <p:nvPr>
            <p:ph type="body" idx="1"/>
          </p:nvPr>
        </p:nvSpPr>
        <p:spPr/>
        <p:txBody>
          <a:bodyPr/>
          <a:lstStyle/>
          <a:p>
            <a:endParaRPr lang="ru-RU" smtClean="0"/>
          </a:p>
        </p:txBody>
      </p:sp>
      <p:pic>
        <p:nvPicPr>
          <p:cNvPr id="52228" name="Picture 4" descr="DSCN3461"/>
          <p:cNvPicPr>
            <a:picLocks noChangeAspect="1" noChangeArrowheads="1"/>
          </p:cNvPicPr>
          <p:nvPr/>
        </p:nvPicPr>
        <p:blipFill>
          <a:blip r:embed="rId2" cstate="email"/>
          <a:srcRect/>
          <a:stretch>
            <a:fillRect/>
          </a:stretch>
        </p:blipFill>
        <p:spPr bwMode="auto">
          <a:xfrm>
            <a:off x="395288" y="333375"/>
            <a:ext cx="7343775" cy="550862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bwMode="auto">
          <a:noFill/>
        </p:spPr>
        <p:txBody>
          <a:bodyPr wrap="square" numCol="1" compatLnSpc="1">
            <a:prstTxWarp prst="textNoShape">
              <a:avLst/>
            </a:prstTxWarp>
          </a:bodyPr>
          <a:lstStyle/>
          <a:p>
            <a:endParaRPr lang="ru-RU" cap="none" smtClean="0">
              <a:ln>
                <a:noFill/>
              </a:ln>
              <a:solidFill>
                <a:schemeClr val="tx1"/>
              </a:solidFill>
            </a:endParaRPr>
          </a:p>
        </p:txBody>
      </p:sp>
      <p:sp>
        <p:nvSpPr>
          <p:cNvPr id="53251" name="Rectangle 3"/>
          <p:cNvSpPr>
            <a:spLocks noGrp="1"/>
          </p:cNvSpPr>
          <p:nvPr>
            <p:ph type="body" idx="1"/>
          </p:nvPr>
        </p:nvSpPr>
        <p:spPr/>
        <p:txBody>
          <a:bodyPr/>
          <a:lstStyle/>
          <a:p>
            <a:endParaRPr lang="ru-RU" smtClean="0"/>
          </a:p>
        </p:txBody>
      </p:sp>
      <p:pic>
        <p:nvPicPr>
          <p:cNvPr id="53252" name="Picture 4" descr="DSCN3387"/>
          <p:cNvPicPr>
            <a:picLocks noChangeAspect="1" noChangeArrowheads="1"/>
          </p:cNvPicPr>
          <p:nvPr/>
        </p:nvPicPr>
        <p:blipFill>
          <a:blip r:embed="rId2" cstate="email"/>
          <a:srcRect/>
          <a:stretch>
            <a:fillRect/>
          </a:stretch>
        </p:blipFill>
        <p:spPr bwMode="auto">
          <a:xfrm>
            <a:off x="179388" y="260350"/>
            <a:ext cx="7835900" cy="587692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a:noFill/>
        </p:spPr>
        <p:txBody>
          <a:bodyPr wrap="square" numCol="1" compatLnSpc="1">
            <a:prstTxWarp prst="textNoShape">
              <a:avLst/>
            </a:prstTxWarp>
          </a:bodyPr>
          <a:lstStyle/>
          <a:p>
            <a:endParaRPr lang="ru-RU" cap="none" smtClean="0">
              <a:ln>
                <a:noFill/>
              </a:ln>
              <a:solidFill>
                <a:schemeClr val="tx1"/>
              </a:solidFill>
            </a:endParaRPr>
          </a:p>
        </p:txBody>
      </p:sp>
      <p:sp>
        <p:nvSpPr>
          <p:cNvPr id="54275" name="Rectangle 3"/>
          <p:cNvSpPr>
            <a:spLocks noGrp="1"/>
          </p:cNvSpPr>
          <p:nvPr>
            <p:ph type="body" idx="1"/>
          </p:nvPr>
        </p:nvSpPr>
        <p:spPr/>
        <p:txBody>
          <a:bodyPr/>
          <a:lstStyle/>
          <a:p>
            <a:endParaRPr lang="ru-RU" smtClean="0"/>
          </a:p>
        </p:txBody>
      </p:sp>
      <p:pic>
        <p:nvPicPr>
          <p:cNvPr id="54276" name="Picture 4" descr="DSCN3457"/>
          <p:cNvPicPr>
            <a:picLocks noChangeAspect="1" noChangeArrowheads="1"/>
          </p:cNvPicPr>
          <p:nvPr/>
        </p:nvPicPr>
        <p:blipFill>
          <a:blip r:embed="rId2" cstate="email"/>
          <a:srcRect/>
          <a:stretch>
            <a:fillRect/>
          </a:stretch>
        </p:blipFill>
        <p:spPr bwMode="auto">
          <a:xfrm>
            <a:off x="250825" y="333375"/>
            <a:ext cx="7634288" cy="572611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bwMode="auto">
          <a:noFill/>
        </p:spPr>
        <p:txBody>
          <a:bodyPr wrap="square" numCol="1" compatLnSpc="1">
            <a:prstTxWarp prst="textNoShape">
              <a:avLst/>
            </a:prstTxWarp>
          </a:bodyPr>
          <a:lstStyle/>
          <a:p>
            <a:endParaRPr lang="ru-RU" cap="none" smtClean="0">
              <a:ln>
                <a:noFill/>
              </a:ln>
              <a:solidFill>
                <a:schemeClr val="tx1"/>
              </a:solidFill>
            </a:endParaRPr>
          </a:p>
        </p:txBody>
      </p:sp>
      <p:sp>
        <p:nvSpPr>
          <p:cNvPr id="55299" name="Rectangle 3"/>
          <p:cNvSpPr>
            <a:spLocks noGrp="1"/>
          </p:cNvSpPr>
          <p:nvPr>
            <p:ph type="body" idx="1"/>
          </p:nvPr>
        </p:nvSpPr>
        <p:spPr/>
        <p:txBody>
          <a:bodyPr/>
          <a:lstStyle/>
          <a:p>
            <a:endParaRPr lang="ru-RU" smtClean="0"/>
          </a:p>
        </p:txBody>
      </p:sp>
      <p:pic>
        <p:nvPicPr>
          <p:cNvPr id="55300" name="Picture 4" descr="DSCN3469"/>
          <p:cNvPicPr>
            <a:picLocks noChangeAspect="1" noChangeArrowheads="1"/>
          </p:cNvPicPr>
          <p:nvPr/>
        </p:nvPicPr>
        <p:blipFill>
          <a:blip r:embed="rId2" cstate="email"/>
          <a:srcRect/>
          <a:stretch>
            <a:fillRect/>
          </a:stretch>
        </p:blipFill>
        <p:spPr bwMode="auto">
          <a:xfrm>
            <a:off x="179388" y="188913"/>
            <a:ext cx="7848600" cy="588645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bwMode="auto">
          <a:noFill/>
        </p:spPr>
        <p:txBody>
          <a:bodyPr wrap="square" numCol="1" compatLnSpc="1">
            <a:prstTxWarp prst="textNoShape">
              <a:avLst/>
            </a:prstTxWarp>
          </a:bodyPr>
          <a:lstStyle/>
          <a:p>
            <a:endParaRPr lang="ru-RU" cap="none" smtClean="0">
              <a:ln>
                <a:noFill/>
              </a:ln>
              <a:solidFill>
                <a:schemeClr val="tx1"/>
              </a:solidFill>
            </a:endParaRPr>
          </a:p>
        </p:txBody>
      </p:sp>
      <p:sp>
        <p:nvSpPr>
          <p:cNvPr id="56323" name="Rectangle 3"/>
          <p:cNvSpPr>
            <a:spLocks noGrp="1"/>
          </p:cNvSpPr>
          <p:nvPr>
            <p:ph type="body" idx="1"/>
          </p:nvPr>
        </p:nvSpPr>
        <p:spPr/>
        <p:txBody>
          <a:bodyPr/>
          <a:lstStyle/>
          <a:p>
            <a:endParaRPr lang="ru-RU" smtClean="0"/>
          </a:p>
        </p:txBody>
      </p:sp>
      <p:pic>
        <p:nvPicPr>
          <p:cNvPr id="56324" name="Picture 4" descr="SANY9618"/>
          <p:cNvPicPr>
            <a:picLocks noChangeAspect="1" noChangeArrowheads="1"/>
          </p:cNvPicPr>
          <p:nvPr/>
        </p:nvPicPr>
        <p:blipFill>
          <a:blip r:embed="rId2" cstate="email"/>
          <a:srcRect/>
          <a:stretch>
            <a:fillRect/>
          </a:stretch>
        </p:blipFill>
        <p:spPr bwMode="auto">
          <a:xfrm>
            <a:off x="539750" y="620713"/>
            <a:ext cx="7272338" cy="54546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bwMode="auto">
          <a:noFill/>
        </p:spPr>
        <p:txBody>
          <a:bodyPr wrap="square" numCol="1" compatLnSpc="1">
            <a:prstTxWarp prst="textNoShape">
              <a:avLst/>
            </a:prstTxWarp>
          </a:bodyPr>
          <a:lstStyle/>
          <a:p>
            <a:endParaRPr lang="ru-RU" cap="none" smtClean="0">
              <a:ln>
                <a:noFill/>
              </a:ln>
              <a:solidFill>
                <a:schemeClr val="tx1"/>
              </a:solidFill>
            </a:endParaRPr>
          </a:p>
        </p:txBody>
      </p:sp>
      <p:sp>
        <p:nvSpPr>
          <p:cNvPr id="57347" name="Rectangle 3"/>
          <p:cNvSpPr>
            <a:spLocks noGrp="1"/>
          </p:cNvSpPr>
          <p:nvPr>
            <p:ph type="body" idx="1"/>
          </p:nvPr>
        </p:nvSpPr>
        <p:spPr/>
        <p:txBody>
          <a:bodyPr/>
          <a:lstStyle/>
          <a:p>
            <a:endParaRPr lang="ru-RU" smtClean="0"/>
          </a:p>
        </p:txBody>
      </p:sp>
      <p:pic>
        <p:nvPicPr>
          <p:cNvPr id="57348" name="Picture 4" descr="SANY0864"/>
          <p:cNvPicPr>
            <a:picLocks noChangeAspect="1" noChangeArrowheads="1"/>
          </p:cNvPicPr>
          <p:nvPr/>
        </p:nvPicPr>
        <p:blipFill>
          <a:blip r:embed="rId2" cstate="email"/>
          <a:srcRect/>
          <a:stretch>
            <a:fillRect/>
          </a:stretch>
        </p:blipFill>
        <p:spPr bwMode="auto">
          <a:xfrm>
            <a:off x="107950" y="476250"/>
            <a:ext cx="8018463" cy="601503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DSCN2757"/>
          <p:cNvPicPr>
            <a:picLocks noChangeAspect="1" noChangeArrowheads="1"/>
          </p:cNvPicPr>
          <p:nvPr/>
        </p:nvPicPr>
        <p:blipFill>
          <a:blip r:embed="rId2" cstate="email"/>
          <a:srcRect/>
          <a:stretch>
            <a:fillRect/>
          </a:stretch>
        </p:blipFill>
        <p:spPr bwMode="auto">
          <a:xfrm>
            <a:off x="1476375" y="115888"/>
            <a:ext cx="4894263" cy="65246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320040"/>
            <a:ext cx="7572428" cy="465754"/>
          </a:xfrm>
        </p:spPr>
        <p:txBody>
          <a:bodyPr>
            <a:normAutofit fontScale="90000"/>
          </a:bodyPr>
          <a:lstStyle/>
          <a:p>
            <a:pPr algn="ctr" eaLnBrk="1" fontAlgn="auto" hangingPunct="1">
              <a:spcAft>
                <a:spcPts val="0"/>
              </a:spcAft>
              <a:defRPr/>
            </a:pPr>
            <a:r>
              <a:rPr lang="en-US" dirty="0" smtClean="0"/>
              <a:t>Advantages of school.</a:t>
            </a:r>
            <a:endParaRPr lang="ru-RU" dirty="0"/>
          </a:p>
        </p:txBody>
      </p:sp>
      <p:sp>
        <p:nvSpPr>
          <p:cNvPr id="10243" name="Содержимое 2"/>
          <p:cNvSpPr>
            <a:spLocks noGrp="1"/>
          </p:cNvSpPr>
          <p:nvPr>
            <p:ph idx="1"/>
          </p:nvPr>
        </p:nvSpPr>
        <p:spPr>
          <a:xfrm>
            <a:off x="357188" y="857250"/>
            <a:ext cx="7572375" cy="5857875"/>
          </a:xfrm>
        </p:spPr>
        <p:txBody>
          <a:bodyPr/>
          <a:lstStyle/>
          <a:p>
            <a:pPr eaLnBrk="1" hangingPunct="1"/>
            <a:r>
              <a:rPr lang="en-US" smtClean="0">
                <a:solidFill>
                  <a:srgbClr val="FF0000"/>
                </a:solidFill>
              </a:rPr>
              <a:t>to become smarter</a:t>
            </a:r>
          </a:p>
          <a:p>
            <a:pPr eaLnBrk="1" hangingPunct="1"/>
            <a:r>
              <a:rPr lang="en-US" smtClean="0">
                <a:solidFill>
                  <a:srgbClr val="FF0000"/>
                </a:solidFill>
              </a:rPr>
              <a:t>to develop your mind </a:t>
            </a:r>
          </a:p>
          <a:p>
            <a:pPr eaLnBrk="1" hangingPunct="1"/>
            <a:r>
              <a:rPr lang="en-US" smtClean="0">
                <a:solidFill>
                  <a:srgbClr val="FF0000"/>
                </a:solidFill>
              </a:rPr>
              <a:t>to have time for reading</a:t>
            </a:r>
          </a:p>
          <a:p>
            <a:pPr eaLnBrk="1" hangingPunct="1"/>
            <a:r>
              <a:rPr lang="en-US" smtClean="0">
                <a:solidFill>
                  <a:srgbClr val="FF0000"/>
                </a:solidFill>
              </a:rPr>
              <a:t>to take part in school activities</a:t>
            </a:r>
          </a:p>
          <a:p>
            <a:pPr eaLnBrk="1" hangingPunct="1"/>
            <a:r>
              <a:rPr lang="en-US" smtClean="0">
                <a:solidFill>
                  <a:srgbClr val="FF0000"/>
                </a:solidFill>
              </a:rPr>
              <a:t>to have good and experienced teachers</a:t>
            </a:r>
          </a:p>
          <a:p>
            <a:pPr eaLnBrk="1" hangingPunct="1"/>
            <a:r>
              <a:rPr lang="en-US" smtClean="0">
                <a:solidFill>
                  <a:srgbClr val="FF0000"/>
                </a:solidFill>
              </a:rPr>
              <a:t>to have interesting school traditions</a:t>
            </a:r>
          </a:p>
          <a:p>
            <a:pPr eaLnBrk="1" hangingPunct="1"/>
            <a:r>
              <a:rPr lang="en-US" smtClean="0">
                <a:solidFill>
                  <a:srgbClr val="FF0000"/>
                </a:solidFill>
              </a:rPr>
              <a:t>to develop your imagination</a:t>
            </a:r>
          </a:p>
          <a:p>
            <a:pPr eaLnBrk="1" hangingPunct="1"/>
            <a:r>
              <a:rPr lang="en-US" smtClean="0">
                <a:solidFill>
                  <a:srgbClr val="FF0000"/>
                </a:solidFill>
              </a:rPr>
              <a:t>to study interesting subjects </a:t>
            </a:r>
          </a:p>
          <a:p>
            <a:pPr eaLnBrk="1" hangingPunct="1"/>
            <a:r>
              <a:rPr lang="en-US" smtClean="0">
                <a:solidFill>
                  <a:srgbClr val="FF0000"/>
                </a:solidFill>
              </a:rPr>
              <a:t>to learn new things</a:t>
            </a:r>
          </a:p>
          <a:p>
            <a:pPr eaLnBrk="1" hangingPunct="1"/>
            <a:r>
              <a:rPr lang="en-US" smtClean="0">
                <a:solidFill>
                  <a:srgbClr val="FF0000"/>
                </a:solidFill>
              </a:rPr>
              <a:t>to prepare for adult life</a:t>
            </a:r>
          </a:p>
          <a:p>
            <a:pPr eaLnBrk="1" hangingPunct="1"/>
            <a:r>
              <a:rPr lang="en-US" smtClean="0">
                <a:solidFill>
                  <a:srgbClr val="FF0000"/>
                </a:solidFill>
              </a:rPr>
              <a:t>to have a lot of friends</a:t>
            </a:r>
          </a:p>
          <a:p>
            <a:pPr eaLnBrk="1" hangingPunct="1"/>
            <a:r>
              <a:rPr lang="en-US" smtClean="0">
                <a:solidFill>
                  <a:srgbClr val="FF0000"/>
                </a:solidFill>
              </a:rPr>
              <a:t>to enjoy school life and friendship </a:t>
            </a:r>
            <a:endParaRPr lang="ru-RU" smtClean="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680068"/>
          </a:xfrm>
        </p:spPr>
        <p:txBody>
          <a:bodyPr/>
          <a:lstStyle/>
          <a:p>
            <a:pPr algn="ctr" eaLnBrk="1" fontAlgn="auto" hangingPunct="1">
              <a:spcAft>
                <a:spcPts val="0"/>
              </a:spcAft>
              <a:defRPr/>
            </a:pPr>
            <a:r>
              <a:rPr lang="en-US" dirty="0" smtClean="0"/>
              <a:t>disadvantages of school.</a:t>
            </a:r>
            <a:endParaRPr lang="ru-RU" dirty="0"/>
          </a:p>
        </p:txBody>
      </p:sp>
      <p:sp>
        <p:nvSpPr>
          <p:cNvPr id="3" name="Содержимое 2"/>
          <p:cNvSpPr>
            <a:spLocks noGrp="1"/>
          </p:cNvSpPr>
          <p:nvPr>
            <p:ph idx="1"/>
          </p:nvPr>
        </p:nvSpPr>
        <p:spPr>
          <a:xfrm>
            <a:off x="457200" y="1214438"/>
            <a:ext cx="7543800" cy="5429250"/>
          </a:xfrm>
        </p:spPr>
        <p:txBody>
          <a:bodyPr>
            <a:normAutofit fontScale="92500" lnSpcReduction="10000"/>
          </a:bodyPr>
          <a:lstStyle/>
          <a:p>
            <a:pPr marL="274320" indent="-274320" eaLnBrk="1" fontAlgn="auto" hangingPunct="1">
              <a:spcAft>
                <a:spcPts val="0"/>
              </a:spcAft>
              <a:buFont typeface="Wingdings 2"/>
              <a:buChar char=""/>
              <a:defRPr/>
            </a:pPr>
            <a:r>
              <a:rPr lang="en-US" dirty="0" smtClean="0">
                <a:solidFill>
                  <a:srgbClr val="FF0000"/>
                </a:solidFill>
              </a:rPr>
              <a:t>not to need so much knowledge</a:t>
            </a:r>
          </a:p>
          <a:p>
            <a:pPr marL="274320" indent="-274320" eaLnBrk="1" fontAlgn="auto" hangingPunct="1">
              <a:spcAft>
                <a:spcPts val="0"/>
              </a:spcAft>
              <a:buFont typeface="Wingdings 2"/>
              <a:buChar char=""/>
              <a:defRPr/>
            </a:pPr>
            <a:r>
              <a:rPr lang="en-US" dirty="0" smtClean="0">
                <a:solidFill>
                  <a:srgbClr val="FF0000"/>
                </a:solidFill>
              </a:rPr>
              <a:t>to have no time for sports and hobbies</a:t>
            </a:r>
          </a:p>
          <a:p>
            <a:pPr marL="274320" indent="-274320" eaLnBrk="1" fontAlgn="auto" hangingPunct="1">
              <a:spcAft>
                <a:spcPts val="0"/>
              </a:spcAft>
              <a:buFont typeface="Wingdings 2"/>
              <a:buChar char=""/>
              <a:defRPr/>
            </a:pPr>
            <a:r>
              <a:rPr lang="en-US" dirty="0" smtClean="0">
                <a:solidFill>
                  <a:srgbClr val="FF0000"/>
                </a:solidFill>
              </a:rPr>
              <a:t>to get up early in the morning every day</a:t>
            </a:r>
          </a:p>
          <a:p>
            <a:pPr marL="274320" indent="-274320" eaLnBrk="1" fontAlgn="auto" hangingPunct="1">
              <a:spcAft>
                <a:spcPts val="0"/>
              </a:spcAft>
              <a:buFont typeface="Wingdings 2"/>
              <a:buChar char=""/>
              <a:defRPr/>
            </a:pPr>
            <a:r>
              <a:rPr lang="en-US" dirty="0" smtClean="0">
                <a:solidFill>
                  <a:srgbClr val="FF0000"/>
                </a:solidFill>
              </a:rPr>
              <a:t>to be tired of doing homework</a:t>
            </a:r>
          </a:p>
          <a:p>
            <a:pPr marL="274320" indent="-274320" eaLnBrk="1" fontAlgn="auto" hangingPunct="1">
              <a:spcAft>
                <a:spcPts val="0"/>
              </a:spcAft>
              <a:buFont typeface="Wingdings 2"/>
              <a:buChar char=""/>
              <a:defRPr/>
            </a:pPr>
            <a:r>
              <a:rPr lang="en-US" dirty="0" smtClean="0">
                <a:solidFill>
                  <a:srgbClr val="FF0000"/>
                </a:solidFill>
              </a:rPr>
              <a:t>to work too hard</a:t>
            </a:r>
          </a:p>
          <a:p>
            <a:pPr marL="274320" indent="-274320" eaLnBrk="1" fontAlgn="auto" hangingPunct="1">
              <a:spcAft>
                <a:spcPts val="0"/>
              </a:spcAft>
              <a:buFont typeface="Wingdings 2"/>
              <a:buChar char=""/>
              <a:defRPr/>
            </a:pPr>
            <a:r>
              <a:rPr lang="en-US" dirty="0" smtClean="0">
                <a:solidFill>
                  <a:srgbClr val="FF0000"/>
                </a:solidFill>
              </a:rPr>
              <a:t>not to be allowed to do what you want to</a:t>
            </a:r>
          </a:p>
          <a:p>
            <a:pPr marL="274320" indent="-274320" eaLnBrk="1" fontAlgn="auto" hangingPunct="1">
              <a:spcAft>
                <a:spcPts val="0"/>
              </a:spcAft>
              <a:buFont typeface="Wingdings 2"/>
              <a:buChar char=""/>
              <a:defRPr/>
            </a:pPr>
            <a:r>
              <a:rPr lang="en-US" dirty="0" smtClean="0">
                <a:solidFill>
                  <a:srgbClr val="FF0000"/>
                </a:solidFill>
              </a:rPr>
              <a:t>to depend on teachers’ mood</a:t>
            </a:r>
          </a:p>
          <a:p>
            <a:pPr marL="274320" indent="-274320" eaLnBrk="1" fontAlgn="auto" hangingPunct="1">
              <a:spcAft>
                <a:spcPts val="0"/>
              </a:spcAft>
              <a:buFont typeface="Wingdings 2"/>
              <a:buChar char=""/>
              <a:defRPr/>
            </a:pPr>
            <a:r>
              <a:rPr lang="en-US" dirty="0" smtClean="0">
                <a:solidFill>
                  <a:srgbClr val="FF0000"/>
                </a:solidFill>
              </a:rPr>
              <a:t>to have boring lessons </a:t>
            </a:r>
          </a:p>
          <a:p>
            <a:pPr marL="274320" indent="-274320" eaLnBrk="1" fontAlgn="auto" hangingPunct="1">
              <a:spcAft>
                <a:spcPts val="0"/>
              </a:spcAft>
              <a:buFont typeface="Wingdings 2"/>
              <a:buChar char=""/>
              <a:defRPr/>
            </a:pPr>
            <a:r>
              <a:rPr lang="en-US" dirty="0" smtClean="0">
                <a:solidFill>
                  <a:srgbClr val="FF0000"/>
                </a:solidFill>
              </a:rPr>
              <a:t>to be afraid of some teachers </a:t>
            </a:r>
          </a:p>
          <a:p>
            <a:pPr marL="274320" indent="-274320" eaLnBrk="1" fontAlgn="auto" hangingPunct="1">
              <a:spcAft>
                <a:spcPts val="0"/>
              </a:spcAft>
              <a:buFont typeface="Wingdings 2"/>
              <a:buChar char=""/>
              <a:defRPr/>
            </a:pPr>
            <a:r>
              <a:rPr lang="en-US" dirty="0" smtClean="0">
                <a:solidFill>
                  <a:srgbClr val="FF0000"/>
                </a:solidFill>
              </a:rPr>
              <a:t>to have too many extra subjects</a:t>
            </a:r>
          </a:p>
          <a:p>
            <a:pPr marL="274320" indent="-274320" eaLnBrk="1" fontAlgn="auto" hangingPunct="1">
              <a:spcAft>
                <a:spcPts val="0"/>
              </a:spcAft>
              <a:buFont typeface="Wingdings 2"/>
              <a:buChar char=""/>
              <a:defRPr/>
            </a:pPr>
            <a:r>
              <a:rPr lang="en-US" dirty="0" smtClean="0">
                <a:solidFill>
                  <a:srgbClr val="FF0000"/>
                </a:solidFill>
              </a:rPr>
              <a:t>to worry about getting good marks </a:t>
            </a:r>
          </a:p>
          <a:p>
            <a:pPr marL="274320" indent="-274320" eaLnBrk="1" fontAlgn="auto" hangingPunct="1">
              <a:spcAft>
                <a:spcPts val="0"/>
              </a:spcAft>
              <a:buFont typeface="Wingdings 2"/>
              <a:buChar char=""/>
              <a:defRPr/>
            </a:pPr>
            <a:r>
              <a:rPr lang="en-US" dirty="0" smtClean="0">
                <a:solidFill>
                  <a:srgbClr val="FF0000"/>
                </a:solidFill>
              </a:rPr>
              <a:t>to have many tests</a:t>
            </a:r>
          </a:p>
          <a:p>
            <a:pPr marL="274320" indent="-274320" eaLnBrk="1" fontAlgn="auto" hangingPunct="1">
              <a:spcAft>
                <a:spcPts val="0"/>
              </a:spcAft>
              <a:buFont typeface="Wingdings 2"/>
              <a:buChar char=""/>
              <a:defRPr/>
            </a:pPr>
            <a:r>
              <a:rPr lang="en-US" dirty="0" smtClean="0">
                <a:solidFill>
                  <a:srgbClr val="FF0000"/>
                </a:solidFill>
              </a:rPr>
              <a:t>school has nothing to do with real life</a:t>
            </a:r>
            <a:endParaRPr lang="ru-RU"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7929618" cy="2357430"/>
          </a:xfrm>
        </p:spPr>
        <p:txBody>
          <a:bodyPr>
            <a:noAutofit/>
          </a:bodyPr>
          <a:lstStyle/>
          <a:p>
            <a:pPr algn="ctr" eaLnBrk="1" fontAlgn="auto" hangingPunct="1">
              <a:spcAft>
                <a:spcPts val="0"/>
              </a:spcAft>
              <a:defRPr/>
            </a:pPr>
            <a:r>
              <a:rPr lang="en-US" sz="2800" dirty="0" smtClean="0"/>
              <a:t>All grown-ups remember their school years. Listen to the story told by an Englishman. Answer the questions</a:t>
            </a:r>
            <a:r>
              <a:rPr lang="ru-RU" sz="2800" dirty="0" smtClean="0"/>
              <a:t>:</a:t>
            </a:r>
            <a:endParaRPr lang="ru-RU" sz="2800" dirty="0"/>
          </a:p>
        </p:txBody>
      </p:sp>
      <p:sp>
        <p:nvSpPr>
          <p:cNvPr id="12291" name="Содержимое 2"/>
          <p:cNvSpPr>
            <a:spLocks noGrp="1"/>
          </p:cNvSpPr>
          <p:nvPr>
            <p:ph idx="1"/>
          </p:nvPr>
        </p:nvSpPr>
        <p:spPr>
          <a:xfrm>
            <a:off x="571500" y="2714625"/>
            <a:ext cx="7124700" cy="3741738"/>
          </a:xfrm>
        </p:spPr>
        <p:txBody>
          <a:bodyPr/>
          <a:lstStyle/>
          <a:p>
            <a:pPr eaLnBrk="1" hangingPunct="1"/>
            <a:r>
              <a:rPr lang="ru-RU" smtClean="0">
                <a:solidFill>
                  <a:srgbClr val="0070C0"/>
                </a:solidFill>
              </a:rPr>
              <a:t>1</a:t>
            </a:r>
            <a:r>
              <a:rPr lang="en-US" smtClean="0">
                <a:solidFill>
                  <a:srgbClr val="0070C0"/>
                </a:solidFill>
              </a:rPr>
              <a:t>. At what age do students finish school in Britain?</a:t>
            </a:r>
          </a:p>
          <a:p>
            <a:pPr eaLnBrk="1" hangingPunct="1"/>
            <a:r>
              <a:rPr lang="en-US" smtClean="0">
                <a:solidFill>
                  <a:srgbClr val="0070C0"/>
                </a:solidFill>
              </a:rPr>
              <a:t>2. What first language is studied in British schools?</a:t>
            </a:r>
          </a:p>
          <a:p>
            <a:pPr eaLnBrk="1" hangingPunct="1"/>
            <a:r>
              <a:rPr lang="en-US" smtClean="0">
                <a:solidFill>
                  <a:srgbClr val="0070C0"/>
                </a:solidFill>
              </a:rPr>
              <a:t>3. What kind of a subject is Science?</a:t>
            </a:r>
          </a:p>
          <a:p>
            <a:pPr eaLnBrk="1" hangingPunct="1"/>
            <a:r>
              <a:rPr lang="en-US" smtClean="0">
                <a:solidFill>
                  <a:srgbClr val="0070C0"/>
                </a:solidFill>
              </a:rPr>
              <a:t>4. Why is it important to study Russian?</a:t>
            </a:r>
            <a:endParaRPr lang="ru-RU" smtClean="0">
              <a:solidFill>
                <a:srgbClr val="0070C0"/>
              </a:solidFill>
            </a:endParaRP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defRPr/>
            </a:pPr>
            <a:r>
              <a:rPr lang="en-US" dirty="0" smtClean="0"/>
              <a:t>What can you say about British schools?</a:t>
            </a:r>
            <a:endParaRPr lang="ru-RU" dirty="0"/>
          </a:p>
        </p:txBody>
      </p:sp>
      <p:pic>
        <p:nvPicPr>
          <p:cNvPr id="13315" name="Содержимое 5" descr="658597732af140c536b803070f844115_big.jpg"/>
          <p:cNvPicPr>
            <a:picLocks noGrp="1" noChangeAspect="1"/>
          </p:cNvPicPr>
          <p:nvPr>
            <p:ph idx="1"/>
          </p:nvPr>
        </p:nvPicPr>
        <p:blipFill>
          <a:blip r:embed="rId2" cstate="email"/>
          <a:srcRect/>
          <a:stretch>
            <a:fillRect/>
          </a:stretch>
        </p:blipFill>
        <p:spPr>
          <a:xfrm>
            <a:off x="0" y="1428750"/>
            <a:ext cx="4572000" cy="3346450"/>
          </a:xfrm>
        </p:spPr>
      </p:pic>
      <p:pic>
        <p:nvPicPr>
          <p:cNvPr id="13316" name="Рисунок 6" descr="1279613339_education.jpg"/>
          <p:cNvPicPr>
            <a:picLocks noChangeAspect="1"/>
          </p:cNvPicPr>
          <p:nvPr/>
        </p:nvPicPr>
        <p:blipFill>
          <a:blip r:embed="rId3" cstate="email"/>
          <a:srcRect/>
          <a:stretch>
            <a:fillRect/>
          </a:stretch>
        </p:blipFill>
        <p:spPr bwMode="auto">
          <a:xfrm>
            <a:off x="4500563" y="3714750"/>
            <a:ext cx="4278312" cy="3000375"/>
          </a:xfrm>
          <a:prstGeom prst="rect">
            <a:avLst/>
          </a:prstGeom>
          <a:noFill/>
          <a:ln w="9525">
            <a:noFill/>
            <a:miter lim="800000"/>
            <a:headEnd/>
            <a:tailEnd/>
          </a:ln>
        </p:spPr>
      </p:pic>
      <p:pic>
        <p:nvPicPr>
          <p:cNvPr id="13317" name="Рисунок 7" descr="Chastnye_shkoly_Kanada.jpg"/>
          <p:cNvPicPr>
            <a:picLocks noChangeAspect="1"/>
          </p:cNvPicPr>
          <p:nvPr/>
        </p:nvPicPr>
        <p:blipFill>
          <a:blip r:embed="rId4" cstate="email"/>
          <a:srcRect/>
          <a:stretch>
            <a:fillRect/>
          </a:stretch>
        </p:blipFill>
        <p:spPr bwMode="auto">
          <a:xfrm>
            <a:off x="5143500" y="928688"/>
            <a:ext cx="3836988" cy="2857500"/>
          </a:xfrm>
          <a:prstGeom prst="rect">
            <a:avLst/>
          </a:prstGeom>
          <a:noFill/>
          <a:ln w="9525">
            <a:noFill/>
            <a:miter lim="800000"/>
            <a:headEnd/>
            <a:tailEnd/>
          </a:ln>
        </p:spPr>
      </p:pic>
      <p:pic>
        <p:nvPicPr>
          <p:cNvPr id="13318" name="Рисунок 9" descr="PAGE_11_m.jpg"/>
          <p:cNvPicPr>
            <a:picLocks noChangeAspect="1"/>
          </p:cNvPicPr>
          <p:nvPr/>
        </p:nvPicPr>
        <p:blipFill>
          <a:blip r:embed="rId5" cstate="email"/>
          <a:srcRect/>
          <a:stretch>
            <a:fillRect/>
          </a:stretch>
        </p:blipFill>
        <p:spPr bwMode="auto">
          <a:xfrm>
            <a:off x="428625" y="4071938"/>
            <a:ext cx="3929063" cy="262096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
          <p:cNvSpPr>
            <a:spLocks noGrp="1"/>
          </p:cNvSpPr>
          <p:nvPr>
            <p:ph idx="1"/>
          </p:nvPr>
        </p:nvSpPr>
        <p:spPr>
          <a:xfrm>
            <a:off x="500063" y="1214438"/>
            <a:ext cx="7239000" cy="4846637"/>
          </a:xfrm>
        </p:spPr>
        <p:txBody>
          <a:bodyPr/>
          <a:lstStyle/>
          <a:p>
            <a:pPr eaLnBrk="1" hangingPunct="1">
              <a:buFont typeface="Wingdings 2" pitchFamily="18" charset="2"/>
              <a:buNone/>
            </a:pPr>
            <a:r>
              <a:rPr lang="en-US" smtClean="0">
                <a:solidFill>
                  <a:srgbClr val="0070C0"/>
                </a:solidFill>
              </a:rPr>
              <a:t>   1.) What age do children start school in  </a:t>
            </a:r>
          </a:p>
          <a:p>
            <a:pPr eaLnBrk="1" hangingPunct="1">
              <a:buFont typeface="Wingdings 2" pitchFamily="18" charset="2"/>
              <a:buNone/>
            </a:pPr>
            <a:r>
              <a:rPr lang="en-US" smtClean="0">
                <a:solidFill>
                  <a:srgbClr val="0070C0"/>
                </a:solidFill>
              </a:rPr>
              <a:t>        Britain?</a:t>
            </a:r>
          </a:p>
          <a:p>
            <a:pPr eaLnBrk="1" hangingPunct="1">
              <a:buFont typeface="Wingdings 2" pitchFamily="18" charset="2"/>
              <a:buNone/>
            </a:pPr>
            <a:r>
              <a:rPr lang="en-US" smtClean="0">
                <a:solidFill>
                  <a:srgbClr val="0070C0"/>
                </a:solidFill>
              </a:rPr>
              <a:t>   2.) When do pupils finish primary school?</a:t>
            </a:r>
          </a:p>
          <a:p>
            <a:pPr eaLnBrk="1" hangingPunct="1">
              <a:buFont typeface="Wingdings 2" pitchFamily="18" charset="2"/>
              <a:buNone/>
            </a:pPr>
            <a:r>
              <a:rPr lang="en-US" smtClean="0">
                <a:solidFill>
                  <a:srgbClr val="0070C0"/>
                </a:solidFill>
              </a:rPr>
              <a:t>   3.) How many years do pupils study in</a:t>
            </a:r>
          </a:p>
          <a:p>
            <a:pPr eaLnBrk="1" hangingPunct="1">
              <a:buFont typeface="Wingdings 2" pitchFamily="18" charset="2"/>
              <a:buNone/>
            </a:pPr>
            <a:r>
              <a:rPr lang="en-US" smtClean="0">
                <a:solidFill>
                  <a:srgbClr val="0070C0"/>
                </a:solidFill>
              </a:rPr>
              <a:t>      secondary school?</a:t>
            </a:r>
          </a:p>
          <a:p>
            <a:pPr eaLnBrk="1" hangingPunct="1">
              <a:buFont typeface="Wingdings 2" pitchFamily="18" charset="2"/>
              <a:buNone/>
            </a:pPr>
            <a:r>
              <a:rPr lang="en-US" smtClean="0">
                <a:solidFill>
                  <a:srgbClr val="0070C0"/>
                </a:solidFill>
              </a:rPr>
              <a:t>   4.) What foreign languages do they study in British schools?</a:t>
            </a:r>
          </a:p>
          <a:p>
            <a:pPr eaLnBrk="1" hangingPunct="1">
              <a:buFont typeface="Wingdings 2" pitchFamily="18" charset="2"/>
              <a:buNone/>
            </a:pPr>
            <a:r>
              <a:rPr lang="en-US" smtClean="0">
                <a:solidFill>
                  <a:srgbClr val="0070C0"/>
                </a:solidFill>
              </a:rPr>
              <a:t>   5.) Are the school subjects the same in British and Russian schools?</a:t>
            </a:r>
            <a:endParaRPr lang="ru-RU" smtClean="0">
              <a:solidFill>
                <a:srgbClr val="0070C0"/>
              </a:solidFill>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1" descr="1282639704_6164school.jpg"/>
          <p:cNvPicPr>
            <a:picLocks noChangeAspect="1"/>
          </p:cNvPicPr>
          <p:nvPr/>
        </p:nvPicPr>
        <p:blipFill>
          <a:blip r:embed="rId2" cstate="email"/>
          <a:srcRect/>
          <a:stretch>
            <a:fillRect/>
          </a:stretch>
        </p:blipFill>
        <p:spPr bwMode="auto">
          <a:xfrm>
            <a:off x="571500" y="642938"/>
            <a:ext cx="7239000" cy="54292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277</TotalTime>
  <Words>593</Words>
  <Application>Microsoft Office PowerPoint</Application>
  <PresentationFormat>Экран (4:3)</PresentationFormat>
  <Paragraphs>81</Paragraphs>
  <Slides>38</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38</vt:i4>
      </vt:variant>
    </vt:vector>
  </HeadingPairs>
  <TitlesOfParts>
    <vt:vector size="44" baseType="lpstr">
      <vt:lpstr>Arial</vt:lpstr>
      <vt:lpstr>Trebuchet MS</vt:lpstr>
      <vt:lpstr>Wingdings 2</vt:lpstr>
      <vt:lpstr>Wingdings</vt:lpstr>
      <vt:lpstr>Calibri</vt:lpstr>
      <vt:lpstr>Изящная</vt:lpstr>
      <vt:lpstr>School life</vt:lpstr>
      <vt:lpstr>Слайд 2</vt:lpstr>
      <vt:lpstr>What students think of school:</vt:lpstr>
      <vt:lpstr>Advantages of school.</vt:lpstr>
      <vt:lpstr>disadvantages of school.</vt:lpstr>
      <vt:lpstr>All grown-ups remember their school years. Listen to the story told by an Englishman. Answer the questions:</vt:lpstr>
      <vt:lpstr>What can you say about British schools?</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life</dc:title>
  <dc:creator>Admin</dc:creator>
  <cp:lastModifiedBy>revaz</cp:lastModifiedBy>
  <cp:revision>30</cp:revision>
  <dcterms:created xsi:type="dcterms:W3CDTF">2011-02-02T16:06:40Z</dcterms:created>
  <dcterms:modified xsi:type="dcterms:W3CDTF">2013-01-20T16:24:48Z</dcterms:modified>
</cp:coreProperties>
</file>