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18A032-FBD0-4722-88A8-87921FAF9EE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48DD93-9F9E-451F-AF99-6F4157195D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«Три медведя»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04864"/>
            <a:ext cx="4746394" cy="4248472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204864"/>
            <a:ext cx="3528392" cy="4248472"/>
          </a:xfrm>
        </p:spPr>
      </p:pic>
    </p:spTree>
    <p:extLst>
      <p:ext uri="{BB962C8B-B14F-4D97-AF65-F5344CB8AC3E}">
        <p14:creationId xmlns:p14="http://schemas.microsoft.com/office/powerpoint/2010/main" val="31822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Твердый переплет</vt:lpstr>
      <vt:lpstr>«Три медведя»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«Три медведя»</dc:title>
  <dc:creator>User</dc:creator>
  <cp:lastModifiedBy>User</cp:lastModifiedBy>
  <cp:revision>1</cp:revision>
  <dcterms:created xsi:type="dcterms:W3CDTF">2012-11-04T18:15:32Z</dcterms:created>
  <dcterms:modified xsi:type="dcterms:W3CDTF">2012-11-04T18:18:41Z</dcterms:modified>
</cp:coreProperties>
</file>