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F8D649-4868-41CD-8C7C-8A69B964B31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F26C0BE-7C98-47D7-8980-C6BE0297865A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D649-4868-41CD-8C7C-8A69B964B31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C0BE-7C98-47D7-8980-C6BE029786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D649-4868-41CD-8C7C-8A69B964B31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C0BE-7C98-47D7-8980-C6BE029786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D649-4868-41CD-8C7C-8A69B964B31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C0BE-7C98-47D7-8980-C6BE029786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D649-4868-41CD-8C7C-8A69B964B31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C0BE-7C98-47D7-8980-C6BE029786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D649-4868-41CD-8C7C-8A69B964B31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C0BE-7C98-47D7-8980-C6BE0297865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D649-4868-41CD-8C7C-8A69B964B31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C0BE-7C98-47D7-8980-C6BE029786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D649-4868-41CD-8C7C-8A69B964B31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C0BE-7C98-47D7-8980-C6BE029786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D649-4868-41CD-8C7C-8A69B964B31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C0BE-7C98-47D7-8980-C6BE029786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D649-4868-41CD-8C7C-8A69B964B31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C0BE-7C98-47D7-8980-C6BE0297865A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8D649-4868-41CD-8C7C-8A69B964B31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6C0BE-7C98-47D7-8980-C6BE029786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F8D649-4868-41CD-8C7C-8A69B964B313}" type="datetimeFigureOut">
              <a:rPr lang="ru-RU" smtClean="0"/>
              <a:t>04.11.2012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F26C0BE-7C98-47D7-8980-C6BE029786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Он</a:t>
            </a:r>
            <a:endParaRPr lang="ru-RU" sz="4800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28" y="1099598"/>
            <a:ext cx="3761728" cy="2672511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33211" y="476672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Она</a:t>
            </a:r>
            <a:endParaRPr lang="ru-RU" sz="4800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340768"/>
            <a:ext cx="3815407" cy="3304201"/>
          </a:xfrm>
        </p:spPr>
      </p:pic>
      <p:pic>
        <p:nvPicPr>
          <p:cNvPr id="1027" name="Picture 3" descr="C:\Users\User\Desktop\x_944a234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" y="3879887"/>
            <a:ext cx="4399384" cy="2830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72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</TotalTime>
  <Words>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Остин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2012-11-04T17:58:35Z</dcterms:created>
  <dcterms:modified xsi:type="dcterms:W3CDTF">2012-11-04T18:06:09Z</dcterms:modified>
</cp:coreProperties>
</file>