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13AFB48-15A7-4B06-8A75-E3BA3EA55777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5E79C71-359A-4628-B405-0FCD9B0EE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323528" y="692696"/>
            <a:ext cx="4040188" cy="122413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800" dirty="0" smtClean="0"/>
              <a:t>Лис - Лис</a:t>
            </a:r>
            <a:r>
              <a:rPr lang="ru-RU" sz="4800" dirty="0" smtClean="0">
                <a:solidFill>
                  <a:srgbClr val="FF0000"/>
                </a:solidFill>
              </a:rPr>
              <a:t>енок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34" y="2492896"/>
            <a:ext cx="3960842" cy="3816424"/>
          </a:xfrm>
        </p:spPr>
      </p:pic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645025" y="620687"/>
            <a:ext cx="4041775" cy="129614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800" dirty="0" smtClean="0"/>
              <a:t>Кот - Кот</a:t>
            </a:r>
            <a:r>
              <a:rPr lang="ru-RU" sz="4800" dirty="0" smtClean="0">
                <a:solidFill>
                  <a:srgbClr val="FF0000"/>
                </a:solidFill>
              </a:rPr>
              <a:t>енок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5025" y="2492896"/>
            <a:ext cx="3887415" cy="3816423"/>
          </a:xfrm>
        </p:spPr>
      </p:pic>
    </p:spTree>
    <p:extLst>
      <p:ext uri="{BB962C8B-B14F-4D97-AF65-F5344CB8AC3E}">
        <p14:creationId xmlns:p14="http://schemas.microsoft.com/office/powerpoint/2010/main" xmlns="" val="11941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4040188" cy="1914227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Тигр - Тигр</a:t>
            </a:r>
            <a:r>
              <a:rPr lang="ru-RU" sz="4800" dirty="0" smtClean="0">
                <a:solidFill>
                  <a:srgbClr val="FF0000"/>
                </a:solidFill>
              </a:rPr>
              <a:t>енок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9440" y="2564904"/>
            <a:ext cx="4091436" cy="381642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88640"/>
            <a:ext cx="4041775" cy="198623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Волк - Волч</a:t>
            </a:r>
            <a:r>
              <a:rPr lang="ru-RU" sz="4400" dirty="0" smtClean="0">
                <a:solidFill>
                  <a:srgbClr val="FF0000"/>
                </a:solidFill>
              </a:rPr>
              <a:t>онок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564904"/>
            <a:ext cx="3743399" cy="3744416"/>
          </a:xfrm>
        </p:spPr>
      </p:pic>
    </p:spTree>
    <p:extLst>
      <p:ext uri="{BB962C8B-B14F-4D97-AF65-F5344CB8AC3E}">
        <p14:creationId xmlns:p14="http://schemas.microsoft.com/office/powerpoint/2010/main" xmlns="" val="17284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4040188" cy="169820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Белка - </a:t>
            </a:r>
            <a:r>
              <a:rPr lang="ru-RU" sz="4800" dirty="0" smtClean="0"/>
              <a:t>Бельч</a:t>
            </a:r>
            <a:r>
              <a:rPr lang="ru-RU" sz="4800" dirty="0" smtClean="0">
                <a:solidFill>
                  <a:srgbClr val="FF0000"/>
                </a:solidFill>
              </a:rPr>
              <a:t>онок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065275"/>
            <a:ext cx="4104456" cy="4316053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260648"/>
            <a:ext cx="4041775" cy="1626195"/>
          </a:xfrm>
        </p:spPr>
        <p:txBody>
          <a:bodyPr>
            <a:noAutofit/>
          </a:bodyPr>
          <a:lstStyle/>
          <a:p>
            <a:r>
              <a:rPr lang="ru-RU" sz="4000" dirty="0" smtClean="0"/>
              <a:t>Медведь - Медвеж</a:t>
            </a:r>
            <a:r>
              <a:rPr lang="ru-RU" sz="4000" dirty="0" smtClean="0">
                <a:solidFill>
                  <a:srgbClr val="FF0000"/>
                </a:solidFill>
              </a:rPr>
              <a:t>онок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2060848"/>
            <a:ext cx="4406469" cy="4320480"/>
          </a:xfrm>
        </p:spPr>
      </p:pic>
    </p:spTree>
    <p:extLst>
      <p:ext uri="{BB962C8B-B14F-4D97-AF65-F5344CB8AC3E}">
        <p14:creationId xmlns:p14="http://schemas.microsoft.com/office/powerpoint/2010/main" xmlns="" val="321714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18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Остин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Администратор</cp:lastModifiedBy>
  <cp:revision>3</cp:revision>
  <dcterms:created xsi:type="dcterms:W3CDTF">2012-11-04T17:35:00Z</dcterms:created>
  <dcterms:modified xsi:type="dcterms:W3CDTF">2012-11-07T15:48:04Z</dcterms:modified>
</cp:coreProperties>
</file>