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1EA50C-8F5C-4F75-88AC-DC8F0C6EAE69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85843E-8A94-4F25-B7E7-17A7A7748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EA50C-8F5C-4F75-88AC-DC8F0C6EAE69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5843E-8A94-4F25-B7E7-17A7A7748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1EA50C-8F5C-4F75-88AC-DC8F0C6EAE69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85843E-8A94-4F25-B7E7-17A7A7748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EA50C-8F5C-4F75-88AC-DC8F0C6EAE69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5843E-8A94-4F25-B7E7-17A7A7748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1EA50C-8F5C-4F75-88AC-DC8F0C6EAE69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385843E-8A94-4F25-B7E7-17A7A7748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EA50C-8F5C-4F75-88AC-DC8F0C6EAE69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5843E-8A94-4F25-B7E7-17A7A7748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EA50C-8F5C-4F75-88AC-DC8F0C6EAE69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5843E-8A94-4F25-B7E7-17A7A7748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EA50C-8F5C-4F75-88AC-DC8F0C6EAE69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5843E-8A94-4F25-B7E7-17A7A7748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1EA50C-8F5C-4F75-88AC-DC8F0C6EAE69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5843E-8A94-4F25-B7E7-17A7A7748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EA50C-8F5C-4F75-88AC-DC8F0C6EAE69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5843E-8A94-4F25-B7E7-17A7A7748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EA50C-8F5C-4F75-88AC-DC8F0C6EAE69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5843E-8A94-4F25-B7E7-17A7A77488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1EA50C-8F5C-4F75-88AC-DC8F0C6EAE69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385843E-8A94-4F25-B7E7-17A7A7748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33400"/>
            <a:ext cx="8292756" cy="2868168"/>
          </a:xfrm>
        </p:spPr>
        <p:txBody>
          <a:bodyPr>
            <a:noAutofit/>
          </a:bodyPr>
          <a:lstStyle/>
          <a:p>
            <a:r>
              <a:rPr lang="ru-RU" sz="9600" dirty="0" smtClean="0"/>
              <a:t>Математика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3886200"/>
            <a:ext cx="5472608" cy="1752600"/>
          </a:xfrm>
        </p:spPr>
        <p:txBody>
          <a:bodyPr/>
          <a:lstStyle/>
          <a:p>
            <a:pPr algn="ctr"/>
            <a:r>
              <a:rPr lang="ru-RU" dirty="0" smtClean="0"/>
              <a:t>Тема</a:t>
            </a:r>
            <a:r>
              <a:rPr lang="ru-RU" smtClean="0"/>
              <a:t>: Сложение </a:t>
            </a:r>
            <a:r>
              <a:rPr lang="ru-RU" dirty="0" smtClean="0"/>
              <a:t>однозначных чисел с переходом через десяток,</a:t>
            </a:r>
          </a:p>
          <a:p>
            <a:pPr algn="ctr"/>
            <a:r>
              <a:rPr lang="ru-RU" dirty="0" smtClean="0"/>
              <a:t> вида        +7.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96136" y="458112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03238" y="503238"/>
          <a:ext cx="7696200" cy="5059362"/>
        </p:xfrm>
        <a:graphic>
          <a:graphicData uri="http://schemas.openxmlformats.org/presentationml/2006/ole">
            <p:oleObj spid="_x0000_s2050" name="Документ" r:id="rId3" imgW="9250954" imgH="609179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Игра «Посели соседей»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276872"/>
          <a:ext cx="1378496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248"/>
                <a:gridCol w="689248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6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39552" y="4509120"/>
          <a:ext cx="1378496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248"/>
                <a:gridCol w="689248"/>
              </a:tblGrid>
              <a:tr h="1152128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8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716016" y="4653136"/>
          <a:ext cx="1378496" cy="101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248"/>
                <a:gridCol w="689248"/>
              </a:tblGrid>
              <a:tr h="1018912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6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6516216" y="4581128"/>
          <a:ext cx="1378496" cy="109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248"/>
                <a:gridCol w="689248"/>
              </a:tblGrid>
              <a:tr h="1090920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9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2555776" y="4581128"/>
          <a:ext cx="1378496" cy="109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248"/>
                <a:gridCol w="689248"/>
              </a:tblGrid>
              <a:tr h="1090920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7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2483768" y="2276872"/>
          <a:ext cx="1378496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248"/>
                <a:gridCol w="689248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7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4572000" y="2276872"/>
          <a:ext cx="1378496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248"/>
                <a:gridCol w="689248"/>
              </a:tblGrid>
              <a:tr h="1080120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8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6444208" y="2276872"/>
          <a:ext cx="1378496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248"/>
                <a:gridCol w="689248"/>
              </a:tblGrid>
              <a:tr h="1080120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9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Равнобедренный треугольник 13"/>
          <p:cNvSpPr/>
          <p:nvPr/>
        </p:nvSpPr>
        <p:spPr>
          <a:xfrm>
            <a:off x="251520" y="1484784"/>
            <a:ext cx="1800200" cy="864096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11</a:t>
            </a:r>
            <a:endParaRPr lang="ru-RU" sz="4000" b="1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195736" y="1484784"/>
            <a:ext cx="1800200" cy="864096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11</a:t>
            </a:r>
            <a:endParaRPr lang="ru-RU" sz="4000" b="1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355976" y="1484784"/>
            <a:ext cx="1800200" cy="864096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11</a:t>
            </a:r>
            <a:endParaRPr lang="ru-RU" sz="4000" b="1" dirty="0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6228184" y="1484784"/>
            <a:ext cx="1800200" cy="864096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12</a:t>
            </a:r>
            <a:endParaRPr lang="ru-RU" sz="4000" b="1" dirty="0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23528" y="3717032"/>
            <a:ext cx="1800200" cy="864096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12</a:t>
            </a:r>
            <a:endParaRPr lang="ru-RU" sz="4000" b="1" dirty="0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2339752" y="3789040"/>
            <a:ext cx="1800200" cy="864096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12</a:t>
            </a:r>
            <a:endParaRPr lang="ru-RU" sz="4000" b="1" dirty="0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427984" y="3789040"/>
            <a:ext cx="1800200" cy="864096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13</a:t>
            </a:r>
            <a:endParaRPr lang="ru-RU" sz="4000" b="1" dirty="0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6300192" y="3789040"/>
            <a:ext cx="1800200" cy="864096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13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Логическая разминка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3"/>
          <a:ext cx="7499176" cy="469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794"/>
                <a:gridCol w="1874794"/>
                <a:gridCol w="1874794"/>
                <a:gridCol w="1874794"/>
              </a:tblGrid>
              <a:tr h="1174899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4899"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4899"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4899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8434" name="Picture 2" descr="http://im2-tub-ru.yandex.net/i?id=281232590-0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770783" cy="996702"/>
          </a:xfrm>
          <a:prstGeom prst="rect">
            <a:avLst/>
          </a:prstGeom>
          <a:noFill/>
        </p:spPr>
      </p:pic>
      <p:pic>
        <p:nvPicPr>
          <p:cNvPr id="6" name="Picture 2" descr="http://im2-tub-ru.yandex.net/i?id=281232590-0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770783" cy="996702"/>
          </a:xfrm>
          <a:prstGeom prst="rect">
            <a:avLst/>
          </a:prstGeom>
          <a:noFill/>
        </p:spPr>
      </p:pic>
      <p:pic>
        <p:nvPicPr>
          <p:cNvPr id="7" name="Picture 2" descr="http://im2-tub-ru.yandex.net/i?id=281232590-0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700808"/>
            <a:ext cx="770783" cy="996702"/>
          </a:xfrm>
          <a:prstGeom prst="rect">
            <a:avLst/>
          </a:prstGeom>
          <a:noFill/>
        </p:spPr>
      </p:pic>
      <p:pic>
        <p:nvPicPr>
          <p:cNvPr id="8" name="Picture 2" descr="http://im2-tub-ru.yandex.net/i?id=281232590-0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700808"/>
            <a:ext cx="770783" cy="996702"/>
          </a:xfrm>
          <a:prstGeom prst="rect">
            <a:avLst/>
          </a:prstGeom>
          <a:noFill/>
        </p:spPr>
      </p:pic>
      <p:pic>
        <p:nvPicPr>
          <p:cNvPr id="9" name="Picture 2" descr="http://im2-tub-ru.yandex.net/i?id=281232590-0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700808"/>
            <a:ext cx="770783" cy="996702"/>
          </a:xfrm>
          <a:prstGeom prst="rect">
            <a:avLst/>
          </a:prstGeom>
          <a:noFill/>
        </p:spPr>
      </p:pic>
      <p:pic>
        <p:nvPicPr>
          <p:cNvPr id="10" name="Picture 2" descr="http://im2-tub-ru.yandex.net/i?id=281232590-0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852936"/>
            <a:ext cx="770783" cy="996702"/>
          </a:xfrm>
          <a:prstGeom prst="rect">
            <a:avLst/>
          </a:prstGeom>
          <a:noFill/>
        </p:spPr>
      </p:pic>
      <p:pic>
        <p:nvPicPr>
          <p:cNvPr id="18436" name="Picture 4" descr="http://im2-tub-ru.yandex.net/i?id=157389977-54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916832"/>
            <a:ext cx="889198" cy="669863"/>
          </a:xfrm>
          <a:prstGeom prst="rect">
            <a:avLst/>
          </a:prstGeom>
          <a:noFill/>
        </p:spPr>
      </p:pic>
      <p:pic>
        <p:nvPicPr>
          <p:cNvPr id="12" name="Picture 4" descr="http://im2-tub-ru.yandex.net/i?id=157389977-54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140968"/>
            <a:ext cx="889198" cy="669863"/>
          </a:xfrm>
          <a:prstGeom prst="rect">
            <a:avLst/>
          </a:prstGeom>
          <a:noFill/>
        </p:spPr>
      </p:pic>
      <p:pic>
        <p:nvPicPr>
          <p:cNvPr id="13" name="Picture 4" descr="http://im2-tub-ru.yandex.net/i?id=157389977-54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140968"/>
            <a:ext cx="889198" cy="669863"/>
          </a:xfrm>
          <a:prstGeom prst="rect">
            <a:avLst/>
          </a:prstGeom>
          <a:noFill/>
        </p:spPr>
      </p:pic>
      <p:pic>
        <p:nvPicPr>
          <p:cNvPr id="14" name="Picture 4" descr="http://im2-tub-ru.yandex.net/i?id=157389977-54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140968"/>
            <a:ext cx="889198" cy="669863"/>
          </a:xfrm>
          <a:prstGeom prst="rect">
            <a:avLst/>
          </a:prstGeom>
          <a:noFill/>
        </p:spPr>
      </p:pic>
      <p:pic>
        <p:nvPicPr>
          <p:cNvPr id="15" name="Picture 4" descr="http://im2-tub-ru.yandex.net/i?id=157389977-54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068960"/>
            <a:ext cx="889198" cy="669863"/>
          </a:xfrm>
          <a:prstGeom prst="rect">
            <a:avLst/>
          </a:prstGeom>
          <a:noFill/>
        </p:spPr>
      </p:pic>
      <p:pic>
        <p:nvPicPr>
          <p:cNvPr id="16" name="Picture 4" descr="http://im2-tub-ru.yandex.net/i?id=157389977-54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293096"/>
            <a:ext cx="889198" cy="669863"/>
          </a:xfrm>
          <a:prstGeom prst="rect">
            <a:avLst/>
          </a:prstGeom>
          <a:noFill/>
        </p:spPr>
      </p:pic>
      <p:pic>
        <p:nvPicPr>
          <p:cNvPr id="17" name="Picture 2" descr="http://im2-tub-ru.yandex.net/i?id=281232590-0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5229200"/>
            <a:ext cx="770783" cy="996702"/>
          </a:xfrm>
          <a:prstGeom prst="rect">
            <a:avLst/>
          </a:prstGeom>
          <a:noFill/>
        </p:spPr>
      </p:pic>
      <p:pic>
        <p:nvPicPr>
          <p:cNvPr id="18438" name="Picture 6" descr="http://im4-tub-ru.yandex.net/i?id=134413654-14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844824"/>
            <a:ext cx="599703" cy="686683"/>
          </a:xfrm>
          <a:prstGeom prst="rect">
            <a:avLst/>
          </a:prstGeom>
          <a:noFill/>
        </p:spPr>
      </p:pic>
      <p:pic>
        <p:nvPicPr>
          <p:cNvPr id="20" name="Picture 6" descr="http://im4-tub-ru.yandex.net/i?id=134413654-14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068960"/>
            <a:ext cx="599703" cy="686683"/>
          </a:xfrm>
          <a:prstGeom prst="rect">
            <a:avLst/>
          </a:prstGeom>
          <a:noFill/>
        </p:spPr>
      </p:pic>
      <p:pic>
        <p:nvPicPr>
          <p:cNvPr id="21" name="Picture 6" descr="http://im4-tub-ru.yandex.net/i?id=134413654-14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293096"/>
            <a:ext cx="599703" cy="686683"/>
          </a:xfrm>
          <a:prstGeom prst="rect">
            <a:avLst/>
          </a:prstGeom>
          <a:noFill/>
        </p:spPr>
      </p:pic>
      <p:pic>
        <p:nvPicPr>
          <p:cNvPr id="22" name="Picture 6" descr="http://im4-tub-ru.yandex.net/i?id=134413654-14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221088"/>
            <a:ext cx="599703" cy="686683"/>
          </a:xfrm>
          <a:prstGeom prst="rect">
            <a:avLst/>
          </a:prstGeom>
          <a:noFill/>
        </p:spPr>
      </p:pic>
      <p:pic>
        <p:nvPicPr>
          <p:cNvPr id="18442" name="Picture 10" descr="http://im0-tub-ru.yandex.net/i?id=430552677-15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916832"/>
            <a:ext cx="745182" cy="655761"/>
          </a:xfrm>
          <a:prstGeom prst="rect">
            <a:avLst/>
          </a:prstGeom>
          <a:noFill/>
        </p:spPr>
      </p:pic>
      <p:pic>
        <p:nvPicPr>
          <p:cNvPr id="25" name="Picture 10" descr="http://im0-tub-ru.yandex.net/i?id=430552677-15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4221088"/>
            <a:ext cx="745182" cy="655761"/>
          </a:xfrm>
          <a:prstGeom prst="rect">
            <a:avLst/>
          </a:prstGeom>
          <a:noFill/>
        </p:spPr>
      </p:pic>
      <p:pic>
        <p:nvPicPr>
          <p:cNvPr id="26" name="Picture 10" descr="http://im0-tub-ru.yandex.net/i?id=430552677-15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5373216"/>
            <a:ext cx="745182" cy="655761"/>
          </a:xfrm>
          <a:prstGeom prst="rect">
            <a:avLst/>
          </a:prstGeom>
          <a:noFill/>
        </p:spPr>
      </p:pic>
      <p:pic>
        <p:nvPicPr>
          <p:cNvPr id="27" name="Picture 10" descr="http://im0-tub-ru.yandex.net/i?id=430552677-15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5373216"/>
            <a:ext cx="745182" cy="655761"/>
          </a:xfrm>
          <a:prstGeom prst="rect">
            <a:avLst/>
          </a:prstGeom>
          <a:noFill/>
        </p:spPr>
      </p:pic>
      <p:pic>
        <p:nvPicPr>
          <p:cNvPr id="28" name="Picture 10" descr="http://im0-tub-ru.yandex.net/i?id=430552677-15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5445224"/>
            <a:ext cx="745182" cy="655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79512" y="188640"/>
          <a:ext cx="7344816" cy="6059263"/>
        </p:xfrm>
        <a:graphic>
          <a:graphicData uri="http://schemas.openxmlformats.org/presentationml/2006/ole">
            <p:oleObj spid="_x0000_s3074" name="Документ" r:id="rId3" imgW="5946213" imgH="7836674" progId="Word.Document.12">
              <p:embed/>
            </p:oleObj>
          </a:graphicData>
        </a:graphic>
      </p:graphicFrame>
      <p:pic>
        <p:nvPicPr>
          <p:cNvPr id="3076" name="Picture 4" descr="Картинка 8 из 183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5" y="1124744"/>
            <a:ext cx="3707905" cy="438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9600" b="1" dirty="0" smtClean="0">
                <a:solidFill>
                  <a:srgbClr val="FF0000"/>
                </a:solidFill>
              </a:rPr>
              <a:t>9+7=16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8+7=15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7+7=14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Картинка 6 из 5709"/>
          <p:cNvPicPr>
            <a:picLocks noChangeAspect="1" noChangeArrowheads="1"/>
          </p:cNvPicPr>
          <p:nvPr/>
        </p:nvPicPr>
        <p:blipFill>
          <a:blip r:embed="rId2" cstate="print"/>
          <a:srcRect l="6048" t="9667" r="6257" b="5260"/>
          <a:stretch>
            <a:fillRect/>
          </a:stretch>
        </p:blipFill>
        <p:spPr bwMode="auto">
          <a:xfrm>
            <a:off x="-1" y="0"/>
            <a:ext cx="860444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97</TotalTime>
  <Words>43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Изящная</vt:lpstr>
      <vt:lpstr>Документ</vt:lpstr>
      <vt:lpstr>Математика</vt:lpstr>
      <vt:lpstr>Слайд 2</vt:lpstr>
      <vt:lpstr>Игра «Посели соседей»</vt:lpstr>
      <vt:lpstr>Логическая разминка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мвидео</dc:creator>
  <cp:lastModifiedBy>revaz</cp:lastModifiedBy>
  <cp:revision>14</cp:revision>
  <dcterms:created xsi:type="dcterms:W3CDTF">2012-04-22T16:18:32Z</dcterms:created>
  <dcterms:modified xsi:type="dcterms:W3CDTF">2013-02-04T12:15:32Z</dcterms:modified>
</cp:coreProperties>
</file>