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24"/>
  </p:notesMasterIdLst>
  <p:sldIdLst>
    <p:sldId id="256" r:id="rId2"/>
    <p:sldId id="257" r:id="rId3"/>
    <p:sldId id="258" r:id="rId4"/>
    <p:sldId id="271" r:id="rId5"/>
    <p:sldId id="277" r:id="rId6"/>
    <p:sldId id="259" r:id="rId7"/>
    <p:sldId id="260" r:id="rId8"/>
    <p:sldId id="261" r:id="rId9"/>
    <p:sldId id="263" r:id="rId10"/>
    <p:sldId id="264" r:id="rId11"/>
    <p:sldId id="272" r:id="rId12"/>
    <p:sldId id="273" r:id="rId13"/>
    <p:sldId id="274" r:id="rId14"/>
    <p:sldId id="275" r:id="rId15"/>
    <p:sldId id="262" r:id="rId16"/>
    <p:sldId id="265" r:id="rId17"/>
    <p:sldId id="268" r:id="rId18"/>
    <p:sldId id="276" r:id="rId19"/>
    <p:sldId id="266" r:id="rId20"/>
    <p:sldId id="269" r:id="rId21"/>
    <p:sldId id="270" r:id="rId22"/>
    <p:sldId id="26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>
      <p:cViewPr varScale="1">
        <p:scale>
          <a:sx n="51" d="100"/>
          <a:sy n="51" d="100"/>
        </p:scale>
        <p:origin x="-12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1AB52-A65E-4D54-A0E7-8A51D19B4B9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32F75-F1C5-47DD-90B0-2FF32DD7AB1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32F75-F1C5-47DD-90B0-2FF32DD7AB1E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32F75-F1C5-47DD-90B0-2FF32DD7AB1E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15C20C1-0B48-4022-A91E-8BAC9CF6E883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0C1E27E-2BF8-4714-93A3-EA41B55C908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&#1040;.%20&#1043;\&#1052;&#1072;&#1088;&#1080;&#1085;&#1072;%20&#1062;&#1074;&#1077;&#1090;&#1072;&#1077;&#1074;&#1072;\&#1054;%20&#1073;&#1077;&#1076;&#1085;&#1086;&#1084;%20&#1075;&#1091;&#1089;&#1072;&#1088;&#1077;%20&#1079;&#1072;&#1084;&#1086;&#1083;&#1074;&#1080;&#1090;&#1077;%20&#1089;&#1083;&#1086;&#1074;&#1086;.%20&#1056;&#1086;&#1084;&#1072;&#1085;&#1089;%20&#1053;&#1072;&#1089;&#1090;&#1077;&#1085;&#1100;&#1082;&#1080;..mp4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1\Desktop\&#1040;.%20&#1043;\&#1052;&#1072;&#1088;&#1080;&#1085;&#1072;%20&#1062;&#1074;&#1077;&#1090;&#1072;&#1077;&#1074;&#1072;\&#1040;&#1083;&#1083;&#1072;%20&#1055;&#1091;&#1075;&#1072;&#1095;&#1077;&#1074;&#1072;%20-%20&#1061;&#1086;&#1095;&#1091;%20&#1091;%20&#1079;&#1077;&#1088;&#1082;&#1072;&#1083;&#1072;%20(&#1052;.&#1062;&#1074;&#1077;&#1090;&#1072;&#1077;&#1074;&#1072;)1.mp3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1\Desktop\&#1040;.%20&#1043;\&#1052;&#1072;&#1088;&#1080;&#1085;&#1072;%20&#1062;&#1074;&#1077;&#1090;&#1072;&#1077;&#1074;&#1072;\&#1040;.%20&#1055;&#1091;&#1075;&#1072;&#1095;&#1077;&#1074;&#1072;%20-%20&#1059;&#1078;%20&#1089;&#1082;&#1086;&#1083;&#1100;&#1082;&#1086;%20&#1080;&#1093;%20&#1091;&#1087;&#1072;&#1083;&#1086;%20&#1074;%20&#1101;&#1090;&#1091;%20&#1073;&#1077;&#1079;&#1076;&#1085;&#1091;...%20&#1052;&#1072;&#1088;&#1080;&#1085;&#1072;%20&#1062;&#1074;&#1077;&#1090;&#1072;&#1077;&#1074;&#1072;,%20&#1052;&#1072;&#1088;&#1082;%20&#1052;&#1080;&#1085;&#1082;&#1086;&#1074;.mp3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40152" y="2348879"/>
            <a:ext cx="2987824" cy="432048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glow rad="101600">
              <a:schemeClr val="bg1">
                <a:alpha val="6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812360" cy="3168494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7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n w="17780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120 лет со дня рождения Марины Цветаевой </a:t>
            </a:r>
            <a:br>
              <a:rPr lang="ru-RU" sz="6000" b="1" dirty="0" smtClean="0">
                <a:ln w="17780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n w="17780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900" b="1" dirty="0" smtClean="0">
                <a:ln w="17780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октября 1892 год)</a:t>
            </a:r>
            <a:r>
              <a:rPr lang="ru-RU" sz="67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1\Desktop\цветаева\84333275.jpg"/>
          <p:cNvPicPr>
            <a:picLocks noChangeAspect="1" noChangeArrowheads="1"/>
          </p:cNvPicPr>
          <p:nvPr/>
        </p:nvPicPr>
        <p:blipFill>
          <a:blip r:embed="rId3" cstate="email">
            <a:lum bright="-10000"/>
          </a:blip>
          <a:srcRect/>
          <a:stretch>
            <a:fillRect/>
          </a:stretch>
        </p:blipFill>
        <p:spPr bwMode="auto">
          <a:xfrm>
            <a:off x="2915816" y="188640"/>
            <a:ext cx="3972441" cy="5760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5">
                <a:lumMod val="60000"/>
                <a:lumOff val="40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331640" y="6093296"/>
            <a:ext cx="6409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Цветаева и ее дочь Ариадна</a:t>
            </a:r>
            <a:endParaRPr lang="ru-RU" sz="32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accent5">
                    <a:lumMod val="60000"/>
                    <a:lumOff val="40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1\Desktop\А. Г\Марина Цветаева\film_12543_o-bednom-gusare-zamolvite-slovo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95736" y="260648"/>
            <a:ext cx="4978839" cy="6336704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228600">
              <a:schemeClr val="accent5">
                <a:lumMod val="60000"/>
                <a:lumOff val="40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О бедном гусаре замолвите слово. Романс Настеньки.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2987824" y="234888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1\Desktop\А. Г\Марина Цветаева\1314427505_i4e57435101b0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03648" y="188640"/>
            <a:ext cx="6408712" cy="6408712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228600">
              <a:schemeClr val="accent5">
                <a:lumMod val="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1" descr="C:\Users\1\Desktop\А. Г\Марина Цветаева\0_599b4_7d3b39da_XL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13324" name="Picture 12" descr="C:\Users\1\Desktop\А. Г\Марина Цветаева\0_8be49_6fcf930c_X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3326" name="Picture 14" descr="C:\Users\1\Desktop\А. Г\Марина Цветаева\759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368494" y="2996952"/>
            <a:ext cx="4775506" cy="3861048"/>
          </a:xfrm>
          <a:prstGeom prst="rect">
            <a:avLst/>
          </a:prstGeom>
          <a:noFill/>
        </p:spPr>
      </p:pic>
      <p:pic>
        <p:nvPicPr>
          <p:cNvPr id="13325" name="Picture 13" descr="C:\Users\1\Desktop\А. Г\Марина Цветаева\953ddec617872abe3cf855765d6a6d5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5704985" cy="4149080"/>
          </a:xfrm>
          <a:prstGeom prst="rect">
            <a:avLst/>
          </a:prstGeom>
          <a:noFill/>
        </p:spPr>
      </p:pic>
      <p:pic>
        <p:nvPicPr>
          <p:cNvPr id="13328" name="Picture 16" descr="C:\Users\1\Desktop\А. Г\Марина Цветаева\2710624_190cb95cad6eb6063cc76071b7660b4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-6531"/>
            <a:ext cx="9144000" cy="6871063"/>
          </a:xfrm>
          <a:prstGeom prst="rect">
            <a:avLst/>
          </a:prstGeom>
          <a:noFill/>
        </p:spPr>
      </p:pic>
      <p:pic>
        <p:nvPicPr>
          <p:cNvPr id="13329" name="Picture 17" descr="C:\Users\1\Desktop\А. Г\Марина Цветаева\81226142_medium_56e950dc3c63624fc94f262bc59fb765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39551" y="188640"/>
            <a:ext cx="8160907" cy="6336704"/>
          </a:xfrm>
          <a:prstGeom prst="rect">
            <a:avLst/>
          </a:prstGeom>
          <a:noFill/>
        </p:spPr>
      </p:pic>
      <p:pic>
        <p:nvPicPr>
          <p:cNvPr id="13331" name="Picture 19" descr="C:\Users\1\Desktop\А. Г\Марина Цветаева\d3e945e99d1a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0"/>
            <a:ext cx="8748464" cy="6566165"/>
          </a:xfrm>
          <a:prstGeom prst="rect">
            <a:avLst/>
          </a:prstGeom>
          <a:noFill/>
        </p:spPr>
      </p:pic>
      <p:pic>
        <p:nvPicPr>
          <p:cNvPr id="13332" name="Picture 20" descr="C:\Users\1\Desktop\А. Г\Марина Цветаева\b0e47bef523c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33" name="Picture 21" descr="C:\Users\1\Desktop\А. Г\Марина Цветаева\ef98e2929ec4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-1" y="0"/>
            <a:ext cx="91161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1\Desktop\цветаева\468ab2d883a0ced9dcceab58e0b_prev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27584" y="404664"/>
            <a:ext cx="7600819" cy="5174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331640" y="5661248"/>
            <a:ext cx="66686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М. Цветаева и С. Эфрон</a:t>
            </a:r>
            <a:endParaRPr lang="ru-RU" sz="40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Алла Пугачева - Хочу у зеркала (М.Цветаева)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1115616" y="620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1\Desktop\цветаева\64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67744" y="404664"/>
            <a:ext cx="4817826" cy="5496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5">
                <a:lumMod val="40000"/>
                <a:lumOff val="60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75656" y="6093296"/>
            <a:ext cx="6310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М. Цветаева с сыном Георгием</a:t>
            </a:r>
            <a:endParaRPr lang="ru-RU" sz="28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accent5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1\Desktop\цветаева\cvetaev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35696" y="764704"/>
            <a:ext cx="6000750" cy="4620578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971600" y="5805264"/>
            <a:ext cx="7511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Памятник М. Цветаевой во Франции</a:t>
            </a:r>
            <a:endParaRPr lang="ru-RU" sz="28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accent5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А. Г\Марина Цветаева\пена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1" name="Picture 3" descr="C:\Users\1\Desktop\А. Г\Марина Цветаева\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" y="0"/>
            <a:ext cx="6246063" cy="5301208"/>
          </a:xfrm>
          <a:prstGeom prst="rect">
            <a:avLst/>
          </a:prstGeom>
          <a:noFill/>
        </p:spPr>
      </p:pic>
      <p:pic>
        <p:nvPicPr>
          <p:cNvPr id="17412" name="Picture 4" descr="C:\Users\1\Desktop\А. Г\Марина Цветаева\0_41dc6_ae83bed1_XL.jpe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71600" y="908721"/>
            <a:ext cx="8172399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1\Desktop\цветаева\bruskova01_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55776" y="188640"/>
            <a:ext cx="4248472" cy="5775817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228600">
              <a:schemeClr val="accent5">
                <a:lumMod val="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043608" y="6093296"/>
            <a:ext cx="6973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lumMod val="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Памятник М. Цветаевой в Москве</a:t>
            </a:r>
            <a:endParaRPr lang="ru-RU" sz="28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accent5">
                    <a:lumMod val="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260648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Красною кистью</a:t>
            </a:r>
          </a:p>
          <a:p>
            <a:pPr algn="ctr"/>
            <a:r>
              <a:rPr lang="ru-RU" sz="9600" dirty="0" smtClean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Рябина зажглась.</a:t>
            </a:r>
          </a:p>
          <a:p>
            <a:pPr algn="ctr"/>
            <a:r>
              <a:rPr lang="ru-RU" sz="9600" dirty="0" smtClean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Падали листья.</a:t>
            </a:r>
          </a:p>
          <a:p>
            <a:pPr algn="ctr"/>
            <a:r>
              <a:rPr lang="ru-RU" sz="9600" dirty="0" smtClean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Я родилась.</a:t>
            </a:r>
            <a:endParaRPr lang="ru-RU" sz="9600" dirty="0">
              <a:ln w="19050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1\Desktop\цветаева\foto_2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43608" y="260648"/>
            <a:ext cx="7296811" cy="5472608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228600">
              <a:schemeClr val="accent5">
                <a:lumMod val="50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259632" y="5949280"/>
            <a:ext cx="6975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Могила М. Цветаевой в г. Елабуге</a:t>
            </a:r>
            <a:endParaRPr lang="ru-RU" sz="28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accent5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0"/>
            <a:ext cx="21957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948264" y="0"/>
            <a:ext cx="21957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03648" y="260648"/>
            <a:ext cx="628011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Моим стихам, написанным так рано,</a:t>
            </a:r>
          </a:p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Что и не знала я, что я - поэт,</a:t>
            </a:r>
          </a:p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Сорвавшимся, как брызги из фонтана,</a:t>
            </a:r>
          </a:p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Как искры из ракет,</a:t>
            </a:r>
          </a:p>
          <a:p>
            <a:pPr algn="ctr"/>
            <a:endParaRPr lang="ru-RU" sz="2800" b="1" dirty="0" smtClean="0">
              <a:effectLst>
                <a:glow rad="228600">
                  <a:schemeClr val="accent2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Ворвавшимся, как маленькие черти,</a:t>
            </a:r>
          </a:p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В святилище, где сон и фимиам,</a:t>
            </a:r>
          </a:p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Моим стихам о юности и смерти,</a:t>
            </a:r>
          </a:p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- Нечитанным стихам! -</a:t>
            </a:r>
          </a:p>
          <a:p>
            <a:pPr algn="ctr"/>
            <a:endParaRPr lang="ru-RU" sz="2800" b="1" dirty="0" smtClean="0">
              <a:effectLst>
                <a:glow rad="228600">
                  <a:schemeClr val="accent2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Разбросанным в пыли по магазинам</a:t>
            </a:r>
          </a:p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(Где их никто не брал и не берет!),</a:t>
            </a:r>
          </a:p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Моим стихам, как драгоценным винам,</a:t>
            </a:r>
          </a:p>
          <a:p>
            <a:pPr algn="ctr"/>
            <a:r>
              <a:rPr lang="ru-RU" sz="2800" b="1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Настанет свой черед.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1\Desktop\цветаева\0_6018b_9917cc9e_-3-L.jpe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20" y="260648"/>
            <a:ext cx="5040610" cy="5767288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228600">
              <a:schemeClr val="accent5">
                <a:lumMod val="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1187624" y="6165304"/>
            <a:ext cx="6837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lumMod val="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Памятник М. Цветаевой в Тарусе</a:t>
            </a:r>
            <a:endParaRPr lang="ru-RU" sz="28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accent5">
                    <a:lumMod val="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А. Пугачева - Уж сколько их упало в эту бездну... Марина Цветаева, Марк Минко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2339752" y="5486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2564904"/>
            <a:ext cx="3024336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99592" y="404664"/>
            <a:ext cx="795637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b="1" dirty="0" smtClean="0">
                <a:ln w="17780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 не люблю жизни как таковой, </a:t>
            </a:r>
          </a:p>
          <a:p>
            <a:pPr algn="r"/>
            <a:r>
              <a:rPr lang="ru-RU" sz="4800" b="1" dirty="0" smtClean="0">
                <a:ln w="17780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для меня она начинает значить,  </a:t>
            </a:r>
          </a:p>
          <a:p>
            <a:pPr algn="r"/>
            <a:r>
              <a:rPr lang="ru-RU" sz="4800" b="1" dirty="0" smtClean="0">
                <a:ln w="17780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 есть обретать смысл  и вес – </a:t>
            </a:r>
          </a:p>
          <a:p>
            <a:pPr algn="r"/>
            <a:r>
              <a:rPr lang="ru-RU" sz="4800" b="1" dirty="0" smtClean="0">
                <a:ln w="17780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только преображенная, </a:t>
            </a:r>
          </a:p>
          <a:p>
            <a:pPr algn="r"/>
            <a:r>
              <a:rPr lang="ru-RU" sz="4800" b="1" dirty="0" smtClean="0">
                <a:ln w="17780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 есть – в искусстве.</a:t>
            </a:r>
          </a:p>
          <a:p>
            <a:endParaRPr lang="ru-RU" sz="4400" b="1" dirty="0" smtClean="0">
              <a:ln w="17780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r"/>
            <a:r>
              <a:rPr lang="ru-RU" sz="3200" b="1" dirty="0" smtClean="0">
                <a:ln w="17780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М. И. Цветаева</a:t>
            </a:r>
            <a:endParaRPr lang="ru-RU" sz="3200" b="1" dirty="0">
              <a:ln w="17780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99792" y="188640"/>
            <a:ext cx="3528392" cy="5040560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Отец  М.Цветаевой  - Иван Владимирович – профессор Московского университета, основатель Музея изящных искусств.</a:t>
            </a:r>
            <a:endParaRPr lang="ru-RU" sz="3200" b="1" dirty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\Desktop\А. Г\Марина Цветаева\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83768" y="260648"/>
            <a:ext cx="4161871" cy="60212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95736" y="6211669"/>
            <a:ext cx="4501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Мать Марии Цветаевой</a:t>
            </a:r>
            <a:endParaRPr lang="ru-RU"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3808" y="764704"/>
            <a:ext cx="3456384" cy="49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971600" y="5877272"/>
            <a:ext cx="75632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Monotype Corsiva" pitchFamily="66" charset="0"/>
              </a:rPr>
              <a:t>Анастасия и Марина Цветаевы </a:t>
            </a:r>
            <a:endParaRPr lang="ru-RU" sz="40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1\Desktop\А. Г\Марина Цветаева\18925914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764704"/>
            <a:ext cx="7834101" cy="5050082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228600">
              <a:schemeClr val="accent5">
                <a:lumMod val="60000"/>
                <a:lumOff val="40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2987824" y="6021288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М. Волошин</a:t>
            </a:r>
            <a:endParaRPr lang="ru-RU" sz="36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548680"/>
            <a:ext cx="8120514" cy="5216489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228600">
              <a:schemeClr val="accent5">
                <a:lumMod val="60000"/>
                <a:lumOff val="40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2771800" y="5877272"/>
            <a:ext cx="37755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lumMod val="20000"/>
                      <a:lumOff val="80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lumMod val="20000"/>
                      <a:lumOff val="80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Коктебель</a:t>
            </a:r>
            <a:endParaRPr lang="ru-RU" sz="44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accent5">
                    <a:lumMod val="20000"/>
                    <a:lumOff val="80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1\Desktop\цветаева\1_7_10782_1305551293.jpg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555776" y="188640"/>
            <a:ext cx="4758789" cy="5760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5">
                <a:lumMod val="60000"/>
                <a:lumOff val="40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63888" y="5949280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С. Эфрон</a:t>
            </a:r>
            <a:endParaRPr lang="ru-RU" sz="40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331</TotalTime>
  <Words>219</Words>
  <Application>Microsoft Office PowerPoint</Application>
  <PresentationFormat>Экран (4:3)</PresentationFormat>
  <Paragraphs>41</Paragraphs>
  <Slides>22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   120 лет со дня рождения Марины Цветаевой  (8 октября 1892 год)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120 лет со дня рождения Марины Цветаевой  (8 октября 1892 год)</dc:title>
  <dc:creator>1</dc:creator>
  <cp:lastModifiedBy>revaz</cp:lastModifiedBy>
  <cp:revision>33</cp:revision>
  <dcterms:created xsi:type="dcterms:W3CDTF">2012-08-23T10:52:44Z</dcterms:created>
  <dcterms:modified xsi:type="dcterms:W3CDTF">2013-01-18T14:28:04Z</dcterms:modified>
</cp:coreProperties>
</file>