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85" r:id="rId3"/>
    <p:sldId id="281" r:id="rId4"/>
    <p:sldId id="257" r:id="rId5"/>
    <p:sldId id="286" r:id="rId6"/>
    <p:sldId id="287" r:id="rId7"/>
    <p:sldId id="288" r:id="rId8"/>
    <p:sldId id="289" r:id="rId9"/>
    <p:sldId id="291" r:id="rId10"/>
    <p:sldId id="290" r:id="rId11"/>
    <p:sldId id="259" r:id="rId12"/>
    <p:sldId id="260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261" r:id="rId22"/>
    <p:sldId id="262" r:id="rId23"/>
    <p:sldId id="263" r:id="rId24"/>
    <p:sldId id="293" r:id="rId25"/>
    <p:sldId id="264" r:id="rId26"/>
    <p:sldId id="26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136DD-7630-4B5D-975E-63FDD597F5F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853EE-D6B9-40E5-BD26-F25FC5411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D1711-637D-4A21-BAC6-16EF85D0542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982CE0-BB30-40E9-A0C4-02F20D6245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img-fotki.yandex.ru/get/5/anele3110.0/0_33d2_a7be9bf_X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gif"/><Relationship Id="rId2" Type="http://schemas.openxmlformats.org/officeDocument/2006/relationships/hyperlink" Target="http://img-fotki.yandex.ru/get/35/eunenode.0/0_18b24_69fd61a5_X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elyaby-priut.ucoz.ru/photo/12-0-316" TargetMode="External"/><Relationship Id="rId5" Type="http://schemas.openxmlformats.org/officeDocument/2006/relationships/image" Target="../media/image25.gif"/><Relationship Id="rId4" Type="http://schemas.openxmlformats.org/officeDocument/2006/relationships/hyperlink" Target="http://chelyaby-priut.ucoz.ru/photo/12-0-274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pics.photographer.ru/nonstop/pics/pictures/10/1005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hyperlink" Target="http://chelyaby-priut.ucoz.ru/photo/12-0-282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helyaby-priut.ucoz.ru/photo/12-0-2762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877272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sz="7200" dirty="0" smtClean="0"/>
              <a:t>мир</a:t>
            </a:r>
            <a:endParaRPr lang="ru-RU" sz="7200" dirty="0"/>
          </a:p>
        </p:txBody>
      </p:sp>
      <p:pic>
        <p:nvPicPr>
          <p:cNvPr id="3" name="Picture 6" descr="C:\Documents and Settings\Яна Савина\Мои документы\Развитие\Материал для презентаций\Урок вежливости\оброе утро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720" y="1196752"/>
            <a:ext cx="5256584" cy="43924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0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/>
              <a:t>Окружающий</a:t>
            </a:r>
            <a:br>
              <a:rPr lang="ru-RU" sz="7200" dirty="0" smtClean="0"/>
            </a:b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980728"/>
            <a:ext cx="50040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4000" b="1" dirty="0" smtClean="0"/>
              <a:t>Если просишь что-нибудь, </a:t>
            </a:r>
          </a:p>
          <a:p>
            <a:r>
              <a:rPr lang="ru-RU" sz="4000" b="1" dirty="0" smtClean="0"/>
              <a:t>То сначала не забудь</a:t>
            </a:r>
          </a:p>
          <a:p>
            <a:r>
              <a:rPr lang="ru-RU" sz="4000" b="1" dirty="0" smtClean="0"/>
              <a:t>Разомкнуть свои уста</a:t>
            </a:r>
          </a:p>
          <a:p>
            <a:r>
              <a:rPr lang="ru-RU" sz="4000" b="1" dirty="0" smtClean="0"/>
              <a:t>И сказать… </a:t>
            </a:r>
          </a:p>
          <a:p>
            <a:endParaRPr lang="ru-RU" sz="2800" dirty="0" smtClean="0"/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пожалуйста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Picture 7" descr="C:\Documents and Settings\Яна Савина\Мои документы\Развитие\Материал для презентаций\Урок вежливости\good da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548680"/>
            <a:ext cx="396044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4437112"/>
            <a:ext cx="5929354" cy="10791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90972"/>
              </a:avLst>
            </a:prstTxWarp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Море Вежливости</a:t>
            </a:r>
            <a:endParaRPr lang="ru-RU" sz="60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5" y="178592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Вежливость – 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2636912"/>
            <a:ext cx="55081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smtClean="0"/>
              <a:t>«Веже» </a:t>
            </a:r>
            <a:r>
              <a:rPr lang="ru-RU" sz="4000" b="1" dirty="0" smtClean="0"/>
              <a:t>– знаток.</a:t>
            </a:r>
          </a:p>
          <a:p>
            <a:r>
              <a:rPr lang="ru-RU" sz="4000" b="1" u="sng" dirty="0" smtClean="0"/>
              <a:t>«Веже» </a:t>
            </a:r>
            <a:r>
              <a:rPr lang="ru-RU" sz="4000" b="1" dirty="0" smtClean="0"/>
              <a:t>– ведать, знать.</a:t>
            </a:r>
          </a:p>
          <a:p>
            <a:r>
              <a:rPr lang="ru-RU" sz="4000" b="1" u="sng" dirty="0" smtClean="0"/>
              <a:t>«Веже» </a:t>
            </a:r>
            <a:r>
              <a:rPr lang="ru-RU" sz="4000" b="1" dirty="0" smtClean="0"/>
              <a:t>– человек, который знает, как себя вести.</a:t>
            </a:r>
          </a:p>
          <a:p>
            <a:endParaRPr lang="ru-RU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sunhome.ru/foto/38/letnii_dozhdik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36525"/>
            <a:ext cx="9316359" cy="6994525"/>
          </a:xfrm>
          <a:prstGeom prst="rect">
            <a:avLst/>
          </a:prstGeom>
          <a:noFill/>
        </p:spPr>
      </p:pic>
      <p:pic>
        <p:nvPicPr>
          <p:cNvPr id="4102" name="Picture 6" descr="http://animashky.ru/flist/objiv/20/46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214554"/>
            <a:ext cx="2786082" cy="3641575"/>
          </a:xfrm>
          <a:prstGeom prst="rect">
            <a:avLst/>
          </a:prstGeom>
          <a:noFill/>
        </p:spPr>
      </p:pic>
      <p:pic>
        <p:nvPicPr>
          <p:cNvPr id="4104" name="Picture 8" descr="http://animashky.ru/flist/objiv/20/39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58016" y="2428868"/>
            <a:ext cx="2071702" cy="3571900"/>
          </a:xfrm>
          <a:prstGeom prst="rect">
            <a:avLst/>
          </a:prstGeom>
          <a:noFill/>
        </p:spPr>
      </p:pic>
      <p:pic>
        <p:nvPicPr>
          <p:cNvPr id="4106" name="Picture 10" descr="http://animashky.ru/flist/objiv/20/17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86116" y="2357430"/>
            <a:ext cx="3000396" cy="39116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tat18.privet.ru/lr/0a1e5abebeec82c2e3294d640ffdebe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-136526"/>
            <a:ext cx="9379858" cy="6994526"/>
          </a:xfrm>
          <a:prstGeom prst="rect">
            <a:avLst/>
          </a:prstGeom>
          <a:noFill/>
        </p:spPr>
      </p:pic>
      <p:pic>
        <p:nvPicPr>
          <p:cNvPr id="19464" name="Picture 8" descr="http://animashky.ru/flist/objiv/11/17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14678" y="4214818"/>
            <a:ext cx="3871114" cy="26431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070.radikal.ru/1003/6e/3b6a83ddf646.jpg"/>
          <p:cNvPicPr>
            <a:picLocks noChangeAspect="1" noChangeArrowheads="1"/>
          </p:cNvPicPr>
          <p:nvPr/>
        </p:nvPicPr>
        <p:blipFill>
          <a:blip r:embed="rId2" cstate="email">
            <a:lum bright="22000" contrast="51000"/>
          </a:blip>
          <a:srcRect/>
          <a:stretch>
            <a:fillRect/>
          </a:stretch>
        </p:blipFill>
        <p:spPr bwMode="auto">
          <a:xfrm>
            <a:off x="-182033" y="-136525"/>
            <a:ext cx="9326033" cy="6994525"/>
          </a:xfrm>
          <a:prstGeom prst="rect">
            <a:avLst/>
          </a:prstGeom>
          <a:noFill/>
        </p:spPr>
      </p:pic>
      <p:pic>
        <p:nvPicPr>
          <p:cNvPr id="22532" name="Picture 4" descr="http://animashky.ru/flist/objiv/26/246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5" y="3857628"/>
            <a:ext cx="1851959" cy="22860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а 67 из 1836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8" name="Picture 4" descr="http://animashky.ru/flist/objiv/25/259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2857496"/>
            <a:ext cx="8858280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а 16 из 1434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lum bright="30000"/>
          </a:blip>
          <a:srcRect/>
          <a:stretch>
            <a:fillRect/>
          </a:stretch>
        </p:blipFill>
        <p:spPr bwMode="auto">
          <a:xfrm>
            <a:off x="0" y="-53904"/>
            <a:ext cx="9186538" cy="6911904"/>
          </a:xfrm>
          <a:prstGeom prst="rect">
            <a:avLst/>
          </a:prstGeom>
          <a:noFill/>
        </p:spPr>
      </p:pic>
      <p:pic>
        <p:nvPicPr>
          <p:cNvPr id="25604" name="Picture 4" descr="http://chelyaby-priut.ucoz.ru/_ph/12/1/232996903.jpg">
            <a:hlinkClick r:id="rId4" tooltip="Просмотры: 77 | Размеры: 99x86, 5.1Kb"/>
          </p:cNvPr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3108" y="963905"/>
            <a:ext cx="3429024" cy="3017545"/>
          </a:xfrm>
          <a:prstGeom prst="rect">
            <a:avLst/>
          </a:prstGeom>
          <a:noFill/>
        </p:spPr>
      </p:pic>
      <p:pic>
        <p:nvPicPr>
          <p:cNvPr id="25606" name="Picture 6" descr="http://chelyaby-priut.ucoz.ru/_ph/12/1/628005766.jpg">
            <a:hlinkClick r:id="rId6" tooltip="Просмотры: 91 | Размеры: 81x60, 2.3Kb"/>
          </p:cNvPr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643702" y="4714884"/>
            <a:ext cx="2232084" cy="15906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а 39 из 1434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7656" name="Picture 8" descr="http://chelyaby-priut.ucoz.ru/_ph/12/1/812176324.jpg">
            <a:hlinkClick r:id="rId4" tooltip="Просмотры: 104 | Размеры: 100x132, 5.3Kb"/>
          </p:cNvPr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6248" y="1857364"/>
            <a:ext cx="3071834" cy="40548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a23001.rimg.info/icon/1846754000b91561314f722b4c3b442be02147576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</p:spPr>
      </p:pic>
      <p:pic>
        <p:nvPicPr>
          <p:cNvPr id="20486" name="Picture 6" descr="http://chelyaby-priut.ucoz.ru/_ph/12/1/853937674.jpg">
            <a:hlinkClick r:id="rId3" tooltip="Просмотры: 112 | Размеры: 114x69, 10.6Kb"/>
          </p:cNvPr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2000240"/>
            <a:ext cx="3328379" cy="20145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sz="4000" b="1">
                <a:solidFill>
                  <a:schemeClr val="accent2"/>
                </a:solidFill>
              </a:rPr>
              <a:t>Узнай слово</a:t>
            </a:r>
          </a:p>
        </p:txBody>
      </p:sp>
      <p:graphicFrame>
        <p:nvGraphicFramePr>
          <p:cNvPr id="3102" name="Group 30"/>
          <p:cNvGraphicFramePr>
            <a:graphicFrameLocks noGrp="1"/>
          </p:cNvGraphicFramePr>
          <p:nvPr>
            <p:ph type="tbl" idx="1"/>
          </p:nvPr>
        </p:nvGraphicFramePr>
        <p:xfrm>
          <a:off x="395288" y="1268413"/>
          <a:ext cx="8424862" cy="1081088"/>
        </p:xfrm>
        <a:graphic>
          <a:graphicData uri="http://schemas.openxmlformats.org/drawingml/2006/table">
            <a:tbl>
              <a:tblPr/>
              <a:tblGrid>
                <a:gridCol w="841375"/>
                <a:gridCol w="844550"/>
                <a:gridCol w="841375"/>
                <a:gridCol w="842962"/>
                <a:gridCol w="842963"/>
                <a:gridCol w="841375"/>
                <a:gridCol w="842962"/>
                <a:gridCol w="841375"/>
                <a:gridCol w="844550"/>
                <a:gridCol w="841375"/>
              </a:tblGrid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373063" y="1341438"/>
            <a:ext cx="78898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6600" b="1"/>
              <a:t>В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331913" y="1341438"/>
            <a:ext cx="7429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/>
              <a:t>Е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2051050" y="1341438"/>
            <a:ext cx="9413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 dirty="0"/>
              <a:t>Ж</a:t>
            </a: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2987675" y="1341438"/>
            <a:ext cx="7715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/>
              <a:t>Л</a:t>
            </a: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3779838" y="1341438"/>
            <a:ext cx="787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 dirty="0"/>
              <a:t>И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4643438" y="1341438"/>
            <a:ext cx="78898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/>
              <a:t>В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5435600" y="1341438"/>
            <a:ext cx="8366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6600" b="1"/>
              <a:t>О</a:t>
            </a: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6300788" y="1341438"/>
            <a:ext cx="78898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/>
              <a:t>С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7164388" y="1341438"/>
            <a:ext cx="69691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/>
              <a:t>Т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8027988" y="1341438"/>
            <a:ext cx="787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600" b="1"/>
              <a:t>Ь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395288" y="2492375"/>
            <a:ext cx="1884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/>
              <a:t>1. Снежная </a:t>
            </a:r>
            <a:r>
              <a:rPr lang="ru-RU" b="1" dirty="0" smtClean="0"/>
              <a:t>буря.</a:t>
            </a:r>
            <a:endParaRPr lang="ru-RU" b="1" dirty="0"/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468313" y="3500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395288" y="2781300"/>
            <a:ext cx="1128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/>
              <a:t>2.</a:t>
            </a:r>
            <a:r>
              <a:rPr lang="ru-RU" dirty="0"/>
              <a:t> </a:t>
            </a:r>
            <a:r>
              <a:rPr lang="ru-RU" b="1" dirty="0" smtClean="0"/>
              <a:t>Пища.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395288" y="3068639"/>
            <a:ext cx="22978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3. </a:t>
            </a:r>
            <a:r>
              <a:rPr lang="ru-RU" b="1" dirty="0" smtClean="0"/>
              <a:t> Два рога - не бык,</a:t>
            </a:r>
          </a:p>
          <a:p>
            <a:r>
              <a:rPr lang="ru-RU" b="1" dirty="0" smtClean="0"/>
              <a:t>Шесть ног без копыт.</a:t>
            </a:r>
          </a:p>
          <a:p>
            <a:r>
              <a:rPr lang="ru-RU" b="1" dirty="0" smtClean="0"/>
              <a:t>Летит – так воет,</a:t>
            </a:r>
          </a:p>
          <a:p>
            <a:r>
              <a:rPr lang="ru-RU" b="1" dirty="0" smtClean="0"/>
              <a:t>Сядет – землю роет.</a:t>
            </a:r>
          </a:p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395288" y="4221088"/>
            <a:ext cx="1451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4. </a:t>
            </a:r>
            <a:r>
              <a:rPr lang="ru-RU" b="1" dirty="0" smtClean="0"/>
              <a:t>Неправда.</a:t>
            </a:r>
            <a:endParaRPr lang="ru-RU" b="1" dirty="0"/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395288" y="4509120"/>
            <a:ext cx="5544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5. Ходит </a:t>
            </a:r>
            <a:r>
              <a:rPr lang="ru-RU" b="1" dirty="0" smtClean="0"/>
              <a:t>важным господином, по земле ногами стук, а зовут его…</a:t>
            </a:r>
            <a:endParaRPr lang="ru-RU" b="1" dirty="0"/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auto">
          <a:xfrm>
            <a:off x="395288" y="5013176"/>
            <a:ext cx="2335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6. Река, озеро, океан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395288" y="5301208"/>
            <a:ext cx="2835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7. Орган зрения в </a:t>
            </a:r>
            <a:r>
              <a:rPr lang="ru-RU" b="1" dirty="0" smtClean="0"/>
              <a:t>старину.</a:t>
            </a:r>
            <a:endParaRPr lang="ru-RU" b="1" dirty="0"/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395288" y="5661248"/>
            <a:ext cx="5487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8. Какой орган называют мотором организма?</a:t>
            </a:r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395288" y="5949280"/>
            <a:ext cx="811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9. </a:t>
            </a:r>
            <a:r>
              <a:rPr lang="ru-RU" b="1" dirty="0" smtClean="0"/>
              <a:t>Кот</a:t>
            </a:r>
            <a:r>
              <a:rPr lang="ru-RU" dirty="0"/>
              <a:t>.</a:t>
            </a: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395288" y="6309321"/>
            <a:ext cx="5184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10. </a:t>
            </a:r>
            <a:r>
              <a:rPr lang="ru-RU" b="1" dirty="0" smtClean="0"/>
              <a:t>Четвёртая буква </a:t>
            </a:r>
            <a:r>
              <a:rPr lang="ru-RU" b="1" dirty="0"/>
              <a:t>с конца </a:t>
            </a:r>
            <a:r>
              <a:rPr lang="ru-RU" b="1" dirty="0" smtClean="0"/>
              <a:t>алфавита.</a:t>
            </a:r>
            <a:endParaRPr lang="ru-RU" b="1" dirty="0"/>
          </a:p>
        </p:txBody>
      </p:sp>
      <p:pic>
        <p:nvPicPr>
          <p:cNvPr id="3125" name="Picture 53" descr="DE3752A4"/>
          <p:cNvPicPr>
            <a:picLocks noChangeAspect="1" noChangeArrowheads="1"/>
          </p:cNvPicPr>
          <p:nvPr/>
        </p:nvPicPr>
        <p:blipFill>
          <a:blip r:embed="rId2" cstate="email">
            <a:lum bright="-12000" contrast="6000"/>
          </a:blip>
          <a:srcRect/>
          <a:stretch>
            <a:fillRect/>
          </a:stretch>
        </p:blipFill>
        <p:spPr bwMode="auto">
          <a:xfrm>
            <a:off x="5867400" y="2565400"/>
            <a:ext cx="1728788" cy="1703388"/>
          </a:xfrm>
          <a:prstGeom prst="rect">
            <a:avLst/>
          </a:prstGeom>
          <a:noFill/>
        </p:spPr>
      </p:pic>
      <p:pic>
        <p:nvPicPr>
          <p:cNvPr id="3126" name="Picture 54" descr="6431E45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08850" y="4005263"/>
            <a:ext cx="1654175" cy="259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103" grpId="0"/>
      <p:bldP spid="3105" grpId="0"/>
      <p:bldP spid="3106" grpId="0"/>
      <p:bldP spid="3107" grpId="0"/>
      <p:bldP spid="3108" grpId="0"/>
      <p:bldP spid="3109" grpId="0"/>
      <p:bldP spid="3110" grpId="0"/>
      <p:bldP spid="3111" grpId="0"/>
      <p:bldP spid="3112" grpId="0"/>
      <p:bldP spid="3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071678"/>
            <a:ext cx="710220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Конец</a:t>
            </a:r>
            <a:endParaRPr lang="ru-RU" sz="20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634" y="3143248"/>
            <a:ext cx="5946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Гора Вредных советов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 rot="311687">
            <a:off x="1672150" y="1451495"/>
            <a:ext cx="6858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84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Будь вежлив со своими товарищами.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84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отвечай на грубость грубостью.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348195">
            <a:off x="2863393" y="2352345"/>
            <a:ext cx="56436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84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Будь всегда приветлив, здоровайся при встрече, благодари за помощь, уходя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прощайся.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315691">
            <a:off x="2838266" y="4028934"/>
            <a:ext cx="53578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84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Пусть добрая улыбка красит вас! Улыбайтесь, когда говорите вежливые слова!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72611">
            <a:off x="2817816" y="812379"/>
            <a:ext cx="442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Правила вежливости.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5214950"/>
            <a:ext cx="5095468" cy="70788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Озеро Театральное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В. Осеева </a:t>
            </a:r>
            <a:br>
              <a:rPr lang="ru-RU" sz="4000" b="1"/>
            </a:br>
            <a:r>
              <a:rPr lang="ru-RU" sz="4000" b="1"/>
              <a:t>«Волшебное слово»</a:t>
            </a:r>
          </a:p>
        </p:txBody>
      </p:sp>
      <p:pic>
        <p:nvPicPr>
          <p:cNvPr id="7172" name="Picture 4" descr="32329AB2"/>
          <p:cNvPicPr>
            <a:picLocks noChangeAspect="1" noChangeArrowheads="1"/>
          </p:cNvPicPr>
          <p:nvPr/>
        </p:nvPicPr>
        <p:blipFill>
          <a:blip r:embed="rId2" cstate="email">
            <a:lum bright="-12000" contrast="12000"/>
          </a:blip>
          <a:srcRect t="-421"/>
          <a:stretch>
            <a:fillRect/>
          </a:stretch>
        </p:blipFill>
        <p:spPr bwMode="auto">
          <a:xfrm>
            <a:off x="684213" y="1403350"/>
            <a:ext cx="7848600" cy="545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620688"/>
            <a:ext cx="602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Океан мира и добра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928926" y="142852"/>
            <a:ext cx="2928958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32" y="1600201"/>
            <a:ext cx="5072098" cy="3196951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Клянемся  вежливыми быть.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Всегда  спасибо  говорить.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Добрый  день  и до свидания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Нет  в мире  лучше  звания!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Клянемся  добрыми  мы  быть,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А  лень  и грубость  позабыть!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Учиться  этикету!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 Науку  помнить  эту!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/>
              <a:t>Клянемся  добрыми  мы  быть!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3071802" y="285728"/>
            <a:ext cx="2571768" cy="1225536"/>
          </a:xfrm>
          <a:noFill/>
        </p:spPr>
        <p:txBody>
          <a:bodyPr/>
          <a:lstStyle/>
          <a:p>
            <a:pPr algn="ctr" eaLnBrk="1" hangingPunct="1"/>
            <a:r>
              <a:rPr lang="ru-RU" dirty="0" smtClean="0"/>
              <a:t>клятва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4744"/>
            <a:ext cx="9137685" cy="686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Горизонтальный свиток 2"/>
          <p:cNvSpPr/>
          <p:nvPr/>
        </p:nvSpPr>
        <p:spPr>
          <a:xfrm>
            <a:off x="285720" y="0"/>
            <a:ext cx="5286412" cy="12475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Страна Вежливости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428604"/>
            <a:ext cx="5286412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Остров волшебных слов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64829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Раздели слова на </a:t>
            </a:r>
            <a:r>
              <a:rPr lang="ru-RU" b="1" dirty="0" smtClean="0">
                <a:solidFill>
                  <a:schemeClr val="accent2"/>
                </a:solidFill>
              </a:rPr>
              <a:t>группы</a:t>
            </a:r>
            <a:br>
              <a:rPr lang="ru-RU" b="1" dirty="0" smtClean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8024" y="1124745"/>
            <a:ext cx="4032448" cy="5001418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4000" b="1" dirty="0"/>
              <a:t>Здравствуйте, </a:t>
            </a:r>
            <a:endParaRPr lang="ru-RU" sz="4000" b="1" dirty="0" smtClean="0"/>
          </a:p>
          <a:p>
            <a:pPr>
              <a:buFontTx/>
              <a:buNone/>
            </a:pPr>
            <a:r>
              <a:rPr lang="ru-RU" sz="4000" b="1" dirty="0" smtClean="0"/>
              <a:t>будьте </a:t>
            </a:r>
            <a:r>
              <a:rPr lang="ru-RU" sz="4000" b="1" dirty="0"/>
              <a:t>добры, </a:t>
            </a:r>
          </a:p>
          <a:p>
            <a:pPr>
              <a:buFontTx/>
              <a:buNone/>
            </a:pPr>
            <a:r>
              <a:rPr lang="ru-RU" sz="4000" b="1" dirty="0"/>
              <a:t>до свидания, </a:t>
            </a:r>
            <a:endParaRPr lang="ru-RU" sz="4000" b="1" dirty="0" smtClean="0"/>
          </a:p>
          <a:p>
            <a:pPr>
              <a:buFontTx/>
              <a:buNone/>
            </a:pPr>
            <a:r>
              <a:rPr lang="ru-RU" sz="4000" b="1" dirty="0" smtClean="0"/>
              <a:t>привет</a:t>
            </a:r>
            <a:r>
              <a:rPr lang="ru-RU" sz="4000" b="1" dirty="0"/>
              <a:t>,</a:t>
            </a:r>
            <a:endParaRPr lang="ru-RU" sz="4000" b="1" dirty="0" smtClean="0"/>
          </a:p>
          <a:p>
            <a:pPr>
              <a:buFontTx/>
              <a:buNone/>
            </a:pPr>
            <a:r>
              <a:rPr lang="ru-RU" sz="4000" b="1" dirty="0" smtClean="0"/>
              <a:t>спокойной ночи,</a:t>
            </a:r>
            <a:endParaRPr lang="ru-RU" sz="4000" b="1" dirty="0"/>
          </a:p>
          <a:p>
            <a:pPr>
              <a:buFontTx/>
              <a:buNone/>
            </a:pPr>
            <a:r>
              <a:rPr lang="ru-RU" sz="4000" b="1" dirty="0" smtClean="0"/>
              <a:t>добрый день,</a:t>
            </a:r>
          </a:p>
          <a:p>
            <a:pPr>
              <a:buFontTx/>
              <a:buNone/>
            </a:pPr>
            <a:r>
              <a:rPr lang="ru-RU" sz="4000" b="1" dirty="0" smtClean="0"/>
              <a:t>пожалуйста</a:t>
            </a:r>
            <a:r>
              <a:rPr lang="ru-RU" sz="4000" b="1" dirty="0"/>
              <a:t>,</a:t>
            </a:r>
          </a:p>
          <a:p>
            <a:pPr>
              <a:buFontTx/>
              <a:buNone/>
            </a:pPr>
            <a:r>
              <a:rPr lang="ru-RU" sz="4000" b="1" dirty="0" smtClean="0"/>
              <a:t>счастливого пути</a:t>
            </a:r>
            <a:r>
              <a:rPr lang="ru-RU" sz="4000" b="1" dirty="0"/>
              <a:t>.</a:t>
            </a:r>
          </a:p>
        </p:txBody>
      </p:sp>
      <p:pic>
        <p:nvPicPr>
          <p:cNvPr id="4" name="Picture 9" descr="C:\Documents and Settings\Яна Савина\Мои документы\Развитие\Материал для презентаций\Урок вежливости\ачало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196752"/>
            <a:ext cx="417646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7143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ru-RU" sz="700"/>
          </a:p>
          <a:p>
            <a:pPr>
              <a:lnSpc>
                <a:spcPct val="80000"/>
              </a:lnSpc>
              <a:buFontTx/>
              <a:buNone/>
            </a:pPr>
            <a:endParaRPr lang="ru-RU" sz="700"/>
          </a:p>
          <a:p>
            <a:pPr>
              <a:lnSpc>
                <a:spcPct val="80000"/>
              </a:lnSpc>
              <a:buFontTx/>
              <a:buNone/>
            </a:pPr>
            <a:endParaRPr lang="ru-RU" sz="8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300192" y="404813"/>
            <a:ext cx="26642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ПРОЩАНИЕ</a:t>
            </a:r>
          </a:p>
          <a:p>
            <a:pPr algn="ctr"/>
            <a:r>
              <a:rPr lang="ru-RU" sz="2800" b="1" dirty="0"/>
              <a:t>До свидания</a:t>
            </a:r>
          </a:p>
          <a:p>
            <a:pPr algn="ctr"/>
            <a:r>
              <a:rPr lang="ru-RU" sz="2800" b="1" dirty="0" smtClean="0"/>
              <a:t>До скорой встречи</a:t>
            </a:r>
          </a:p>
          <a:p>
            <a:pPr algn="ctr"/>
            <a:r>
              <a:rPr lang="ru-RU" sz="2800" b="1" dirty="0" smtClean="0"/>
              <a:t>Прощайте</a:t>
            </a:r>
            <a:endParaRPr lang="ru-RU" sz="2800" b="1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436096" y="4293096"/>
            <a:ext cx="337294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ПОЖЕЛАНИЕ</a:t>
            </a:r>
            <a:endParaRPr lang="ru-RU" sz="2800" b="1" dirty="0">
              <a:solidFill>
                <a:schemeClr val="accent2"/>
              </a:solidFill>
            </a:endParaRPr>
          </a:p>
          <a:p>
            <a:pPr algn="ctr"/>
            <a:r>
              <a:rPr lang="ru-RU" sz="2800" b="1" dirty="0" smtClean="0"/>
              <a:t>Будьте здоровы</a:t>
            </a:r>
          </a:p>
          <a:p>
            <a:pPr algn="ctr"/>
            <a:r>
              <a:rPr lang="ru-RU" sz="2800" b="1" dirty="0" smtClean="0"/>
              <a:t>Спокойной ночи</a:t>
            </a:r>
            <a:endParaRPr lang="ru-RU" sz="2800" b="1" dirty="0"/>
          </a:p>
          <a:p>
            <a:pPr algn="ctr"/>
            <a:r>
              <a:rPr lang="ru-RU" sz="2800" b="1" dirty="0" smtClean="0"/>
              <a:t>Приятного аппетита</a:t>
            </a:r>
          </a:p>
          <a:p>
            <a:pPr algn="ctr"/>
            <a:r>
              <a:rPr lang="ru-RU" sz="2800" b="1" dirty="0" smtClean="0"/>
              <a:t>Доброго пути</a:t>
            </a:r>
            <a:endParaRPr lang="ru-RU" sz="2800" b="1" dirty="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95536" y="4221088"/>
            <a:ext cx="34563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ПРОСЬБА</a:t>
            </a:r>
          </a:p>
          <a:p>
            <a:pPr algn="ctr"/>
            <a:r>
              <a:rPr lang="ru-RU" sz="2800" b="1" dirty="0"/>
              <a:t>Будьте добры</a:t>
            </a:r>
          </a:p>
          <a:p>
            <a:pPr algn="ctr"/>
            <a:r>
              <a:rPr lang="ru-RU" sz="2800" b="1" dirty="0"/>
              <a:t>Пожалуйста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Будьте любезны</a:t>
            </a:r>
          </a:p>
          <a:p>
            <a:pPr algn="ctr"/>
            <a:r>
              <a:rPr lang="ru-RU" sz="2800" b="1" dirty="0" smtClean="0"/>
              <a:t>Прошу Вас</a:t>
            </a:r>
            <a:endParaRPr lang="ru-RU" sz="2800" b="1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79511" y="404664"/>
            <a:ext cx="259228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ПРИВЕТСТВИЕ</a:t>
            </a:r>
          </a:p>
          <a:p>
            <a:pPr algn="ctr"/>
            <a:r>
              <a:rPr lang="ru-RU" sz="2800" b="1" dirty="0"/>
              <a:t>Здравствуйте</a:t>
            </a:r>
          </a:p>
          <a:p>
            <a:pPr algn="ctr"/>
            <a:r>
              <a:rPr lang="ru-RU" sz="2800" b="1" dirty="0"/>
              <a:t>Добрый </a:t>
            </a:r>
            <a:r>
              <a:rPr lang="ru-RU" sz="2800" b="1" dirty="0" smtClean="0"/>
              <a:t>день </a:t>
            </a:r>
          </a:p>
          <a:p>
            <a:pPr algn="ctr"/>
            <a:r>
              <a:rPr lang="ru-RU" sz="2800" b="1" dirty="0" smtClean="0"/>
              <a:t>Доброе утро</a:t>
            </a:r>
          </a:p>
          <a:p>
            <a:pPr algn="ctr"/>
            <a:r>
              <a:rPr lang="ru-RU" sz="2800" b="1" dirty="0" smtClean="0"/>
              <a:t>Добрый вечер</a:t>
            </a:r>
            <a:endParaRPr lang="ru-RU" sz="2800" b="1" dirty="0"/>
          </a:p>
        </p:txBody>
      </p:sp>
      <p:pic>
        <p:nvPicPr>
          <p:cNvPr id="8" name="Picture 5" descr="C:\Documents and Settings\Яна Савина\Мои документы\Развитие\Материал для презентаций\Урок вежливости\Спасибо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9792" y="1052736"/>
            <a:ext cx="367240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899592" y="22417"/>
            <a:ext cx="770485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встретился знакомый,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Хоть на улице, хоть дома –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стесняйся, не лукавствуй,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 скажи погромче: …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7" descr="C:\Documents and Settings\Яна Савина\Мои документы\Развитие\Материал для презентаций\Урок вежливости\обро пожаловать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3329608"/>
            <a:ext cx="4724400" cy="31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436096" y="472166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здравствуй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168782"/>
            <a:ext cx="79208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Катя пупсика Игнатку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Уложила спать в кроватку –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Больше он играть не хочет,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Говорит: …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3501008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спокойной ночи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6" name="Picture 7" descr="C:\Documents and Settings\Яна Савина\Мои документы\Развитие\Материал для презентаций\Урок вежливости\окойной ночи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2780928"/>
            <a:ext cx="460851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0"/>
            <a:ext cx="5472608" cy="520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cs typeface="Times New Roman" pitchFamily="18" charset="0"/>
              </a:rPr>
              <a:t>И во Франции,</a:t>
            </a:r>
          </a:p>
          <a:p>
            <a:r>
              <a:rPr lang="ru-RU" sz="4000" b="1" dirty="0" smtClean="0">
                <a:cs typeface="Times New Roman" pitchFamily="18" charset="0"/>
              </a:rPr>
              <a:t>И в Дании </a:t>
            </a:r>
            <a:br>
              <a:rPr lang="ru-RU" sz="4000" b="1" dirty="0" smtClean="0">
                <a:cs typeface="Times New Roman" pitchFamily="18" charset="0"/>
              </a:rPr>
            </a:br>
            <a:r>
              <a:rPr lang="ru-RU" sz="4000" b="1" dirty="0" smtClean="0">
                <a:cs typeface="Times New Roman" pitchFamily="18" charset="0"/>
              </a:rPr>
              <a:t>На прощанье говорят: </a:t>
            </a:r>
          </a:p>
          <a:p>
            <a:endParaRPr lang="ru-RU" sz="40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" name="Picture 7" descr="C:\Documents and Settings\Яна Савина\Мои документы\Развитие\Материал для презентаций\Урок вежливости\ок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688" y="2132856"/>
            <a:ext cx="56166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5733256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до</a:t>
            </a:r>
            <a:r>
              <a:rPr lang="ru-RU" sz="4800" b="1" i="1" dirty="0" smtClean="0"/>
              <a:t> </a:t>
            </a:r>
            <a:r>
              <a:rPr lang="ru-RU" sz="4800" b="1" i="1" dirty="0" smtClean="0">
                <a:solidFill>
                  <a:srgbClr val="FF0000"/>
                </a:solidFill>
              </a:rPr>
              <a:t>свидания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363</Words>
  <Application>Microsoft Office PowerPoint</Application>
  <PresentationFormat>Экран (4:3)</PresentationFormat>
  <Paragraphs>108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мир</vt:lpstr>
      <vt:lpstr>Узнай слово</vt:lpstr>
      <vt:lpstr>Слайд 3</vt:lpstr>
      <vt:lpstr>Слайд 4</vt:lpstr>
      <vt:lpstr>Раздели слова на группы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В. Осеева  «Волшебное слово»</vt:lpstr>
      <vt:lpstr>Слайд 25</vt:lpstr>
      <vt:lpstr>клятва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revaz</cp:lastModifiedBy>
  <cp:revision>31</cp:revision>
  <dcterms:modified xsi:type="dcterms:W3CDTF">2013-01-18T09:07:56Z</dcterms:modified>
</cp:coreProperties>
</file>