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7C75-E7B2-4963-9A77-DF3424273166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3A78-4463-4540-9633-3DBD1E85F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766E-105F-424E-A320-B6A381C05258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224CE-C816-4FDA-B201-FDBF52018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8930-D5C8-4A80-95B0-C5EE34E4FACB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96B8-C553-449D-9517-F93AA3CE8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D953-B9E1-48C7-BC07-0622035D18B1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866E-2A9C-4371-8574-563EAD24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3D56-703C-42AD-B595-D660EABBE939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A665-C551-4077-9219-7D1DE4198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EF3A-D325-46AD-ADDD-0BA0D862CB09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CF5F8-E195-4BC2-A83E-CFD86878B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873E-ADEF-4DA9-9FFC-15620DA7E688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0A8DA-FBF9-4A7C-B340-4EA2BA69F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0D30-2AF7-452A-AC51-D24365DBE9D7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7464-AE53-4AB5-A7B5-82AE165F9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0015-891C-43D5-ABF6-138FD82D1815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8DFE-F88A-4A90-B919-B0088A180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468A-CF6B-4190-A1F1-C409D3AC70D9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D9FA-5467-4CC8-BC3E-A4E6C5FA2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F662-4CD4-45F0-9EDF-0D417FB09FCD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B929-A4A0-4666-A2FB-F4CD2236D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052DB-9190-43E0-A7DE-28487E3FFB92}" type="datetimeFigureOut">
              <a:rPr lang="en-US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AB7144-101E-42CC-975E-2D281D59B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00B0F0"/>
                </a:solidFill>
              </a:rPr>
              <a:t>Past simple</a:t>
            </a:r>
            <a:endParaRPr lang="ru-RU" sz="72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 smtClean="0">
                <a:solidFill>
                  <a:srgbClr val="0070C0"/>
                </a:solidFill>
              </a:rPr>
              <a:t>Yesterday, ago, in 2011, last week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2054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7463"/>
            <a:ext cx="4568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463"/>
            <a:ext cx="4568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7463" y="6084888"/>
            <a:ext cx="456723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5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9775" y="6084888"/>
            <a:ext cx="45688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386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71800" y="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600" y="0"/>
            <a:ext cx="31988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71800" y="4038600"/>
            <a:ext cx="24384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1200" y="4038600"/>
            <a:ext cx="33528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4716" y="2238233"/>
          <a:ext cx="8830102" cy="163773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830102"/>
              </a:tblGrid>
              <a:tr h="163773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Fl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-fl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ew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-fl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own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 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000" dirty="0" smtClean="0"/>
                        <a:t>     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t-s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t-s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   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              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wr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te-wr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te-wr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ten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ea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d-r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ea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d-read </a:t>
                      </a:r>
                      <a:r>
                        <a:rPr lang="ru-RU" sz="280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  spen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d-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spen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t-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spen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t 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    sl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ee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p-sl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pt-sl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ept 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244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19400" y="47244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48400" y="4724400"/>
            <a:ext cx="28717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9182" y="2388358"/>
          <a:ext cx="8802806" cy="211540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802806"/>
              </a:tblGrid>
              <a:tr h="211540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do-did-done    come-came-come  draw-drew-drawn  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Drive-drove-driven 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build-built-built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freeze-froze- frozen    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5720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43200" y="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7000" y="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43200" y="45720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77000" y="45720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307" y="2565779"/>
          <a:ext cx="8707272" cy="7870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07272"/>
              </a:tblGrid>
              <a:tr h="78702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Buy-b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ough</a:t>
                      </a:r>
                      <a:r>
                        <a:rPr lang="en-US" sz="2800" dirty="0" smtClean="0"/>
                        <a:t>t-b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ough</a:t>
                      </a:r>
                      <a:r>
                        <a:rPr lang="en-US" sz="2800" dirty="0" smtClean="0"/>
                        <a:t>t  ride-rode-ridden  speak-spoke-spoken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3899" y="3712191"/>
          <a:ext cx="8570794" cy="68238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570794"/>
              </a:tblGrid>
              <a:tr h="68238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Catch-c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augh</a:t>
                      </a:r>
                      <a:r>
                        <a:rPr lang="en-US" sz="2800" dirty="0" smtClean="0"/>
                        <a:t>t-c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augh</a:t>
                      </a:r>
                      <a:r>
                        <a:rPr lang="en-US" sz="2800" dirty="0" smtClean="0"/>
                        <a:t>t  win-w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800" dirty="0" smtClean="0"/>
                        <a:t>n-w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800" dirty="0" smtClean="0"/>
                        <a:t>n  teach-t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augh</a:t>
                      </a:r>
                      <a:r>
                        <a:rPr lang="en-US" sz="2800" dirty="0" smtClean="0"/>
                        <a:t>t-t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augh</a:t>
                      </a:r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62600" y="33338"/>
            <a:ext cx="3886200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3773" y="3384645"/>
          <a:ext cx="5158854" cy="32072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58854"/>
              </a:tblGrid>
              <a:tr h="320722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Run-ran-run              forget-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                            forgot-  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Lose-lost-lost            forgotten   </a:t>
                      </a:r>
                    </a:p>
                    <a:p>
                      <a:endPara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Meet-met-met</a:t>
                      </a:r>
                    </a:p>
                    <a:p>
                      <a:endParaRPr lang="en-US" sz="28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See-saw-seen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5410200"/>
            <a:ext cx="1905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733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4958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0" y="0"/>
            <a:ext cx="4953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1000" y="4495800"/>
            <a:ext cx="49530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7818" y="3034145"/>
          <a:ext cx="8742218" cy="130925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742218"/>
              </a:tblGrid>
              <a:tr h="130925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B050"/>
                          </a:solidFill>
                        </a:rPr>
                        <a:t>Take-took-taken                    hide-hid-hidden</a:t>
                      </a:r>
                    </a:p>
                    <a:p>
                      <a:r>
                        <a:rPr lang="en-US" sz="3600" dirty="0" smtClean="0">
                          <a:solidFill>
                            <a:srgbClr val="7030A0"/>
                          </a:solidFill>
                        </a:rPr>
                        <a:t>Give-gave-given                     slide-slid-slid</a:t>
                      </a:r>
                      <a:endParaRPr lang="ru-RU" sz="3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762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762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12442" y="436728"/>
          <a:ext cx="750627" cy="193798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50627"/>
              </a:tblGrid>
              <a:tr h="193798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Verb</a:t>
                      </a: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+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ed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[ d ]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522794" y="2667000"/>
          <a:ext cx="2975211" cy="81886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75211"/>
              </a:tblGrid>
              <a:tr h="818865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       ski - skied</a:t>
                      </a:r>
                      <a:endParaRPr lang="ru-RU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785" y="2770496"/>
          <a:ext cx="3179928" cy="6823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79928"/>
              </a:tblGrid>
              <a:tr h="68238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70C0"/>
                          </a:solidFill>
                        </a:rPr>
                        <a:t>  Play- played</a:t>
                      </a:r>
                      <a:endParaRPr lang="ru-RU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3899" y="5813946"/>
          <a:ext cx="3439235" cy="76427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39235"/>
              </a:tblGrid>
              <a:tr h="764275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3200" dirty="0" smtClean="0">
                          <a:solidFill>
                            <a:schemeClr val="accent6"/>
                          </a:solidFill>
                        </a:rPr>
                        <a:t>water- watered</a:t>
                      </a:r>
                      <a:endParaRPr lang="ru-RU" sz="32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86149" y="5773003"/>
          <a:ext cx="3684896" cy="87345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684896"/>
              </a:tblGrid>
              <a:tr h="873457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sz="2800" dirty="0" smtClean="0">
                          <a:solidFill>
                            <a:schemeClr val="accent6"/>
                          </a:solidFill>
                        </a:rPr>
                        <a:t>vacuum -  vacuumed</a:t>
                      </a:r>
                      <a:endParaRPr lang="ru-RU" sz="28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3657600"/>
            <a:ext cx="327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05400" y="36576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048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152400"/>
            <a:ext cx="36258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36576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39236" y="382137"/>
          <a:ext cx="1624083" cy="204716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24083"/>
              </a:tblGrid>
              <a:tr h="204716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Verb +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</a:rPr>
                        <a:t>ed</a:t>
                      </a:r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[ t ]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5534" y="2620370"/>
          <a:ext cx="2893326" cy="7642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93326"/>
              </a:tblGrid>
              <a:tr h="76427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Brush - brushed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8364" y="5991367"/>
          <a:ext cx="2702257" cy="579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02257"/>
              </a:tblGrid>
              <a:tr h="57320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Jump- jumped</a:t>
                      </a:r>
                      <a:endParaRPr lang="ru-RU" sz="3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31809" y="5595582"/>
          <a:ext cx="3234519" cy="99628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234519"/>
              </a:tblGrid>
              <a:tr h="996287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wash - washed</a:t>
                      </a:r>
                      <a:endParaRPr lang="ru-RU" sz="3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2800" y="2692400"/>
            <a:ext cx="18510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411940" y="5418161"/>
          <a:ext cx="1746914" cy="11600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46914"/>
              </a:tblGrid>
              <a:tr h="116006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Cook –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cooked</a:t>
                      </a:r>
                      <a:endParaRPr lang="ru-RU" sz="3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2400" y="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76200"/>
            <a:ext cx="335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10000"/>
            <a:ext cx="2705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8800" y="3810000"/>
            <a:ext cx="335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770188" y="368300"/>
          <a:ext cx="2701925" cy="6264275"/>
        </p:xfrm>
        <a:graphic>
          <a:graphicData uri="http://schemas.openxmlformats.org/drawingml/2006/table">
            <a:tbl>
              <a:tblPr/>
              <a:tblGrid>
                <a:gridCol w="2701925"/>
              </a:tblGrid>
              <a:tr h="6264275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Verb +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ed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[ id ]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Carry – carried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                count-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                counted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Dust – dusted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               </a:t>
                      </a:r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want –</a:t>
                      </a:r>
                    </a:p>
                    <a:p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         wanted</a:t>
                      </a:r>
                      <a:endParaRPr lang="ru-RU" sz="3200" dirty="0">
                        <a:solidFill>
                          <a:srgbClr val="00B0F0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FFC000"/>
                </a:solidFill>
              </a:rPr>
              <a:t>Now your  turn</a:t>
            </a:r>
            <a:endParaRPr lang="ru-RU" sz="7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Pick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Clean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Dust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Watch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Walk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Copy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Plan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62316" y="1665027"/>
          <a:ext cx="3152633" cy="461294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52633"/>
              </a:tblGrid>
              <a:tr h="461294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Picked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Cleaned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Dusted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Watched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Walked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Waited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Copied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Rained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Planned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mixed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Program Files\Microsoft Office\MEDIA\CAGCAT10\j0199036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1524000"/>
            <a:ext cx="5562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Did </a:t>
            </a:r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go</a:t>
            </a:r>
            <a:r>
              <a:rPr lang="en-US" dirty="0" smtClean="0"/>
              <a:t> to the club yesterday?</a:t>
            </a:r>
            <a:endParaRPr lang="ru-R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8490" y="1651379"/>
          <a:ext cx="8379725" cy="11600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379725"/>
              </a:tblGrid>
              <a:tr h="116006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Yes, I did.  </a:t>
                      </a:r>
                      <a:r>
                        <a:rPr lang="en-US" sz="3200" dirty="0" smtClean="0"/>
                        <a:t>I </a:t>
                      </a:r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went </a:t>
                      </a:r>
                      <a:r>
                        <a:rPr lang="en-US" sz="3200" dirty="0" smtClean="0"/>
                        <a:t>to the club yesterday.</a:t>
                      </a:r>
                    </a:p>
                    <a:p>
                      <a:r>
                        <a:rPr lang="en-US" sz="3200" dirty="0" smtClean="0"/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No, I didn`t</a:t>
                      </a:r>
                      <a:r>
                        <a:rPr lang="en-US" sz="3200" dirty="0" smtClean="0"/>
                        <a:t>.  I </a:t>
                      </a:r>
                      <a:r>
                        <a:rPr lang="en-US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didn`t go </a:t>
                      </a:r>
                      <a:r>
                        <a:rPr lang="en-US" sz="3200" dirty="0" smtClean="0"/>
                        <a:t>to the club.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2955" y="3098042"/>
          <a:ext cx="8570794" cy="350747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570794"/>
              </a:tblGrid>
              <a:tr h="3507474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ASK  and ANSWER the questions.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…he (play tennis) last Sunday?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…she ( brush) her teeth in the evening?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 you ( wash) the floor yesterday?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 your friend (help) you?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…your mother (prepare) tasty dishes last week?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…your brother( clean) the room last Saturday?    </a:t>
                      </a:r>
                      <a:endParaRPr lang="ru-RU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ASK  THE QUESTIONs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6764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1638300"/>
            <a:ext cx="2667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19550"/>
            <a:ext cx="2438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9000" y="1724025"/>
            <a:ext cx="2895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05238" y="4019550"/>
            <a:ext cx="236696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Give the negative answer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5240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40386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99200" y="15240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99200" y="4038600"/>
            <a:ext cx="2857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89110" y="1678675"/>
          <a:ext cx="2838735" cy="485860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38735"/>
              </a:tblGrid>
              <a:tr h="485860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Did you visit London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in 2011?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Did you drive a car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yesterday?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Did you walk along the Red Square in Moscow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last week?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Did you travel to the</a:t>
                      </a:r>
                    </a:p>
                    <a:p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Moon a year ago?</a:t>
                      </a:r>
                      <a:endParaRPr lang="ru-RU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Irregular verbs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44638"/>
            <a:ext cx="26670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13" y="4943475"/>
            <a:ext cx="280828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15875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4943475"/>
            <a:ext cx="2895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53200" y="1544638"/>
            <a:ext cx="25146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53200" y="4943475"/>
            <a:ext cx="2514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125" y="3643952"/>
          <a:ext cx="8925636" cy="113276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925636"/>
              </a:tblGrid>
              <a:tr h="11327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ld-h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ld-h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ld 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       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 go-went-gone           eat-ate -eaten</a:t>
                      </a:r>
                      <a:endParaRPr lang="en-US" sz="2000" dirty="0" smtClean="0"/>
                    </a:p>
                    <a:p>
                      <a:r>
                        <a:rPr lang="en-US" sz="2800" dirty="0" smtClean="0"/>
                        <a:t>Sw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 smtClean="0"/>
                        <a:t>m-sw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800" dirty="0" smtClean="0"/>
                        <a:t>m-sw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800" dirty="0" smtClean="0"/>
                        <a:t>m   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 smtClean="0"/>
                        <a:t>ng-s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800" dirty="0" smtClean="0"/>
                        <a:t>ng-s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800" dirty="0" smtClean="0"/>
                        <a:t>ng  </a:t>
                      </a:r>
                      <a:r>
                        <a:rPr lang="en-US" sz="2000" dirty="0" smtClean="0"/>
                        <a:t>             </a:t>
                      </a:r>
                      <a:r>
                        <a:rPr lang="en-US" sz="2800" dirty="0" smtClean="0"/>
                        <a:t>dr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 smtClean="0"/>
                        <a:t>nk-dr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800" dirty="0" smtClean="0"/>
                        <a:t>nk-dr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2800" dirty="0" smtClean="0"/>
                        <a:t>nk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282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Past simple</vt:lpstr>
      <vt:lpstr>Слайд 2</vt:lpstr>
      <vt:lpstr>Слайд 3</vt:lpstr>
      <vt:lpstr>Слайд 4</vt:lpstr>
      <vt:lpstr>Now your  turn</vt:lpstr>
      <vt:lpstr>Did you go to the club yesterday?</vt:lpstr>
      <vt:lpstr>ASK  THE QUESTIONs </vt:lpstr>
      <vt:lpstr>Give the negative answer</vt:lpstr>
      <vt:lpstr>Irregular verbs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солнечная 11</dc:creator>
  <cp:lastModifiedBy>revaz</cp:lastModifiedBy>
  <cp:revision>31</cp:revision>
  <dcterms:created xsi:type="dcterms:W3CDTF">2006-08-16T00:00:00Z</dcterms:created>
  <dcterms:modified xsi:type="dcterms:W3CDTF">2013-02-15T20:03:15Z</dcterms:modified>
</cp:coreProperties>
</file>