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76F6E-D826-41AB-AA95-E72A2EF83D66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01329-FE8B-42F7-9A07-B6C4D4B00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D8A64-50B5-41E8-9272-4CD948E968C5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11A4E-3D7F-42AE-A7F7-1F13ED810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F568B-70AB-4DA1-899C-AF61C0E1071F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7A9BD-A281-4F2A-9376-7CF4A4DB9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660BB-2160-4915-A346-095D83DD176A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60907-FFEF-4A0B-A549-BD20F5935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0E7A5-B230-4D9D-93A9-4F77D2350BFC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01B8E-553A-469E-BB03-8B32ED285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95ADA-8DC8-4DCB-8B7D-9D50DD758625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2667F-18CC-49D9-9C32-5D35F2CA9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29505-8007-4F41-9936-7D2FD32AA66C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B270A-6AF2-4F7F-BAF7-3C3B69410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62821-2603-4581-9775-65A26F515DB0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935E6-031C-4E18-A4FD-BAA4DCF54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F350A-B6F1-43DD-B625-8641C0EA9499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7C103-1E59-4141-8AB2-5886F6F98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67B8B-CB17-4877-BB42-1D0F501FF7DC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13990-58A5-4E61-904A-4C292C723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8C3C6-9515-4D9B-BB3D-69A0387ACC94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FFFDD-818B-4CCF-92B8-D7C31C91F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F01C3B-DF4C-49BF-85A7-AF6E41321661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F5A8F9-EC4E-4848-8CF8-620DEBA21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dirty="0" smtClean="0">
                <a:solidFill>
                  <a:srgbClr val="C00000"/>
                </a:solidFill>
              </a:rPr>
              <a:t>jobs</a:t>
            </a:r>
            <a:endParaRPr lang="ru-RU" sz="96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B050"/>
                </a:solidFill>
              </a:rPr>
              <a:t>All jobs are nice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B050"/>
                </a:solidFill>
              </a:rPr>
              <a:t> only choose the best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2209800"/>
            <a:ext cx="7772400" cy="14700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9600" dirty="0" smtClean="0">
                <a:solidFill>
                  <a:srgbClr val="C00000"/>
                </a:solidFill>
              </a:rPr>
              <a:t>jobs</a:t>
            </a:r>
            <a:endParaRPr lang="ru-RU" sz="9600" dirty="0">
              <a:solidFill>
                <a:srgbClr val="C00000"/>
              </a:solidFill>
            </a:endParaRPr>
          </a:p>
        </p:txBody>
      </p:sp>
      <p:pic>
        <p:nvPicPr>
          <p:cNvPr id="2053" name="Picture 4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60888" y="152400"/>
            <a:ext cx="4559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8575" y="152400"/>
            <a:ext cx="45608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554639" y="6264322"/>
          <a:ext cx="3398292" cy="46402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398292"/>
              </a:tblGrid>
              <a:tr h="464024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Galina </a:t>
                      </a:r>
                      <a:r>
                        <a:rPr lang="en-US" dirty="0" err="1" smtClean="0"/>
                        <a:t>Chistotkina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Little strokes fell great oaks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1600200"/>
            <a:ext cx="18478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4114800"/>
            <a:ext cx="18478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1800" y="1600200"/>
            <a:ext cx="21336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10375" y="4305300"/>
            <a:ext cx="2133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38233" y="1676401"/>
          <a:ext cx="4421874" cy="483358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421874"/>
              </a:tblGrid>
              <a:tr h="4833582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This is a magician.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She tells tales and brings happiness.</a:t>
                      </a:r>
                    </a:p>
                    <a:p>
                      <a:endParaRPr lang="en-US" sz="20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                   Barbara is a barber.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                   She makes modern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                    hairstyles.</a:t>
                      </a:r>
                    </a:p>
                    <a:p>
                      <a:endParaRPr lang="en-US" sz="20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endParaRPr lang="en-US" sz="20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endParaRPr lang="en-US" sz="20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She is a top model.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She travels a lot.</a:t>
                      </a:r>
                    </a:p>
                    <a:p>
                      <a:endParaRPr lang="en-US" sz="20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                      Nick is a football player.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                      He takes part in UEFA.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                      He won cups and medals.   </a:t>
                      </a:r>
                      <a:r>
                        <a:rPr lang="en-US" dirty="0" smtClean="0"/>
                        <a:t>  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No pains no gains,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no song no supper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447800"/>
            <a:ext cx="182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3886200"/>
            <a:ext cx="1828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51663" y="1447800"/>
            <a:ext cx="2133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51663" y="3886200"/>
            <a:ext cx="2133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429301" y="1569493"/>
          <a:ext cx="4394580" cy="502237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394580"/>
              </a:tblGrid>
              <a:tr h="502237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Bob is an operator.</a:t>
                      </a: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He works at a film company.</a:t>
                      </a: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He loves his profession very much.</a:t>
                      </a: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                             </a:t>
                      </a:r>
                    </a:p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                      John is a traveller.</a:t>
                      </a:r>
                    </a:p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                       He visited many </a:t>
                      </a:r>
                    </a:p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                       islands and  rivers.</a:t>
                      </a:r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Jack is a manager.</a:t>
                      </a:r>
                    </a:p>
                    <a:p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He works in Microsoft</a:t>
                      </a:r>
                    </a:p>
                    <a:p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Company. He is lucky.</a:t>
                      </a:r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                        </a:t>
                      </a:r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Britney is a jazz  singer .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                      She is talented and  very 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                      popular.                                                                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Business before pleasure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6764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4038600"/>
            <a:ext cx="2057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0" y="16764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00" y="4038600"/>
            <a:ext cx="2057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483893" y="1801504"/>
          <a:ext cx="4067032" cy="462659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067032"/>
              </a:tblGrid>
              <a:tr h="462659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He is a taxi driver.</a:t>
                      </a:r>
                    </a:p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He can take you to any place.</a:t>
                      </a:r>
                    </a:p>
                    <a:p>
                      <a:endParaRPr lang="en-US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                  He is a scientist.</a:t>
                      </a:r>
                    </a:p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                  He is very clever.</a:t>
                      </a:r>
                    </a:p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                  He invents new laws.</a:t>
                      </a:r>
                    </a:p>
                    <a:p>
                      <a:endParaRPr lang="en-US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He is a vet. </a:t>
                      </a:r>
                    </a:p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He likes animals.  </a:t>
                      </a:r>
                    </a:p>
                    <a:p>
                      <a:endParaRPr lang="en-US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                    He is a surgeon.</a:t>
                      </a:r>
                    </a:p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                    He operates people.</a:t>
                      </a:r>
                    </a:p>
                    <a:p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As you make your bed,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so you must lie on it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1676400"/>
            <a:ext cx="18764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4463" y="4267200"/>
            <a:ext cx="190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29200" y="1524000"/>
            <a:ext cx="403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65528" y="1856096"/>
          <a:ext cx="1842448" cy="18288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842448"/>
              </a:tblGrid>
              <a:tr h="18288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 gardener.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He must  take care of trees, flowers, lawns.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02006" y="4367284"/>
          <a:ext cx="1692322" cy="210175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92322"/>
              </a:tblGrid>
              <a:tr h="210175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A clown.</a:t>
                      </a: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He jokes, tells funny stories, makes people laugh.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good beginning</a:t>
            </a:r>
            <a:br>
              <a:rPr lang="en-US" dirty="0" smtClean="0"/>
            </a:br>
            <a:r>
              <a:rPr lang="en-US" dirty="0" smtClean="0"/>
              <a:t> makes a good ending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76400"/>
            <a:ext cx="3886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1676400"/>
            <a:ext cx="426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What is done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cannot be undone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1524000"/>
            <a:ext cx="3505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5400" y="1676400"/>
            <a:ext cx="3886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A lazy sheep thinks its wool heavy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58913"/>
            <a:ext cx="2133600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038600"/>
            <a:ext cx="2133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53200" y="1458913"/>
            <a:ext cx="2438400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53200" y="4038600"/>
            <a:ext cx="2438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11425" y="1638300"/>
          <a:ext cx="3835400" cy="5076825"/>
        </p:xfrm>
        <a:graphic>
          <a:graphicData uri="http://schemas.openxmlformats.org/drawingml/2006/table">
            <a:tbl>
              <a:tblPr/>
              <a:tblGrid>
                <a:gridCol w="3835400"/>
              </a:tblGrid>
              <a:tr h="507682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He is a plumber.</a:t>
                      </a:r>
                    </a:p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He repairs the bathrooms.</a:t>
                      </a:r>
                    </a:p>
                    <a:p>
                      <a:endParaRPr lang="en-US" sz="18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                          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He is a lawyer.</a:t>
                      </a:r>
                    </a:p>
                    <a:p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                          He defends people.</a:t>
                      </a:r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>
                          <a:solidFill>
                            <a:schemeClr val="accent4"/>
                          </a:solidFill>
                        </a:rPr>
                        <a:t>He is a joiner.</a:t>
                      </a:r>
                    </a:p>
                    <a:p>
                      <a:r>
                        <a:rPr lang="en-US" sz="1800" dirty="0" smtClean="0">
                          <a:solidFill>
                            <a:schemeClr val="accent4"/>
                          </a:solidFill>
                        </a:rPr>
                        <a:t>His job is creative.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                  He is an architect.</a:t>
                      </a:r>
                    </a:p>
                    <a:p>
                      <a:r>
                        <a:rPr lang="en-US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                  He creates  new</a:t>
                      </a:r>
                    </a:p>
                    <a:p>
                      <a:r>
                        <a:rPr lang="en-US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                   houses and towns . 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91449" marR="91449" marT="45719" marB="45719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Never put off till tomorrow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what you can do today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600200"/>
            <a:ext cx="3657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367284" y="1600200"/>
          <a:ext cx="4285397" cy="484154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285397"/>
              </a:tblGrid>
              <a:tr h="484154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What are you dreaming about?</a:t>
                      </a:r>
                    </a:p>
                    <a:p>
                      <a:endParaRPr lang="en-US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What are you going to be?</a:t>
                      </a:r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>
                          <a:solidFill>
                            <a:srgbClr val="FFC000"/>
                          </a:solidFill>
                        </a:rPr>
                        <a:t>What professions do you know?</a:t>
                      </a:r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What do you like to do?</a:t>
                      </a:r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>
                          <a:solidFill>
                            <a:srgbClr val="00B0F0"/>
                          </a:solidFill>
                        </a:rPr>
                        <a:t>What is you </a:t>
                      </a:r>
                      <a:r>
                        <a:rPr lang="en-US" sz="2000" dirty="0" err="1" smtClean="0">
                          <a:solidFill>
                            <a:srgbClr val="00B0F0"/>
                          </a:solidFill>
                        </a:rPr>
                        <a:t>favourite</a:t>
                      </a:r>
                      <a:r>
                        <a:rPr lang="en-US" sz="2000" dirty="0" smtClean="0">
                          <a:solidFill>
                            <a:srgbClr val="00B0F0"/>
                          </a:solidFill>
                        </a:rPr>
                        <a:t> hobby?</a:t>
                      </a:r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What are you parents?</a:t>
                      </a:r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What proverbs about jobs do you remember?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He works best who knows his trade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600200"/>
            <a:ext cx="838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09650" y="5418138"/>
          <a:ext cx="7110413" cy="1009650"/>
        </p:xfrm>
        <a:graphic>
          <a:graphicData uri="http://schemas.openxmlformats.org/drawingml/2006/table">
            <a:tbl>
              <a:tblPr/>
              <a:tblGrid>
                <a:gridCol w="7110413"/>
              </a:tblGrid>
              <a:tr h="1009650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</a:rPr>
                        <a:t> Let your dreams come true!</a:t>
                      </a:r>
                      <a:endParaRPr lang="ru-RU" sz="44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07" marB="45707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If a job is worth doing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it is worth doing well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7526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3810000"/>
            <a:ext cx="2438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479800" y="1897063"/>
          <a:ext cx="4054475" cy="1282700"/>
        </p:xfrm>
        <a:graphic>
          <a:graphicData uri="http://schemas.openxmlformats.org/drawingml/2006/table">
            <a:tbl>
              <a:tblPr/>
              <a:tblGrid>
                <a:gridCol w="4054475"/>
              </a:tblGrid>
              <a:tr h="12827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We are students. </a:t>
                      </a:r>
                    </a:p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We study at the university.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 marL="91465" marR="91465" marT="45713" marB="45713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66281" y="3903260"/>
          <a:ext cx="2183641" cy="26517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183641"/>
              </a:tblGrid>
              <a:tr h="247024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7030A0"/>
                          </a:solidFill>
                        </a:rPr>
                        <a:t>I am a teacher.</a:t>
                      </a:r>
                    </a:p>
                    <a:p>
                      <a:r>
                        <a:rPr lang="en-US" sz="2800" dirty="0" smtClean="0">
                          <a:solidFill>
                            <a:srgbClr val="7030A0"/>
                          </a:solidFill>
                        </a:rPr>
                        <a:t>I work at school</a:t>
                      </a:r>
                    </a:p>
                    <a:p>
                      <a:r>
                        <a:rPr lang="en-US" sz="2800" dirty="0" smtClean="0">
                          <a:solidFill>
                            <a:srgbClr val="7030A0"/>
                          </a:solidFill>
                        </a:rPr>
                        <a:t>I teach English</a:t>
                      </a:r>
                      <a:endParaRPr lang="ru-RU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43800" y="3429000"/>
            <a:ext cx="1600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307638" y="2819400"/>
          <a:ext cx="207966" cy="2652713"/>
        </p:xfrm>
        <a:graphic>
          <a:graphicData uri="http://schemas.openxmlformats.org/drawingml/2006/table">
            <a:tbl>
              <a:tblPr/>
              <a:tblGrid>
                <a:gridCol w="207966"/>
              </a:tblGrid>
              <a:tr h="265271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283" marR="91283" marT="45709" marB="4570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82200" y="4495800"/>
          <a:ext cx="1651000" cy="2838450"/>
        </p:xfrm>
        <a:graphic>
          <a:graphicData uri="http://schemas.openxmlformats.org/drawingml/2006/table">
            <a:tbl>
              <a:tblPr/>
              <a:tblGrid>
                <a:gridCol w="1651000"/>
              </a:tblGrid>
              <a:tr h="283845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19" marR="91419" marT="45715" marB="4571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86901" y="3985146"/>
          <a:ext cx="1269242" cy="242930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269242"/>
              </a:tblGrid>
              <a:tr h="242930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What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am</a:t>
                      </a:r>
                    </a:p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I?</a:t>
                      </a:r>
                    </a:p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I am a</a:t>
                      </a:r>
                    </a:p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Pupil.</a:t>
                      </a:r>
                    </a:p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I go to</a:t>
                      </a:r>
                    </a:p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School.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Only fools and horses work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752600"/>
            <a:ext cx="198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3962400"/>
            <a:ext cx="198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0400" y="1752600"/>
            <a:ext cx="2133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10400" y="3962400"/>
            <a:ext cx="2133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65779" y="1787857"/>
          <a:ext cx="4189863" cy="46811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189863"/>
              </a:tblGrid>
              <a:tr h="468118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Steve is a programmer. </a:t>
                      </a:r>
                    </a:p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He works in the office.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             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Jack is a  builder.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                           He builds new houses.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They are businessmen.</a:t>
                      </a:r>
                    </a:p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They work in big firms.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              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Steve is a fireman.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                            His profession is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                             dangerous. 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woman`s work is never done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676400"/>
            <a:ext cx="167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4625" y="3962400"/>
            <a:ext cx="167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62800" y="1676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62800" y="3962400"/>
            <a:ext cx="190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183642" y="1787857"/>
          <a:ext cx="4776716" cy="44805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776716"/>
              </a:tblGrid>
              <a:tr h="444917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Jane is a writer.</a:t>
                      </a:r>
                    </a:p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She writes </a:t>
                      </a:r>
                    </a:p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detective novels. </a:t>
                      </a:r>
                    </a:p>
                    <a:p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                                  Ann is a sewer.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                                  She sews nice clothes.</a:t>
                      </a:r>
                    </a:p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Nelly is a journalist.</a:t>
                      </a:r>
                    </a:p>
                    <a:p>
                      <a:r>
                        <a:rPr lang="en-US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She makes reports.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                   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Susan is a cook.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                                  She bakes tasty cakes.    </a:t>
                      </a:r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7030A0"/>
                </a:solidFill>
              </a:rPr>
              <a:t>Hard work never did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 anyone any harm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752600"/>
            <a:ext cx="18002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3962400"/>
            <a:ext cx="18002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1800" y="4191000"/>
            <a:ext cx="2057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79427" y="1774209"/>
          <a:ext cx="3903260" cy="468118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903260"/>
              </a:tblGrid>
              <a:tr h="468118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C000"/>
                          </a:solidFill>
                        </a:rPr>
                        <a:t>Sam is a pilot.</a:t>
                      </a:r>
                    </a:p>
                    <a:p>
                      <a:r>
                        <a:rPr lang="en-US" sz="1800" dirty="0" smtClean="0">
                          <a:solidFill>
                            <a:srgbClr val="FFC000"/>
                          </a:solidFill>
                        </a:rPr>
                        <a:t>He flies on the plane.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                               Tom is </a:t>
                      </a:r>
                      <a:r>
                        <a:rPr lang="ru-RU" sz="1800" dirty="0" smtClean="0"/>
                        <a:t>а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 police   </a:t>
                      </a:r>
                    </a:p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                                officer. He stands</a:t>
                      </a:r>
                    </a:p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                                on the street</a:t>
                      </a:r>
                    </a:p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                                crossing.</a:t>
                      </a:r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Nick is a cleaner.</a:t>
                      </a:r>
                    </a:p>
                    <a:p>
                      <a:r>
                        <a:rPr lang="en-US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He washes the floors.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                            Ann is a ballet</a:t>
                      </a:r>
                    </a:p>
                    <a:p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                            dancer. She dances</a:t>
                      </a:r>
                    </a:p>
                    <a:p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                            in the theatre.</a:t>
                      </a:r>
                    </a:p>
                    <a:p>
                      <a:r>
                        <a:rPr lang="en-US" sz="1800" dirty="0" smtClean="0"/>
                        <a:t>                                                      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1800" y="1752600"/>
            <a:ext cx="2133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A bad workman</a:t>
            </a:r>
            <a:br>
              <a:rPr lang="en-US" dirty="0" smtClean="0"/>
            </a:br>
            <a:r>
              <a:rPr lang="en-US" dirty="0" smtClean="0"/>
              <a:t> blames his tools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676400"/>
            <a:ext cx="1752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6400" y="16764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4114800"/>
            <a:ext cx="1752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92824" y="1651379"/>
          <a:ext cx="3098042" cy="489954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098042"/>
              </a:tblGrid>
              <a:tr h="489954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Steve is a painter.</a:t>
                      </a:r>
                    </a:p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He paints beautiful </a:t>
                      </a:r>
                    </a:p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pictures.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        Mike is a sailor.</a:t>
                      </a:r>
                    </a:p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        He sails across the</a:t>
                      </a:r>
                    </a:p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        seas and oceans.</a:t>
                      </a:r>
                    </a:p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         He is brave.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Juliet is a postwoman.</a:t>
                      </a: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She brings letters</a:t>
                      </a: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And telegrams.</a:t>
                      </a: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She enjoys her job.</a:t>
                      </a:r>
                    </a:p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All work and no play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makes a dull day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00200"/>
            <a:ext cx="213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962400"/>
            <a:ext cx="2133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96075" y="16002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96075" y="39624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333767" y="1733266"/>
          <a:ext cx="4203511" cy="551688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203511"/>
              </a:tblGrid>
              <a:tr h="485860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Andrew  is a doctor.</a:t>
                      </a: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He cures children.</a:t>
                      </a: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He is kind.</a:t>
                      </a:r>
                    </a:p>
                    <a:p>
                      <a:endParaRPr lang="en-US" sz="200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                       Robert is a musician.</a:t>
                      </a: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                       He plays the piano.</a:t>
                      </a: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                       He enjoys the violin too.</a:t>
                      </a:r>
                    </a:p>
                    <a:p>
                      <a:endParaRPr lang="en-US" sz="20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200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Mag is a clothes designer.</a:t>
                      </a: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Her fancy dresses are beautiful. </a:t>
                      </a:r>
                    </a:p>
                    <a:p>
                      <a:endParaRPr lang="en-US" sz="200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                     Kate is a milkmaid.</a:t>
                      </a: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                      She milks cows and makes</a:t>
                      </a: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                      sour cream and curds. </a:t>
                      </a: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          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devil finds work</a:t>
            </a:r>
            <a:br>
              <a:rPr lang="en-US" dirty="0" smtClean="0"/>
            </a:br>
            <a:r>
              <a:rPr lang="en-US" dirty="0" smtClean="0"/>
              <a:t>for idle hands to do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44625"/>
            <a:ext cx="18288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267200"/>
            <a:ext cx="1828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29400" y="16764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29400" y="4267200"/>
            <a:ext cx="2362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19869" y="1665027"/>
          <a:ext cx="4449170" cy="507696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449170"/>
              </a:tblGrid>
              <a:tr h="507696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Nick is a  worker.</a:t>
                      </a:r>
                    </a:p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He can repair any furniture.</a:t>
                      </a:r>
                    </a:p>
                    <a:p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         Smith is an astronaut.</a:t>
                      </a:r>
                    </a:p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          He dreams of flying into space.</a:t>
                      </a:r>
                    </a:p>
                    <a:p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Brown is an archeologist.</a:t>
                      </a:r>
                    </a:p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He explores caves </a:t>
                      </a:r>
                    </a:p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And dales.</a:t>
                      </a:r>
                    </a:p>
                    <a:p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                          Stuart is a soldier.</a:t>
                      </a:r>
                    </a:p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                          He serves in the army.</a:t>
                      </a:r>
                    </a:p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                          He defends the country.   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A Jack of all trades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is master of none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76400"/>
            <a:ext cx="19621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191000"/>
            <a:ext cx="19621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1800" y="16764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1800" y="4175125"/>
            <a:ext cx="22098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38233" y="1815152"/>
          <a:ext cx="4503761" cy="462659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503761"/>
              </a:tblGrid>
              <a:tr h="462659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Jack  is a driver.</a:t>
                      </a:r>
                    </a:p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He can repair his car.</a:t>
                      </a:r>
                    </a:p>
                    <a:p>
                      <a:endParaRPr lang="en-US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                       Steve is a carpenter.</a:t>
                      </a:r>
                    </a:p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                       He can saw any wood.</a:t>
                      </a:r>
                    </a:p>
                    <a:p>
                      <a:endParaRPr lang="en-US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Mary is a shop-girl.</a:t>
                      </a:r>
                    </a:p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She sells fruit,</a:t>
                      </a:r>
                    </a:p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Vegetables and juice.</a:t>
                      </a:r>
                    </a:p>
                    <a:p>
                      <a:endParaRPr lang="en-US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                          Mrs. Smith is a dentist.</a:t>
                      </a:r>
                    </a:p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                           She cures teeth.</a:t>
                      </a:r>
                    </a:p>
                    <a:p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797</Words>
  <Application>Microsoft Office PowerPoint</Application>
  <PresentationFormat>Экран (4:3)</PresentationFormat>
  <Paragraphs>217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Calibri</vt:lpstr>
      <vt:lpstr>Arial</vt:lpstr>
      <vt:lpstr>Office Theme</vt:lpstr>
      <vt:lpstr>jobs</vt:lpstr>
      <vt:lpstr>If a job is worth doing  it is worth doing well</vt:lpstr>
      <vt:lpstr>Only fools and horses work</vt:lpstr>
      <vt:lpstr>A woman`s work is never done</vt:lpstr>
      <vt:lpstr>Hard work never did  anyone any harm</vt:lpstr>
      <vt:lpstr> A bad workman  blames his tools</vt:lpstr>
      <vt:lpstr>All work and no play makes a dull day</vt:lpstr>
      <vt:lpstr>The devil finds work for idle hands to do</vt:lpstr>
      <vt:lpstr>A Jack of all trades is master of none</vt:lpstr>
      <vt:lpstr>Little strokes fell great oaks</vt:lpstr>
      <vt:lpstr>No pains no gains, no song no supper</vt:lpstr>
      <vt:lpstr>Business before pleasure</vt:lpstr>
      <vt:lpstr>As you make your bed, so you must lie on it</vt:lpstr>
      <vt:lpstr>A good beginning  makes a good ending</vt:lpstr>
      <vt:lpstr>What is done cannot be undone</vt:lpstr>
      <vt:lpstr>A lazy sheep thinks its wool heavy</vt:lpstr>
      <vt:lpstr>Never put off till tomorrow what you can do today</vt:lpstr>
      <vt:lpstr>He works best who knows his trade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jobs</dc:title>
  <dc:creator>солнечная 11</dc:creator>
  <cp:lastModifiedBy>revaz</cp:lastModifiedBy>
  <cp:revision>34</cp:revision>
  <dcterms:created xsi:type="dcterms:W3CDTF">2006-08-16T00:00:00Z</dcterms:created>
  <dcterms:modified xsi:type="dcterms:W3CDTF">2013-02-15T20:02:43Z</dcterms:modified>
</cp:coreProperties>
</file>