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0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70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6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2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3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7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02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29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70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15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A095-29B4-40DB-95DF-457D175F1849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00AD-1757-4147-816F-CCD9377C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920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 Заболоцкий «Вечер на Оке»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836712"/>
            <a:ext cx="4968552" cy="59046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 очарованье русского пейзажа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Есть подлинная радость, но она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Открыта не для каждого, и даже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Не каждому художнику видна.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 утра обременённая работой,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Трудом лесов, заботами полей,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Природа смотрит как бы с неохотой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 нас, </a:t>
            </a:r>
            <a:r>
              <a:rPr lang="ru-RU" sz="2000" dirty="0" err="1" smtClean="0">
                <a:solidFill>
                  <a:schemeClr val="tx1"/>
                </a:solidFill>
              </a:rPr>
              <a:t>неочарованных</a:t>
            </a:r>
            <a:r>
              <a:rPr lang="ru-RU" sz="2000" dirty="0" smtClean="0">
                <a:solidFill>
                  <a:schemeClr val="tx1"/>
                </a:solidFill>
              </a:rPr>
              <a:t> людей.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Но лишь когда за тёмной чащей леса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Вечерний луч таинственно блеснёт,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Обыденности плотная завеса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 её красот мгновенно упадёт.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Вздохнут леса, опущенные в воду,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 как бы сквозь прозрачное стекло,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Вся грудь реки приникнет к небосводу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 загорится влажно и светло.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6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Исаак Левитан «Июньский день»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49" y="549275"/>
            <a:ext cx="8499740" cy="6119813"/>
          </a:xfrm>
        </p:spPr>
      </p:pic>
    </p:spTree>
    <p:extLst>
      <p:ext uri="{BB962C8B-B14F-4D97-AF65-F5344CB8AC3E}">
        <p14:creationId xmlns:p14="http://schemas.microsoft.com/office/powerpoint/2010/main" val="3824894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 Заболоцкий «Вечер на Оке»</vt:lpstr>
      <vt:lpstr>Исаак Левитан «Июньский день»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Заболоцкий «Вечер на Оке»</dc:title>
  <dc:creator>Екатерина</dc:creator>
  <cp:lastModifiedBy>Екатерина</cp:lastModifiedBy>
  <cp:revision>2</cp:revision>
  <dcterms:created xsi:type="dcterms:W3CDTF">2012-01-23T20:04:46Z</dcterms:created>
  <dcterms:modified xsi:type="dcterms:W3CDTF">2012-01-23T20:15:16Z</dcterms:modified>
</cp:coreProperties>
</file>