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3" r:id="rId2"/>
    <p:sldId id="269" r:id="rId3"/>
    <p:sldId id="267" r:id="rId4"/>
    <p:sldId id="268" r:id="rId5"/>
    <p:sldId id="270" r:id="rId6"/>
    <p:sldId id="273" r:id="rId7"/>
    <p:sldId id="271" r:id="rId8"/>
    <p:sldId id="274" r:id="rId9"/>
    <p:sldId id="256" r:id="rId10"/>
    <p:sldId id="277" r:id="rId11"/>
    <p:sldId id="275" r:id="rId12"/>
    <p:sldId id="272" r:id="rId13"/>
    <p:sldId id="276" r:id="rId14"/>
    <p:sldId id="257" r:id="rId15"/>
    <p:sldId id="258" r:id="rId16"/>
    <p:sldId id="259" r:id="rId17"/>
    <p:sldId id="263" r:id="rId18"/>
    <p:sldId id="260" r:id="rId19"/>
    <p:sldId id="261" r:id="rId20"/>
    <p:sldId id="262" r:id="rId21"/>
    <p:sldId id="264" r:id="rId22"/>
    <p:sldId id="265" r:id="rId23"/>
    <p:sldId id="266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39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23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4AA06-5A51-4F05-A85B-D8C7BA78C405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11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E3EBE-BB80-419B-9204-A682025B0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6F2FB-E0CC-4A43-8890-A6790D1ED855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279C-5A4E-42B6-9FC3-10C043CC7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514FF-A4C9-4BF7-9640-3869C478ACD7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3088B-EC8C-4DE1-A4E5-99E24C5EC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8C351-47FC-4CC7-AE1E-FD7A596CA201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E04B6-2863-49AF-8842-96A7EC626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81DF4-8100-4589-BD4A-DC5C1A71EB38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5289-11B7-4EE2-9337-2BC9D7661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DF947-AB03-49AA-A56B-1332B3B72A8E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48CE-5A2A-45CD-8281-82AF24656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65D35-AF00-4964-8870-706DCBBC29E2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59277-3846-4625-9AE5-0347DF9A7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A0E5-ACFB-475A-8500-E914332A6780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3E6FE-04CF-4850-A92C-AE8C8212D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6CA5C-E523-4987-9729-9ECC383FC36C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C02D-C765-4E13-BAB9-CB0D48DB4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3A2E9-3720-4B48-B3AC-45668D5A294D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3326C-86CB-4EF4-B836-7141DA0E6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C0AF-5EF6-4766-8C5E-2B6B29150A07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1378E-801E-4C7D-A434-CD7854FF1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43151B-0D61-4464-8CED-D00DEC6F62C0}" type="datetimeFigureOut">
              <a:rPr lang="ru-RU"/>
              <a:pPr>
                <a:defRPr/>
              </a:pPr>
              <a:t>04.01.2013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6BC48A-BAD8-4DD1-9608-83A51D557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2" name="Полилиния 11"/>
            <p:cNvGrpSpPr>
              <a:grpSpLocks/>
            </p:cNvGrpSpPr>
            <p:nvPr/>
          </p:nvGrpSpPr>
          <p:grpSpPr bwMode="auto">
            <a:xfrm>
              <a:off x="-6124" y="-10242"/>
              <a:ext cx="9137904" cy="1048512"/>
              <a:chOff x="-6096" y="-24384"/>
              <a:chExt cx="9137904" cy="1048512"/>
            </a:xfrm>
          </p:grpSpPr>
          <p:pic>
            <p:nvPicPr>
              <p:cNvPr id="1034" name="Полилиния 11"/>
              <p:cNvPicPr>
                <a:picLocks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</p:spPr>
          </p:pic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29294" y="42167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nstantia" pitchFamily="18" charset="0"/>
                </a:endParaRPr>
              </a:p>
            </p:txBody>
          </p:sp>
        </p:grp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86" r:id="rId9"/>
    <p:sldLayoutId id="2147483677" r:id="rId10"/>
    <p:sldLayoutId id="21474836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071563" y="2571750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52463" y="1285875"/>
            <a:ext cx="10015538" cy="543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9363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Стройка века – под Беринговым проливом проложат туннель</a:t>
            </a:r>
            <a:endParaRPr lang="ru-RU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71500" y="-53975"/>
            <a:ext cx="10009188" cy="7507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Берингов пролив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42875" y="0"/>
            <a:ext cx="9866313" cy="7399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Берингово море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23438" cy="7291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255713" y="-80963"/>
            <a:ext cx="10399713" cy="6938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3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accent2"/>
                </a:solidFill>
              </a:rPr>
              <a:t>Чукотское море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6213" y="0"/>
            <a:ext cx="9320213" cy="6989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Чукотское море – окраина Северного Ледовитого океана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0" y="0"/>
            <a:ext cx="7072313" cy="6919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smtClean="0">
                <a:solidFill>
                  <a:schemeClr val="accent2"/>
                </a:solidFill>
              </a:rPr>
              <a:t>Сибирское море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71500" y="0"/>
            <a:ext cx="10144125" cy="7608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accent2"/>
                </a:solidFill>
              </a:rPr>
              <a:t>Восточно - Сибирское море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28688" y="-428625"/>
            <a:ext cx="10650538" cy="7988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smtClean="0">
                <a:solidFill>
                  <a:schemeClr val="accent2"/>
                </a:solidFill>
              </a:rPr>
              <a:t>Море Лаптевых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857250" y="0"/>
            <a:ext cx="10939463" cy="7286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25" y="0"/>
            <a:ext cx="12103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12144375" cy="1714500"/>
          </a:xfrm>
        </p:spPr>
        <p:txBody>
          <a:bodyPr/>
          <a:lstStyle/>
          <a:p>
            <a:r>
              <a:rPr lang="ru-RU" sz="4000" smtClean="0">
                <a:solidFill>
                  <a:srgbClr val="FFC000"/>
                </a:solidFill>
              </a:rPr>
              <a:t>Начинаем путешествие по морям России с самой северной точки границы - город Владивосток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5"/>
                </a:solidFill>
              </a:rPr>
              <a:t>Карское море называют «ледяным погребом»</a:t>
            </a:r>
            <a:endParaRPr lang="ru-RU" sz="2400" dirty="0">
              <a:solidFill>
                <a:schemeClr val="accent5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52513" y="0"/>
            <a:ext cx="10966451" cy="7929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Баренцево море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42875" y="0"/>
            <a:ext cx="1103153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Белое море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smtClean="0">
                <a:solidFill>
                  <a:schemeClr val="bg2"/>
                </a:solidFill>
              </a:rPr>
              <a:t>острова Белого моря</a:t>
            </a:r>
          </a:p>
        </p:txBody>
      </p:sp>
      <p:pic>
        <p:nvPicPr>
          <p:cNvPr id="358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20663"/>
            <a:ext cx="9437688" cy="7078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70275" y="0"/>
            <a:ext cx="5673725" cy="7170738"/>
          </a:xfrm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85788" y="2762250"/>
            <a:ext cx="10090151" cy="2011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Моря Атлантического океана – глубоко впадают в сушу, это «пляжи»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78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85750" y="0"/>
            <a:ext cx="9723438" cy="7291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5A39D5"/>
                </a:solidFill>
              </a:rPr>
              <a:t>Чёрное море – вид из космоса</a:t>
            </a:r>
          </a:p>
        </p:txBody>
      </p:sp>
      <p:pic>
        <p:nvPicPr>
          <p:cNvPr id="389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0" y="-1785938"/>
            <a:ext cx="11525250" cy="8643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612313" cy="7367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accent2"/>
                </a:solidFill>
              </a:rPr>
              <a:t>озеро Байкал – самое глубокое пресное озеро мира</a:t>
            </a: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42875"/>
            <a:ext cx="9913938" cy="7435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Озеро Байкал внесено в список всемирного наследия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88588" cy="6953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0"/>
            <a:ext cx="10296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4643438"/>
            <a:ext cx="6400800" cy="995362"/>
          </a:xfrm>
        </p:spPr>
        <p:txBody>
          <a:bodyPr/>
          <a:lstStyle/>
          <a:p>
            <a:r>
              <a:rPr lang="ru-RU" smtClean="0">
                <a:solidFill>
                  <a:srgbClr val="0070C0"/>
                </a:solidFill>
              </a:rPr>
              <a:t>Тихий океан – самый большой океан на земле</a:t>
            </a:r>
          </a:p>
        </p:txBody>
      </p:sp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725" y="139700"/>
            <a:ext cx="7194550" cy="1957388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338388" y="0"/>
            <a:ext cx="68056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Прочтите в учебнике, как в народе называют Ладожское озеро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23438" cy="7291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Онежское озеро</a:t>
            </a:r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25" y="0"/>
            <a:ext cx="7910513" cy="7043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00B0F0"/>
                </a:solidFill>
              </a:rPr>
              <a:t>Онего - батюшка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07563" cy="7302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chemeClr val="bg2"/>
                </a:solidFill>
              </a:rPr>
              <a:t>закат на море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347325" cy="6921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3">
                    <a:lumMod val="50000"/>
                  </a:schemeClr>
                </a:solidFill>
              </a:rPr>
              <a:t>реки России (в нашей стране более 2 миллионов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2716213"/>
            <a:ext cx="4876800" cy="28273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Великая река - Волга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91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23438" cy="7291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16425" y="0"/>
            <a:ext cx="4727575" cy="6877050"/>
          </a:xfrm>
        </p:spPr>
      </p:pic>
      <p:pic>
        <p:nvPicPr>
          <p:cNvPr id="50179" name="Picture 2" descr="http://www.ozernaya.ru/gallery/volga/images/04_IMG_2116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ttp://900igr.net/datas/geografija/Reki-i-morja-Rossii/0029-029-O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474663"/>
            <a:ext cx="9777413" cy="7332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-285750" y="274638"/>
            <a:ext cx="8972550" cy="1143000"/>
          </a:xfrm>
        </p:spPr>
        <p:txBody>
          <a:bodyPr/>
          <a:lstStyle/>
          <a:p>
            <a:r>
              <a:rPr lang="ru-RU" smtClean="0">
                <a:solidFill>
                  <a:srgbClr val="FFC000"/>
                </a:solidFill>
              </a:rPr>
              <a:t>Тихий океан - это ветры и туманы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14313"/>
            <a:ext cx="9429750" cy="7072313"/>
          </a:xfr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FF00"/>
                </a:solidFill>
              </a:rPr>
              <a:t>Река Лена. Ленские столбы.</a:t>
            </a: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85750" y="0"/>
            <a:ext cx="10648950" cy="7104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00B0F0"/>
                </a:solidFill>
              </a:rPr>
              <a:t>Исток реки Лены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38263" y="-19050"/>
            <a:ext cx="7448550" cy="7019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река Амур</a:t>
            </a:r>
            <a:endParaRPr lang="ru-RU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65300" y="0"/>
            <a:ext cx="13766800" cy="7031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0644188" cy="6484938"/>
          </a:xfrm>
        </p:spPr>
      </p:pic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0" y="6384925"/>
            <a:ext cx="9144000" cy="5842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FF0000"/>
                </a:solidFill>
                <a:latin typeface="Constantia" pitchFamily="18" charset="0"/>
              </a:rPr>
              <a:t>Моря, какого океана не омывают границы России?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http://img-fotki.yandex.ru/get/17/vibpxhgglzd.c4c/0_33ce7_542e341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2938" y="-471488"/>
            <a:ext cx="11001376" cy="779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642938" y="500063"/>
            <a:ext cx="10069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7030A0"/>
                </a:solidFill>
                <a:latin typeface="Constantia" pitchFamily="18" charset="0"/>
              </a:rPr>
              <a:t>Закончилось наше путешествие по морям России.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72175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Охотское море</a:t>
            </a:r>
            <a:endParaRPr lang="ru-RU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00063" y="0"/>
            <a:ext cx="9644063" cy="72326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8750" y="0"/>
            <a:ext cx="9302750" cy="7596188"/>
          </a:xfrm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4290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3286125" y="7858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smtClean="0">
                <a:solidFill>
                  <a:schemeClr val="bg2"/>
                </a:solidFill>
              </a:rPr>
              <a:t>Японское море 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577513" cy="7056438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977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Берингово море</a:t>
            </a:r>
            <a:b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Берингов пролив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0" y="2700338"/>
            <a:ext cx="5334000" cy="2857500"/>
          </a:xfrm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58900" y="-268288"/>
            <a:ext cx="12003088" cy="20113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9763" y="0"/>
            <a:ext cx="1026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4857750"/>
            <a:ext cx="6400800" cy="20002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моря Северно-ледовитого океана очень холодные, почти круглый год они покрыты льдом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310</TotalTime>
  <Words>159</Words>
  <PresentationFormat>Экран (4:3)</PresentationFormat>
  <Paragraphs>34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Constantia</vt:lpstr>
      <vt:lpstr>Arial</vt:lpstr>
      <vt:lpstr>Calibri</vt:lpstr>
      <vt:lpstr>Wingdings 2</vt:lpstr>
      <vt:lpstr>Поток</vt:lpstr>
      <vt:lpstr>Поток</vt:lpstr>
      <vt:lpstr>Поток</vt:lpstr>
      <vt:lpstr>Поток</vt:lpstr>
      <vt:lpstr>Слайд 1</vt:lpstr>
      <vt:lpstr>Начинаем путешествие по морям России с самой северной точки границы - город Владивосток</vt:lpstr>
      <vt:lpstr>Слайд 3</vt:lpstr>
      <vt:lpstr>Тихий океан - это ветры и туманы</vt:lpstr>
      <vt:lpstr>Охотское море</vt:lpstr>
      <vt:lpstr>Слайд 6</vt:lpstr>
      <vt:lpstr>Японское море </vt:lpstr>
      <vt:lpstr>Берингово море Берингов пролив</vt:lpstr>
      <vt:lpstr>Слайд 9</vt:lpstr>
      <vt:lpstr>Стройка века – под Беринговым проливом проложат туннель</vt:lpstr>
      <vt:lpstr>Берингов пролив</vt:lpstr>
      <vt:lpstr>Берингово море</vt:lpstr>
      <vt:lpstr>Слайд 13</vt:lpstr>
      <vt:lpstr>Слайд 14</vt:lpstr>
      <vt:lpstr>Чукотское море</vt:lpstr>
      <vt:lpstr>Чукотское море – окраина Северного Ледовитого океана</vt:lpstr>
      <vt:lpstr>Сибирское море</vt:lpstr>
      <vt:lpstr>Восточно - Сибирское море</vt:lpstr>
      <vt:lpstr>Море Лаптевых</vt:lpstr>
      <vt:lpstr>Карское море называют «ледяным погребом»</vt:lpstr>
      <vt:lpstr>Баренцево море</vt:lpstr>
      <vt:lpstr>Белое море</vt:lpstr>
      <vt:lpstr>острова Белого моря</vt:lpstr>
      <vt:lpstr>Слайд 24</vt:lpstr>
      <vt:lpstr>Моря Атлантического океана – глубоко впадают в сушу, это «пляжи»</vt:lpstr>
      <vt:lpstr>Чёрное море – вид из космоса</vt:lpstr>
      <vt:lpstr>Слайд 27</vt:lpstr>
      <vt:lpstr>озеро Байкал – самое глубокое пресное озеро мира</vt:lpstr>
      <vt:lpstr>Озеро Байкал внесено в список всемирного наследия</vt:lpstr>
      <vt:lpstr>Слайд 30</vt:lpstr>
      <vt:lpstr>Прочтите в учебнике, как в народе называют Ладожское озеро</vt:lpstr>
      <vt:lpstr>Онежское озеро</vt:lpstr>
      <vt:lpstr>Онего - батюшка</vt:lpstr>
      <vt:lpstr>закат на море</vt:lpstr>
      <vt:lpstr>реки России (в нашей стране более 2 миллионов)</vt:lpstr>
      <vt:lpstr>Великая река - Волга</vt:lpstr>
      <vt:lpstr>Слайд 37</vt:lpstr>
      <vt:lpstr>Слайд 38</vt:lpstr>
      <vt:lpstr>Слайд 39</vt:lpstr>
      <vt:lpstr>Река Лена. Ленские столбы.</vt:lpstr>
      <vt:lpstr>Исток реки Лены</vt:lpstr>
      <vt:lpstr>река Амур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Северно-ледовитый океан</dc:title>
  <cp:lastModifiedBy>User</cp:lastModifiedBy>
  <cp:revision>39</cp:revision>
  <dcterms:modified xsi:type="dcterms:W3CDTF">2013-01-04T15:50:02Z</dcterms:modified>
</cp:coreProperties>
</file>