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</p:sldMasterIdLst>
  <p:notesMasterIdLst>
    <p:notesMasterId r:id="rId28"/>
  </p:notesMasterIdLst>
  <p:sldIdLst>
    <p:sldId id="273" r:id="rId2"/>
    <p:sldId id="291" r:id="rId3"/>
    <p:sldId id="290" r:id="rId4"/>
    <p:sldId id="274" r:id="rId5"/>
    <p:sldId id="276" r:id="rId6"/>
    <p:sldId id="277" r:id="rId7"/>
    <p:sldId id="272" r:id="rId8"/>
    <p:sldId id="278" r:id="rId9"/>
    <p:sldId id="294" r:id="rId10"/>
    <p:sldId id="292" r:id="rId11"/>
    <p:sldId id="258" r:id="rId12"/>
    <p:sldId id="296" r:id="rId13"/>
    <p:sldId id="288" r:id="rId14"/>
    <p:sldId id="295" r:id="rId15"/>
    <p:sldId id="281" r:id="rId16"/>
    <p:sldId id="286" r:id="rId17"/>
    <p:sldId id="287" r:id="rId18"/>
    <p:sldId id="262" r:id="rId19"/>
    <p:sldId id="298" r:id="rId20"/>
    <p:sldId id="279" r:id="rId21"/>
    <p:sldId id="263" r:id="rId22"/>
    <p:sldId id="264" r:id="rId23"/>
    <p:sldId id="297" r:id="rId24"/>
    <p:sldId id="282" r:id="rId25"/>
    <p:sldId id="283" r:id="rId26"/>
    <p:sldId id="285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4E1A"/>
    <a:srgbClr val="B93107"/>
    <a:srgbClr val="A42C06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6" autoAdjust="0"/>
    <p:restoredTop sz="94660"/>
  </p:normalViewPr>
  <p:slideViewPr>
    <p:cSldViewPr>
      <p:cViewPr>
        <p:scale>
          <a:sx n="80" d="100"/>
          <a:sy n="80" d="100"/>
        </p:scale>
        <p:origin x="-528" y="11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71A257-9365-4AD5-B24E-712B1735CDEC}" type="datetimeFigureOut">
              <a:rPr lang="ru-RU"/>
              <a:pPr>
                <a:defRPr/>
              </a:pPr>
              <a:t>23.01.2013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FFCD07-9F5B-488B-A836-5F3A6AAD6A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8533D-BCB0-4B12-BCEA-7B3AA55211B7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7633B2-AD59-4403-9687-B0E8D2052777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A675A2-23C9-4667-8575-3EAD547CF4F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8"/>
          <p:cNvGrpSpPr>
            <a:grpSpLocks/>
          </p:cNvGrpSpPr>
          <p:nvPr/>
        </p:nvGrpSpPr>
        <p:grpSpPr bwMode="auto">
          <a:xfrm>
            <a:off x="-4763" y="2209800"/>
            <a:ext cx="9148763" cy="4648200"/>
            <a:chOff x="-3" y="1392"/>
            <a:chExt cx="5763" cy="2928"/>
          </a:xfrm>
        </p:grpSpPr>
        <p:sp>
          <p:nvSpPr>
            <p:cNvPr id="5" name="Rectangle 19"/>
            <p:cNvSpPr>
              <a:spLocks noChangeArrowheads="1"/>
            </p:cNvSpPr>
            <p:nvPr/>
          </p:nvSpPr>
          <p:spPr bwMode="gray">
            <a:xfrm>
              <a:off x="5" y="1428"/>
              <a:ext cx="5755" cy="289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116" y="1403"/>
              <a:ext cx="1585" cy="2896"/>
              <a:chOff x="116" y="-3"/>
              <a:chExt cx="1585" cy="2896"/>
            </a:xfrm>
          </p:grpSpPr>
          <p:grpSp>
            <p:nvGrpSpPr>
              <p:cNvPr id="168" name="Group 21"/>
              <p:cNvGrpSpPr>
                <a:grpSpLocks/>
              </p:cNvGrpSpPr>
              <p:nvPr userDrawn="1"/>
            </p:nvGrpSpPr>
            <p:grpSpPr bwMode="auto">
              <a:xfrm>
                <a:off x="116" y="-3"/>
                <a:ext cx="748" cy="2893"/>
                <a:chOff x="116" y="-3"/>
                <a:chExt cx="748" cy="2893"/>
              </a:xfrm>
            </p:grpSpPr>
            <p:sp>
              <p:nvSpPr>
                <p:cNvPr id="196" name="Line 22"/>
                <p:cNvSpPr>
                  <a:spLocks noChangeShapeType="1"/>
                </p:cNvSpPr>
                <p:nvPr userDrawn="1"/>
              </p:nvSpPr>
              <p:spPr bwMode="gray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7" name="Line 23"/>
                <p:cNvSpPr>
                  <a:spLocks noChangeShapeType="1"/>
                </p:cNvSpPr>
                <p:nvPr userDrawn="1"/>
              </p:nvSpPr>
              <p:spPr bwMode="gray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8" name="Line 24"/>
                <p:cNvSpPr>
                  <a:spLocks noChangeShapeType="1"/>
                </p:cNvSpPr>
                <p:nvPr userDrawn="1"/>
              </p:nvSpPr>
              <p:spPr bwMode="gray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9" name="Line 25"/>
                <p:cNvSpPr>
                  <a:spLocks noChangeShapeType="1"/>
                </p:cNvSpPr>
                <p:nvPr userDrawn="1"/>
              </p:nvSpPr>
              <p:spPr bwMode="gray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0" name="Line 26"/>
                <p:cNvSpPr>
                  <a:spLocks noChangeShapeType="1"/>
                </p:cNvSpPr>
                <p:nvPr userDrawn="1"/>
              </p:nvSpPr>
              <p:spPr bwMode="gray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1" name="Line 27"/>
                <p:cNvSpPr>
                  <a:spLocks noChangeShapeType="1"/>
                </p:cNvSpPr>
                <p:nvPr userDrawn="1"/>
              </p:nvSpPr>
              <p:spPr bwMode="gray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2" name="Oval 28"/>
                <p:cNvSpPr>
                  <a:spLocks noChangeArrowheads="1"/>
                </p:cNvSpPr>
                <p:nvPr userDrawn="1"/>
              </p:nvSpPr>
              <p:spPr bwMode="gray">
                <a:xfrm>
                  <a:off x="122" y="36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3" name="Oval 29"/>
                <p:cNvSpPr>
                  <a:spLocks noChangeArrowheads="1"/>
                </p:cNvSpPr>
                <p:nvPr userDrawn="1"/>
              </p:nvSpPr>
              <p:spPr bwMode="gray">
                <a:xfrm>
                  <a:off x="120" y="774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4" name="Oval 30"/>
                <p:cNvSpPr>
                  <a:spLocks noChangeArrowheads="1"/>
                </p:cNvSpPr>
                <p:nvPr userDrawn="1"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5" name="Oval 31"/>
                <p:cNvSpPr>
                  <a:spLocks noChangeArrowheads="1"/>
                </p:cNvSpPr>
                <p:nvPr userDrawn="1"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6" name="Oval 32"/>
                <p:cNvSpPr>
                  <a:spLocks noChangeArrowheads="1"/>
                </p:cNvSpPr>
                <p:nvPr userDrawn="1"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7" name="Oval 33"/>
                <p:cNvSpPr>
                  <a:spLocks noChangeArrowheads="1"/>
                </p:cNvSpPr>
                <p:nvPr userDrawn="1"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8" name="Oval 34"/>
                <p:cNvSpPr>
                  <a:spLocks noChangeArrowheads="1"/>
                </p:cNvSpPr>
                <p:nvPr userDrawn="1"/>
              </p:nvSpPr>
              <p:spPr bwMode="gray">
                <a:xfrm>
                  <a:off x="816" y="64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9" name="Oval 35"/>
                <p:cNvSpPr>
                  <a:spLocks noChangeArrowheads="1"/>
                </p:cNvSpPr>
                <p:nvPr userDrawn="1"/>
              </p:nvSpPr>
              <p:spPr bwMode="gray">
                <a:xfrm>
                  <a:off x="122" y="106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0" name="Oval 36"/>
                <p:cNvSpPr>
                  <a:spLocks noChangeArrowheads="1"/>
                </p:cNvSpPr>
                <p:nvPr userDrawn="1"/>
              </p:nvSpPr>
              <p:spPr bwMode="gray">
                <a:xfrm>
                  <a:off x="120" y="1451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1" name="Oval 37"/>
                <p:cNvSpPr>
                  <a:spLocks noChangeArrowheads="1"/>
                </p:cNvSpPr>
                <p:nvPr userDrawn="1"/>
              </p:nvSpPr>
              <p:spPr bwMode="gray">
                <a:xfrm>
                  <a:off x="125" y="172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2" name="Oval 38"/>
                <p:cNvSpPr>
                  <a:spLocks noChangeArrowheads="1"/>
                </p:cNvSpPr>
                <p:nvPr userDrawn="1"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3" name="Oval 39"/>
                <p:cNvSpPr>
                  <a:spLocks noChangeArrowheads="1"/>
                </p:cNvSpPr>
                <p:nvPr userDrawn="1"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4" name="Oval 40"/>
                <p:cNvSpPr>
                  <a:spLocks noChangeArrowheads="1"/>
                </p:cNvSpPr>
                <p:nvPr userDrawn="1"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5" name="Oval 41"/>
                <p:cNvSpPr>
                  <a:spLocks noChangeArrowheads="1"/>
                </p:cNvSpPr>
                <p:nvPr userDrawn="1"/>
              </p:nvSpPr>
              <p:spPr bwMode="gray">
                <a:xfrm>
                  <a:off x="116" y="241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6" name="Oval 42"/>
                <p:cNvSpPr>
                  <a:spLocks noChangeArrowheads="1"/>
                </p:cNvSpPr>
                <p:nvPr userDrawn="1"/>
              </p:nvSpPr>
              <p:spPr bwMode="gray">
                <a:xfrm>
                  <a:off x="682" y="186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7" name="Oval 43"/>
                <p:cNvSpPr>
                  <a:spLocks noChangeArrowheads="1"/>
                </p:cNvSpPr>
                <p:nvPr userDrawn="1"/>
              </p:nvSpPr>
              <p:spPr bwMode="gray">
                <a:xfrm>
                  <a:off x="406" y="214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8" name="Oval 44"/>
                <p:cNvSpPr>
                  <a:spLocks noChangeArrowheads="1"/>
                </p:cNvSpPr>
                <p:nvPr userDrawn="1"/>
              </p:nvSpPr>
              <p:spPr bwMode="gray">
                <a:xfrm>
                  <a:off x="404" y="283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9" name="Oval 45"/>
                <p:cNvSpPr>
                  <a:spLocks noChangeArrowheads="1"/>
                </p:cNvSpPr>
                <p:nvPr userDrawn="1"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20" name="Oval 46"/>
                <p:cNvSpPr>
                  <a:spLocks noChangeArrowheads="1"/>
                </p:cNvSpPr>
                <p:nvPr userDrawn="1"/>
              </p:nvSpPr>
              <p:spPr bwMode="gray">
                <a:xfrm>
                  <a:off x="672" y="256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21" name="Oval 47"/>
                <p:cNvSpPr>
                  <a:spLocks noChangeArrowheads="1"/>
                </p:cNvSpPr>
                <p:nvPr userDrawn="1"/>
              </p:nvSpPr>
              <p:spPr bwMode="gray">
                <a:xfrm>
                  <a:off x="820" y="27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69" name="Group 48"/>
              <p:cNvGrpSpPr>
                <a:grpSpLocks/>
              </p:cNvGrpSpPr>
              <p:nvPr userDrawn="1"/>
            </p:nvGrpSpPr>
            <p:grpSpPr bwMode="auto">
              <a:xfrm>
                <a:off x="953" y="0"/>
                <a:ext cx="748" cy="2893"/>
                <a:chOff x="116" y="-3"/>
                <a:chExt cx="748" cy="2893"/>
              </a:xfrm>
            </p:grpSpPr>
            <p:sp>
              <p:nvSpPr>
                <p:cNvPr id="170" name="Line 49"/>
                <p:cNvSpPr>
                  <a:spLocks noChangeShapeType="1"/>
                </p:cNvSpPr>
                <p:nvPr userDrawn="1"/>
              </p:nvSpPr>
              <p:spPr bwMode="gray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1" name="Line 50"/>
                <p:cNvSpPr>
                  <a:spLocks noChangeShapeType="1"/>
                </p:cNvSpPr>
                <p:nvPr userDrawn="1"/>
              </p:nvSpPr>
              <p:spPr bwMode="gray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2" name="Line 51"/>
                <p:cNvSpPr>
                  <a:spLocks noChangeShapeType="1"/>
                </p:cNvSpPr>
                <p:nvPr userDrawn="1"/>
              </p:nvSpPr>
              <p:spPr bwMode="gray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3" name="Line 52"/>
                <p:cNvSpPr>
                  <a:spLocks noChangeShapeType="1"/>
                </p:cNvSpPr>
                <p:nvPr userDrawn="1"/>
              </p:nvSpPr>
              <p:spPr bwMode="gray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4" name="Line 53"/>
                <p:cNvSpPr>
                  <a:spLocks noChangeShapeType="1"/>
                </p:cNvSpPr>
                <p:nvPr userDrawn="1"/>
              </p:nvSpPr>
              <p:spPr bwMode="gray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5" name="Line 54"/>
                <p:cNvSpPr>
                  <a:spLocks noChangeShapeType="1"/>
                </p:cNvSpPr>
                <p:nvPr userDrawn="1"/>
              </p:nvSpPr>
              <p:spPr bwMode="gray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6" name="Oval 55"/>
                <p:cNvSpPr>
                  <a:spLocks noChangeArrowheads="1"/>
                </p:cNvSpPr>
                <p:nvPr userDrawn="1"/>
              </p:nvSpPr>
              <p:spPr bwMode="gray">
                <a:xfrm>
                  <a:off x="122" y="36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7" name="Oval 56"/>
                <p:cNvSpPr>
                  <a:spLocks noChangeArrowheads="1"/>
                </p:cNvSpPr>
                <p:nvPr userDrawn="1"/>
              </p:nvSpPr>
              <p:spPr bwMode="gray">
                <a:xfrm>
                  <a:off x="120" y="774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8" name="Oval 57"/>
                <p:cNvSpPr>
                  <a:spLocks noChangeArrowheads="1"/>
                </p:cNvSpPr>
                <p:nvPr userDrawn="1"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9" name="Oval 58"/>
                <p:cNvSpPr>
                  <a:spLocks noChangeArrowheads="1"/>
                </p:cNvSpPr>
                <p:nvPr userDrawn="1"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80" name="Oval 59"/>
                <p:cNvSpPr>
                  <a:spLocks noChangeArrowheads="1"/>
                </p:cNvSpPr>
                <p:nvPr userDrawn="1"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81" name="Oval 60"/>
                <p:cNvSpPr>
                  <a:spLocks noChangeArrowheads="1"/>
                </p:cNvSpPr>
                <p:nvPr userDrawn="1"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82" name="Oval 61"/>
                <p:cNvSpPr>
                  <a:spLocks noChangeArrowheads="1"/>
                </p:cNvSpPr>
                <p:nvPr userDrawn="1"/>
              </p:nvSpPr>
              <p:spPr bwMode="gray">
                <a:xfrm>
                  <a:off x="816" y="64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83" name="Oval 62"/>
                <p:cNvSpPr>
                  <a:spLocks noChangeArrowheads="1"/>
                </p:cNvSpPr>
                <p:nvPr userDrawn="1"/>
              </p:nvSpPr>
              <p:spPr bwMode="gray">
                <a:xfrm>
                  <a:off x="122" y="106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84" name="Oval 63"/>
                <p:cNvSpPr>
                  <a:spLocks noChangeArrowheads="1"/>
                </p:cNvSpPr>
                <p:nvPr userDrawn="1"/>
              </p:nvSpPr>
              <p:spPr bwMode="gray">
                <a:xfrm>
                  <a:off x="120" y="1451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85" name="Oval 64"/>
                <p:cNvSpPr>
                  <a:spLocks noChangeArrowheads="1"/>
                </p:cNvSpPr>
                <p:nvPr userDrawn="1"/>
              </p:nvSpPr>
              <p:spPr bwMode="gray">
                <a:xfrm>
                  <a:off x="125" y="172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86" name="Oval 65"/>
                <p:cNvSpPr>
                  <a:spLocks noChangeArrowheads="1"/>
                </p:cNvSpPr>
                <p:nvPr userDrawn="1"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87" name="Oval 66"/>
                <p:cNvSpPr>
                  <a:spLocks noChangeArrowheads="1"/>
                </p:cNvSpPr>
                <p:nvPr userDrawn="1"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88" name="Oval 67"/>
                <p:cNvSpPr>
                  <a:spLocks noChangeArrowheads="1"/>
                </p:cNvSpPr>
                <p:nvPr userDrawn="1"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89" name="Oval 68"/>
                <p:cNvSpPr>
                  <a:spLocks noChangeArrowheads="1"/>
                </p:cNvSpPr>
                <p:nvPr userDrawn="1"/>
              </p:nvSpPr>
              <p:spPr bwMode="gray">
                <a:xfrm>
                  <a:off x="116" y="241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0" name="Oval 69"/>
                <p:cNvSpPr>
                  <a:spLocks noChangeArrowheads="1"/>
                </p:cNvSpPr>
                <p:nvPr userDrawn="1"/>
              </p:nvSpPr>
              <p:spPr bwMode="gray">
                <a:xfrm>
                  <a:off x="682" y="186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1" name="Oval 70"/>
                <p:cNvSpPr>
                  <a:spLocks noChangeArrowheads="1"/>
                </p:cNvSpPr>
                <p:nvPr userDrawn="1"/>
              </p:nvSpPr>
              <p:spPr bwMode="gray">
                <a:xfrm>
                  <a:off x="406" y="214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2" name="Oval 71"/>
                <p:cNvSpPr>
                  <a:spLocks noChangeArrowheads="1"/>
                </p:cNvSpPr>
                <p:nvPr userDrawn="1"/>
              </p:nvSpPr>
              <p:spPr bwMode="gray">
                <a:xfrm>
                  <a:off x="404" y="283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3" name="Oval 72"/>
                <p:cNvSpPr>
                  <a:spLocks noChangeArrowheads="1"/>
                </p:cNvSpPr>
                <p:nvPr userDrawn="1"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4" name="Oval 73"/>
                <p:cNvSpPr>
                  <a:spLocks noChangeArrowheads="1"/>
                </p:cNvSpPr>
                <p:nvPr userDrawn="1"/>
              </p:nvSpPr>
              <p:spPr bwMode="gray">
                <a:xfrm>
                  <a:off x="672" y="256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5" name="Oval 74"/>
                <p:cNvSpPr>
                  <a:spLocks noChangeArrowheads="1"/>
                </p:cNvSpPr>
                <p:nvPr userDrawn="1"/>
              </p:nvSpPr>
              <p:spPr bwMode="gray">
                <a:xfrm>
                  <a:off x="820" y="27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7" name="Group 75"/>
            <p:cNvGrpSpPr>
              <a:grpSpLocks/>
            </p:cNvGrpSpPr>
            <p:nvPr/>
          </p:nvGrpSpPr>
          <p:grpSpPr bwMode="auto">
            <a:xfrm>
              <a:off x="1791" y="1406"/>
              <a:ext cx="1585" cy="2896"/>
              <a:chOff x="116" y="-3"/>
              <a:chExt cx="1585" cy="2896"/>
            </a:xfrm>
          </p:grpSpPr>
          <p:grpSp>
            <p:nvGrpSpPr>
              <p:cNvPr id="114" name="Group 76"/>
              <p:cNvGrpSpPr>
                <a:grpSpLocks/>
              </p:cNvGrpSpPr>
              <p:nvPr userDrawn="1"/>
            </p:nvGrpSpPr>
            <p:grpSpPr bwMode="auto">
              <a:xfrm>
                <a:off x="116" y="-3"/>
                <a:ext cx="748" cy="2893"/>
                <a:chOff x="116" y="-3"/>
                <a:chExt cx="748" cy="2893"/>
              </a:xfrm>
            </p:grpSpPr>
            <p:sp>
              <p:nvSpPr>
                <p:cNvPr id="142" name="Line 77"/>
                <p:cNvSpPr>
                  <a:spLocks noChangeShapeType="1"/>
                </p:cNvSpPr>
                <p:nvPr userDrawn="1"/>
              </p:nvSpPr>
              <p:spPr bwMode="gray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3" name="Line 78"/>
                <p:cNvSpPr>
                  <a:spLocks noChangeShapeType="1"/>
                </p:cNvSpPr>
                <p:nvPr userDrawn="1"/>
              </p:nvSpPr>
              <p:spPr bwMode="gray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4" name="Line 79"/>
                <p:cNvSpPr>
                  <a:spLocks noChangeShapeType="1"/>
                </p:cNvSpPr>
                <p:nvPr userDrawn="1"/>
              </p:nvSpPr>
              <p:spPr bwMode="gray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5" name="Line 80"/>
                <p:cNvSpPr>
                  <a:spLocks noChangeShapeType="1"/>
                </p:cNvSpPr>
                <p:nvPr userDrawn="1"/>
              </p:nvSpPr>
              <p:spPr bwMode="gray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6" name="Line 81"/>
                <p:cNvSpPr>
                  <a:spLocks noChangeShapeType="1"/>
                </p:cNvSpPr>
                <p:nvPr userDrawn="1"/>
              </p:nvSpPr>
              <p:spPr bwMode="gray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7" name="Line 82"/>
                <p:cNvSpPr>
                  <a:spLocks noChangeShapeType="1"/>
                </p:cNvSpPr>
                <p:nvPr userDrawn="1"/>
              </p:nvSpPr>
              <p:spPr bwMode="gray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8" name="Oval 83"/>
                <p:cNvSpPr>
                  <a:spLocks noChangeArrowheads="1"/>
                </p:cNvSpPr>
                <p:nvPr userDrawn="1"/>
              </p:nvSpPr>
              <p:spPr bwMode="gray">
                <a:xfrm>
                  <a:off x="122" y="36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9" name="Oval 84"/>
                <p:cNvSpPr>
                  <a:spLocks noChangeArrowheads="1"/>
                </p:cNvSpPr>
                <p:nvPr userDrawn="1"/>
              </p:nvSpPr>
              <p:spPr bwMode="gray">
                <a:xfrm>
                  <a:off x="120" y="774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0" name="Oval 85"/>
                <p:cNvSpPr>
                  <a:spLocks noChangeArrowheads="1"/>
                </p:cNvSpPr>
                <p:nvPr userDrawn="1"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" name="Oval 86"/>
                <p:cNvSpPr>
                  <a:spLocks noChangeArrowheads="1"/>
                </p:cNvSpPr>
                <p:nvPr userDrawn="1"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2" name="Oval 87"/>
                <p:cNvSpPr>
                  <a:spLocks noChangeArrowheads="1"/>
                </p:cNvSpPr>
                <p:nvPr userDrawn="1"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3" name="Oval 88"/>
                <p:cNvSpPr>
                  <a:spLocks noChangeArrowheads="1"/>
                </p:cNvSpPr>
                <p:nvPr userDrawn="1"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4" name="Oval 89"/>
                <p:cNvSpPr>
                  <a:spLocks noChangeArrowheads="1"/>
                </p:cNvSpPr>
                <p:nvPr userDrawn="1"/>
              </p:nvSpPr>
              <p:spPr bwMode="gray">
                <a:xfrm>
                  <a:off x="816" y="64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5" name="Oval 90"/>
                <p:cNvSpPr>
                  <a:spLocks noChangeArrowheads="1"/>
                </p:cNvSpPr>
                <p:nvPr userDrawn="1"/>
              </p:nvSpPr>
              <p:spPr bwMode="gray">
                <a:xfrm>
                  <a:off x="122" y="106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6" name="Oval 91"/>
                <p:cNvSpPr>
                  <a:spLocks noChangeArrowheads="1"/>
                </p:cNvSpPr>
                <p:nvPr userDrawn="1"/>
              </p:nvSpPr>
              <p:spPr bwMode="gray">
                <a:xfrm>
                  <a:off x="120" y="1451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7" name="Oval 92"/>
                <p:cNvSpPr>
                  <a:spLocks noChangeArrowheads="1"/>
                </p:cNvSpPr>
                <p:nvPr userDrawn="1"/>
              </p:nvSpPr>
              <p:spPr bwMode="gray">
                <a:xfrm>
                  <a:off x="125" y="172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8" name="Oval 93"/>
                <p:cNvSpPr>
                  <a:spLocks noChangeArrowheads="1"/>
                </p:cNvSpPr>
                <p:nvPr userDrawn="1"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9" name="Oval 94"/>
                <p:cNvSpPr>
                  <a:spLocks noChangeArrowheads="1"/>
                </p:cNvSpPr>
                <p:nvPr userDrawn="1"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60" name="Oval 95"/>
                <p:cNvSpPr>
                  <a:spLocks noChangeArrowheads="1"/>
                </p:cNvSpPr>
                <p:nvPr userDrawn="1"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61" name="Oval 96"/>
                <p:cNvSpPr>
                  <a:spLocks noChangeArrowheads="1"/>
                </p:cNvSpPr>
                <p:nvPr userDrawn="1"/>
              </p:nvSpPr>
              <p:spPr bwMode="gray">
                <a:xfrm>
                  <a:off x="116" y="241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62" name="Oval 97"/>
                <p:cNvSpPr>
                  <a:spLocks noChangeArrowheads="1"/>
                </p:cNvSpPr>
                <p:nvPr userDrawn="1"/>
              </p:nvSpPr>
              <p:spPr bwMode="gray">
                <a:xfrm>
                  <a:off x="682" y="186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63" name="Oval 98"/>
                <p:cNvSpPr>
                  <a:spLocks noChangeArrowheads="1"/>
                </p:cNvSpPr>
                <p:nvPr userDrawn="1"/>
              </p:nvSpPr>
              <p:spPr bwMode="gray">
                <a:xfrm>
                  <a:off x="406" y="214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64" name="Oval 99"/>
                <p:cNvSpPr>
                  <a:spLocks noChangeArrowheads="1"/>
                </p:cNvSpPr>
                <p:nvPr userDrawn="1"/>
              </p:nvSpPr>
              <p:spPr bwMode="gray">
                <a:xfrm>
                  <a:off x="404" y="283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65" name="Oval 100"/>
                <p:cNvSpPr>
                  <a:spLocks noChangeArrowheads="1"/>
                </p:cNvSpPr>
                <p:nvPr userDrawn="1"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66" name="Oval 101"/>
                <p:cNvSpPr>
                  <a:spLocks noChangeArrowheads="1"/>
                </p:cNvSpPr>
                <p:nvPr userDrawn="1"/>
              </p:nvSpPr>
              <p:spPr bwMode="gray">
                <a:xfrm>
                  <a:off x="672" y="256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67" name="Oval 102"/>
                <p:cNvSpPr>
                  <a:spLocks noChangeArrowheads="1"/>
                </p:cNvSpPr>
                <p:nvPr userDrawn="1"/>
              </p:nvSpPr>
              <p:spPr bwMode="gray">
                <a:xfrm>
                  <a:off x="820" y="27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15" name="Group 103"/>
              <p:cNvGrpSpPr>
                <a:grpSpLocks/>
              </p:cNvGrpSpPr>
              <p:nvPr userDrawn="1"/>
            </p:nvGrpSpPr>
            <p:grpSpPr bwMode="auto">
              <a:xfrm>
                <a:off x="953" y="0"/>
                <a:ext cx="748" cy="2893"/>
                <a:chOff x="116" y="-3"/>
                <a:chExt cx="748" cy="2893"/>
              </a:xfrm>
            </p:grpSpPr>
            <p:sp>
              <p:nvSpPr>
                <p:cNvPr id="116" name="Line 104"/>
                <p:cNvSpPr>
                  <a:spLocks noChangeShapeType="1"/>
                </p:cNvSpPr>
                <p:nvPr userDrawn="1"/>
              </p:nvSpPr>
              <p:spPr bwMode="gray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17" name="Line 105"/>
                <p:cNvSpPr>
                  <a:spLocks noChangeShapeType="1"/>
                </p:cNvSpPr>
                <p:nvPr userDrawn="1"/>
              </p:nvSpPr>
              <p:spPr bwMode="gray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18" name="Line 106"/>
                <p:cNvSpPr>
                  <a:spLocks noChangeShapeType="1"/>
                </p:cNvSpPr>
                <p:nvPr userDrawn="1"/>
              </p:nvSpPr>
              <p:spPr bwMode="gray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19" name="Line 107"/>
                <p:cNvSpPr>
                  <a:spLocks noChangeShapeType="1"/>
                </p:cNvSpPr>
                <p:nvPr userDrawn="1"/>
              </p:nvSpPr>
              <p:spPr bwMode="gray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0" name="Line 108"/>
                <p:cNvSpPr>
                  <a:spLocks noChangeShapeType="1"/>
                </p:cNvSpPr>
                <p:nvPr userDrawn="1"/>
              </p:nvSpPr>
              <p:spPr bwMode="gray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1" name="Line 109"/>
                <p:cNvSpPr>
                  <a:spLocks noChangeShapeType="1"/>
                </p:cNvSpPr>
                <p:nvPr userDrawn="1"/>
              </p:nvSpPr>
              <p:spPr bwMode="gray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2" name="Oval 110"/>
                <p:cNvSpPr>
                  <a:spLocks noChangeArrowheads="1"/>
                </p:cNvSpPr>
                <p:nvPr userDrawn="1"/>
              </p:nvSpPr>
              <p:spPr bwMode="gray">
                <a:xfrm>
                  <a:off x="122" y="36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3" name="Oval 111"/>
                <p:cNvSpPr>
                  <a:spLocks noChangeArrowheads="1"/>
                </p:cNvSpPr>
                <p:nvPr userDrawn="1"/>
              </p:nvSpPr>
              <p:spPr bwMode="gray">
                <a:xfrm>
                  <a:off x="120" y="774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4" name="Oval 112"/>
                <p:cNvSpPr>
                  <a:spLocks noChangeArrowheads="1"/>
                </p:cNvSpPr>
                <p:nvPr userDrawn="1"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5" name="Oval 113"/>
                <p:cNvSpPr>
                  <a:spLocks noChangeArrowheads="1"/>
                </p:cNvSpPr>
                <p:nvPr userDrawn="1"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6" name="Oval 114"/>
                <p:cNvSpPr>
                  <a:spLocks noChangeArrowheads="1"/>
                </p:cNvSpPr>
                <p:nvPr userDrawn="1"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7" name="Oval 115"/>
                <p:cNvSpPr>
                  <a:spLocks noChangeArrowheads="1"/>
                </p:cNvSpPr>
                <p:nvPr userDrawn="1"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8" name="Oval 116"/>
                <p:cNvSpPr>
                  <a:spLocks noChangeArrowheads="1"/>
                </p:cNvSpPr>
                <p:nvPr userDrawn="1"/>
              </p:nvSpPr>
              <p:spPr bwMode="gray">
                <a:xfrm>
                  <a:off x="816" y="64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9" name="Oval 117"/>
                <p:cNvSpPr>
                  <a:spLocks noChangeArrowheads="1"/>
                </p:cNvSpPr>
                <p:nvPr userDrawn="1"/>
              </p:nvSpPr>
              <p:spPr bwMode="gray">
                <a:xfrm>
                  <a:off x="122" y="106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0" name="Oval 118"/>
                <p:cNvSpPr>
                  <a:spLocks noChangeArrowheads="1"/>
                </p:cNvSpPr>
                <p:nvPr userDrawn="1"/>
              </p:nvSpPr>
              <p:spPr bwMode="gray">
                <a:xfrm>
                  <a:off x="120" y="1451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1" name="Oval 119"/>
                <p:cNvSpPr>
                  <a:spLocks noChangeArrowheads="1"/>
                </p:cNvSpPr>
                <p:nvPr userDrawn="1"/>
              </p:nvSpPr>
              <p:spPr bwMode="gray">
                <a:xfrm>
                  <a:off x="125" y="172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2" name="Oval 120"/>
                <p:cNvSpPr>
                  <a:spLocks noChangeArrowheads="1"/>
                </p:cNvSpPr>
                <p:nvPr userDrawn="1"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3" name="Oval 121"/>
                <p:cNvSpPr>
                  <a:spLocks noChangeArrowheads="1"/>
                </p:cNvSpPr>
                <p:nvPr userDrawn="1"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4" name="Oval 122"/>
                <p:cNvSpPr>
                  <a:spLocks noChangeArrowheads="1"/>
                </p:cNvSpPr>
                <p:nvPr userDrawn="1"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5" name="Oval 123"/>
                <p:cNvSpPr>
                  <a:spLocks noChangeArrowheads="1"/>
                </p:cNvSpPr>
                <p:nvPr userDrawn="1"/>
              </p:nvSpPr>
              <p:spPr bwMode="gray">
                <a:xfrm>
                  <a:off x="116" y="241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6" name="Oval 124"/>
                <p:cNvSpPr>
                  <a:spLocks noChangeArrowheads="1"/>
                </p:cNvSpPr>
                <p:nvPr userDrawn="1"/>
              </p:nvSpPr>
              <p:spPr bwMode="gray">
                <a:xfrm>
                  <a:off x="682" y="186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7" name="Oval 125"/>
                <p:cNvSpPr>
                  <a:spLocks noChangeArrowheads="1"/>
                </p:cNvSpPr>
                <p:nvPr userDrawn="1"/>
              </p:nvSpPr>
              <p:spPr bwMode="gray">
                <a:xfrm>
                  <a:off x="406" y="214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8" name="Oval 126"/>
                <p:cNvSpPr>
                  <a:spLocks noChangeArrowheads="1"/>
                </p:cNvSpPr>
                <p:nvPr userDrawn="1"/>
              </p:nvSpPr>
              <p:spPr bwMode="gray">
                <a:xfrm>
                  <a:off x="404" y="283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9" name="Oval 127"/>
                <p:cNvSpPr>
                  <a:spLocks noChangeArrowheads="1"/>
                </p:cNvSpPr>
                <p:nvPr userDrawn="1"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0" name="Oval 128"/>
                <p:cNvSpPr>
                  <a:spLocks noChangeArrowheads="1"/>
                </p:cNvSpPr>
                <p:nvPr userDrawn="1"/>
              </p:nvSpPr>
              <p:spPr bwMode="gray">
                <a:xfrm>
                  <a:off x="672" y="256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1" name="Oval 129"/>
                <p:cNvSpPr>
                  <a:spLocks noChangeArrowheads="1"/>
                </p:cNvSpPr>
                <p:nvPr userDrawn="1"/>
              </p:nvSpPr>
              <p:spPr bwMode="gray">
                <a:xfrm>
                  <a:off x="820" y="27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3470" y="1406"/>
              <a:ext cx="1585" cy="2896"/>
              <a:chOff x="116" y="-3"/>
              <a:chExt cx="1585" cy="2896"/>
            </a:xfrm>
          </p:grpSpPr>
          <p:grpSp>
            <p:nvGrpSpPr>
              <p:cNvPr id="60" name="Group 131"/>
              <p:cNvGrpSpPr>
                <a:grpSpLocks/>
              </p:cNvGrpSpPr>
              <p:nvPr userDrawn="1"/>
            </p:nvGrpSpPr>
            <p:grpSpPr bwMode="auto">
              <a:xfrm>
                <a:off x="116" y="-3"/>
                <a:ext cx="748" cy="2893"/>
                <a:chOff x="116" y="-3"/>
                <a:chExt cx="748" cy="2893"/>
              </a:xfrm>
            </p:grpSpPr>
            <p:sp>
              <p:nvSpPr>
                <p:cNvPr id="88" name="Line 132"/>
                <p:cNvSpPr>
                  <a:spLocks noChangeShapeType="1"/>
                </p:cNvSpPr>
                <p:nvPr userDrawn="1"/>
              </p:nvSpPr>
              <p:spPr bwMode="gray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9" name="Line 133"/>
                <p:cNvSpPr>
                  <a:spLocks noChangeShapeType="1"/>
                </p:cNvSpPr>
                <p:nvPr userDrawn="1"/>
              </p:nvSpPr>
              <p:spPr bwMode="gray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0" name="Line 134"/>
                <p:cNvSpPr>
                  <a:spLocks noChangeShapeType="1"/>
                </p:cNvSpPr>
                <p:nvPr userDrawn="1"/>
              </p:nvSpPr>
              <p:spPr bwMode="gray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1" name="Line 135"/>
                <p:cNvSpPr>
                  <a:spLocks noChangeShapeType="1"/>
                </p:cNvSpPr>
                <p:nvPr userDrawn="1"/>
              </p:nvSpPr>
              <p:spPr bwMode="gray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" name="Line 136"/>
                <p:cNvSpPr>
                  <a:spLocks noChangeShapeType="1"/>
                </p:cNvSpPr>
                <p:nvPr userDrawn="1"/>
              </p:nvSpPr>
              <p:spPr bwMode="gray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3" name="Line 137"/>
                <p:cNvSpPr>
                  <a:spLocks noChangeShapeType="1"/>
                </p:cNvSpPr>
                <p:nvPr userDrawn="1"/>
              </p:nvSpPr>
              <p:spPr bwMode="gray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4" name="Oval 138"/>
                <p:cNvSpPr>
                  <a:spLocks noChangeArrowheads="1"/>
                </p:cNvSpPr>
                <p:nvPr userDrawn="1"/>
              </p:nvSpPr>
              <p:spPr bwMode="gray">
                <a:xfrm>
                  <a:off x="122" y="36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5" name="Oval 139"/>
                <p:cNvSpPr>
                  <a:spLocks noChangeArrowheads="1"/>
                </p:cNvSpPr>
                <p:nvPr userDrawn="1"/>
              </p:nvSpPr>
              <p:spPr bwMode="gray">
                <a:xfrm>
                  <a:off x="120" y="774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6" name="Oval 140"/>
                <p:cNvSpPr>
                  <a:spLocks noChangeArrowheads="1"/>
                </p:cNvSpPr>
                <p:nvPr userDrawn="1"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7" name="Oval 141"/>
                <p:cNvSpPr>
                  <a:spLocks noChangeArrowheads="1"/>
                </p:cNvSpPr>
                <p:nvPr userDrawn="1"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8" name="Oval 142"/>
                <p:cNvSpPr>
                  <a:spLocks noChangeArrowheads="1"/>
                </p:cNvSpPr>
                <p:nvPr userDrawn="1"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9" name="Oval 143"/>
                <p:cNvSpPr>
                  <a:spLocks noChangeArrowheads="1"/>
                </p:cNvSpPr>
                <p:nvPr userDrawn="1"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0" name="Oval 144"/>
                <p:cNvSpPr>
                  <a:spLocks noChangeArrowheads="1"/>
                </p:cNvSpPr>
                <p:nvPr userDrawn="1"/>
              </p:nvSpPr>
              <p:spPr bwMode="gray">
                <a:xfrm>
                  <a:off x="816" y="64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1" name="Oval 145"/>
                <p:cNvSpPr>
                  <a:spLocks noChangeArrowheads="1"/>
                </p:cNvSpPr>
                <p:nvPr userDrawn="1"/>
              </p:nvSpPr>
              <p:spPr bwMode="gray">
                <a:xfrm>
                  <a:off x="122" y="106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2" name="Oval 146"/>
                <p:cNvSpPr>
                  <a:spLocks noChangeArrowheads="1"/>
                </p:cNvSpPr>
                <p:nvPr userDrawn="1"/>
              </p:nvSpPr>
              <p:spPr bwMode="gray">
                <a:xfrm>
                  <a:off x="120" y="1451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3" name="Oval 147"/>
                <p:cNvSpPr>
                  <a:spLocks noChangeArrowheads="1"/>
                </p:cNvSpPr>
                <p:nvPr userDrawn="1"/>
              </p:nvSpPr>
              <p:spPr bwMode="gray">
                <a:xfrm>
                  <a:off x="125" y="172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4" name="Oval 148"/>
                <p:cNvSpPr>
                  <a:spLocks noChangeArrowheads="1"/>
                </p:cNvSpPr>
                <p:nvPr userDrawn="1"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5" name="Oval 149"/>
                <p:cNvSpPr>
                  <a:spLocks noChangeArrowheads="1"/>
                </p:cNvSpPr>
                <p:nvPr userDrawn="1"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6" name="Oval 150"/>
                <p:cNvSpPr>
                  <a:spLocks noChangeArrowheads="1"/>
                </p:cNvSpPr>
                <p:nvPr userDrawn="1"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7" name="Oval 151"/>
                <p:cNvSpPr>
                  <a:spLocks noChangeArrowheads="1"/>
                </p:cNvSpPr>
                <p:nvPr userDrawn="1"/>
              </p:nvSpPr>
              <p:spPr bwMode="gray">
                <a:xfrm>
                  <a:off x="116" y="241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8" name="Oval 152"/>
                <p:cNvSpPr>
                  <a:spLocks noChangeArrowheads="1"/>
                </p:cNvSpPr>
                <p:nvPr userDrawn="1"/>
              </p:nvSpPr>
              <p:spPr bwMode="gray">
                <a:xfrm>
                  <a:off x="682" y="186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9" name="Oval 153"/>
                <p:cNvSpPr>
                  <a:spLocks noChangeArrowheads="1"/>
                </p:cNvSpPr>
                <p:nvPr userDrawn="1"/>
              </p:nvSpPr>
              <p:spPr bwMode="gray">
                <a:xfrm>
                  <a:off x="406" y="214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10" name="Oval 154"/>
                <p:cNvSpPr>
                  <a:spLocks noChangeArrowheads="1"/>
                </p:cNvSpPr>
                <p:nvPr userDrawn="1"/>
              </p:nvSpPr>
              <p:spPr bwMode="gray">
                <a:xfrm>
                  <a:off x="404" y="283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11" name="Oval 155"/>
                <p:cNvSpPr>
                  <a:spLocks noChangeArrowheads="1"/>
                </p:cNvSpPr>
                <p:nvPr userDrawn="1"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12" name="Oval 156"/>
                <p:cNvSpPr>
                  <a:spLocks noChangeArrowheads="1"/>
                </p:cNvSpPr>
                <p:nvPr userDrawn="1"/>
              </p:nvSpPr>
              <p:spPr bwMode="gray">
                <a:xfrm>
                  <a:off x="672" y="256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13" name="Oval 157"/>
                <p:cNvSpPr>
                  <a:spLocks noChangeArrowheads="1"/>
                </p:cNvSpPr>
                <p:nvPr userDrawn="1"/>
              </p:nvSpPr>
              <p:spPr bwMode="gray">
                <a:xfrm>
                  <a:off x="820" y="27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61" name="Group 158"/>
              <p:cNvGrpSpPr>
                <a:grpSpLocks/>
              </p:cNvGrpSpPr>
              <p:nvPr userDrawn="1"/>
            </p:nvGrpSpPr>
            <p:grpSpPr bwMode="auto">
              <a:xfrm>
                <a:off x="953" y="0"/>
                <a:ext cx="748" cy="2893"/>
                <a:chOff x="116" y="-3"/>
                <a:chExt cx="748" cy="2893"/>
              </a:xfrm>
            </p:grpSpPr>
            <p:sp>
              <p:nvSpPr>
                <p:cNvPr id="62" name="Line 159"/>
                <p:cNvSpPr>
                  <a:spLocks noChangeShapeType="1"/>
                </p:cNvSpPr>
                <p:nvPr userDrawn="1"/>
              </p:nvSpPr>
              <p:spPr bwMode="gray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3" name="Line 160"/>
                <p:cNvSpPr>
                  <a:spLocks noChangeShapeType="1"/>
                </p:cNvSpPr>
                <p:nvPr userDrawn="1"/>
              </p:nvSpPr>
              <p:spPr bwMode="gray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4" name="Line 161"/>
                <p:cNvSpPr>
                  <a:spLocks noChangeShapeType="1"/>
                </p:cNvSpPr>
                <p:nvPr userDrawn="1"/>
              </p:nvSpPr>
              <p:spPr bwMode="gray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5" name="Line 162"/>
                <p:cNvSpPr>
                  <a:spLocks noChangeShapeType="1"/>
                </p:cNvSpPr>
                <p:nvPr userDrawn="1"/>
              </p:nvSpPr>
              <p:spPr bwMode="gray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6" name="Line 163"/>
                <p:cNvSpPr>
                  <a:spLocks noChangeShapeType="1"/>
                </p:cNvSpPr>
                <p:nvPr userDrawn="1"/>
              </p:nvSpPr>
              <p:spPr bwMode="gray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7" name="Line 164"/>
                <p:cNvSpPr>
                  <a:spLocks noChangeShapeType="1"/>
                </p:cNvSpPr>
                <p:nvPr userDrawn="1"/>
              </p:nvSpPr>
              <p:spPr bwMode="gray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8" name="Oval 165"/>
                <p:cNvSpPr>
                  <a:spLocks noChangeArrowheads="1"/>
                </p:cNvSpPr>
                <p:nvPr userDrawn="1"/>
              </p:nvSpPr>
              <p:spPr bwMode="gray">
                <a:xfrm>
                  <a:off x="122" y="36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9" name="Oval 166"/>
                <p:cNvSpPr>
                  <a:spLocks noChangeArrowheads="1"/>
                </p:cNvSpPr>
                <p:nvPr userDrawn="1"/>
              </p:nvSpPr>
              <p:spPr bwMode="gray">
                <a:xfrm>
                  <a:off x="120" y="774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0" name="Oval 167"/>
                <p:cNvSpPr>
                  <a:spLocks noChangeArrowheads="1"/>
                </p:cNvSpPr>
                <p:nvPr userDrawn="1"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1" name="Oval 168"/>
                <p:cNvSpPr>
                  <a:spLocks noChangeArrowheads="1"/>
                </p:cNvSpPr>
                <p:nvPr userDrawn="1"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2" name="Oval 169"/>
                <p:cNvSpPr>
                  <a:spLocks noChangeArrowheads="1"/>
                </p:cNvSpPr>
                <p:nvPr userDrawn="1"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3" name="Oval 170"/>
                <p:cNvSpPr>
                  <a:spLocks noChangeArrowheads="1"/>
                </p:cNvSpPr>
                <p:nvPr userDrawn="1"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4" name="Oval 171"/>
                <p:cNvSpPr>
                  <a:spLocks noChangeArrowheads="1"/>
                </p:cNvSpPr>
                <p:nvPr userDrawn="1"/>
              </p:nvSpPr>
              <p:spPr bwMode="gray">
                <a:xfrm>
                  <a:off x="816" y="64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5" name="Oval 172"/>
                <p:cNvSpPr>
                  <a:spLocks noChangeArrowheads="1"/>
                </p:cNvSpPr>
                <p:nvPr userDrawn="1"/>
              </p:nvSpPr>
              <p:spPr bwMode="gray">
                <a:xfrm>
                  <a:off x="122" y="106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6" name="Oval 173"/>
                <p:cNvSpPr>
                  <a:spLocks noChangeArrowheads="1"/>
                </p:cNvSpPr>
                <p:nvPr userDrawn="1"/>
              </p:nvSpPr>
              <p:spPr bwMode="gray">
                <a:xfrm>
                  <a:off x="120" y="1451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7" name="Oval 174"/>
                <p:cNvSpPr>
                  <a:spLocks noChangeArrowheads="1"/>
                </p:cNvSpPr>
                <p:nvPr userDrawn="1"/>
              </p:nvSpPr>
              <p:spPr bwMode="gray">
                <a:xfrm>
                  <a:off x="125" y="172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8" name="Oval 175"/>
                <p:cNvSpPr>
                  <a:spLocks noChangeArrowheads="1"/>
                </p:cNvSpPr>
                <p:nvPr userDrawn="1"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9" name="Oval 176"/>
                <p:cNvSpPr>
                  <a:spLocks noChangeArrowheads="1"/>
                </p:cNvSpPr>
                <p:nvPr userDrawn="1"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0" name="Oval 177"/>
                <p:cNvSpPr>
                  <a:spLocks noChangeArrowheads="1"/>
                </p:cNvSpPr>
                <p:nvPr userDrawn="1"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1" name="Oval 178"/>
                <p:cNvSpPr>
                  <a:spLocks noChangeArrowheads="1"/>
                </p:cNvSpPr>
                <p:nvPr userDrawn="1"/>
              </p:nvSpPr>
              <p:spPr bwMode="gray">
                <a:xfrm>
                  <a:off x="116" y="241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2" name="Oval 179"/>
                <p:cNvSpPr>
                  <a:spLocks noChangeArrowheads="1"/>
                </p:cNvSpPr>
                <p:nvPr userDrawn="1"/>
              </p:nvSpPr>
              <p:spPr bwMode="gray">
                <a:xfrm>
                  <a:off x="682" y="186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3" name="Oval 180"/>
                <p:cNvSpPr>
                  <a:spLocks noChangeArrowheads="1"/>
                </p:cNvSpPr>
                <p:nvPr userDrawn="1"/>
              </p:nvSpPr>
              <p:spPr bwMode="gray">
                <a:xfrm>
                  <a:off x="406" y="214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4" name="Oval 181"/>
                <p:cNvSpPr>
                  <a:spLocks noChangeArrowheads="1"/>
                </p:cNvSpPr>
                <p:nvPr userDrawn="1"/>
              </p:nvSpPr>
              <p:spPr bwMode="gray">
                <a:xfrm>
                  <a:off x="404" y="283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5" name="Oval 182"/>
                <p:cNvSpPr>
                  <a:spLocks noChangeArrowheads="1"/>
                </p:cNvSpPr>
                <p:nvPr userDrawn="1"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6" name="Oval 183"/>
                <p:cNvSpPr>
                  <a:spLocks noChangeArrowheads="1"/>
                </p:cNvSpPr>
                <p:nvPr userDrawn="1"/>
              </p:nvSpPr>
              <p:spPr bwMode="gray">
                <a:xfrm>
                  <a:off x="672" y="256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7" name="Oval 184"/>
                <p:cNvSpPr>
                  <a:spLocks noChangeArrowheads="1"/>
                </p:cNvSpPr>
                <p:nvPr userDrawn="1"/>
              </p:nvSpPr>
              <p:spPr bwMode="gray">
                <a:xfrm>
                  <a:off x="820" y="27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sp>
          <p:nvSpPr>
            <p:cNvPr id="9" name="Line 185"/>
            <p:cNvSpPr>
              <a:spLocks noChangeShapeType="1"/>
            </p:cNvSpPr>
            <p:nvPr/>
          </p:nvSpPr>
          <p:spPr bwMode="gray">
            <a:xfrm>
              <a:off x="5173" y="1412"/>
              <a:ext cx="0" cy="28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Line 186"/>
            <p:cNvSpPr>
              <a:spLocks noChangeShapeType="1"/>
            </p:cNvSpPr>
            <p:nvPr/>
          </p:nvSpPr>
          <p:spPr bwMode="gray">
            <a:xfrm>
              <a:off x="5324" y="1412"/>
              <a:ext cx="0" cy="28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Line 187"/>
            <p:cNvSpPr>
              <a:spLocks noChangeShapeType="1"/>
            </p:cNvSpPr>
            <p:nvPr/>
          </p:nvSpPr>
          <p:spPr bwMode="gray">
            <a:xfrm>
              <a:off x="5460" y="1412"/>
              <a:ext cx="0" cy="28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Line 188"/>
            <p:cNvSpPr>
              <a:spLocks noChangeShapeType="1"/>
            </p:cNvSpPr>
            <p:nvPr/>
          </p:nvSpPr>
          <p:spPr bwMode="gray">
            <a:xfrm>
              <a:off x="5596" y="1416"/>
              <a:ext cx="0" cy="28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Line 189"/>
            <p:cNvSpPr>
              <a:spLocks noChangeShapeType="1"/>
            </p:cNvSpPr>
            <p:nvPr/>
          </p:nvSpPr>
          <p:spPr bwMode="gray">
            <a:xfrm>
              <a:off x="5732" y="1416"/>
              <a:ext cx="0" cy="28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4" name="Group 190"/>
            <p:cNvGrpSpPr>
              <a:grpSpLocks/>
            </p:cNvGrpSpPr>
            <p:nvPr/>
          </p:nvGrpSpPr>
          <p:grpSpPr bwMode="auto">
            <a:xfrm>
              <a:off x="-3" y="1465"/>
              <a:ext cx="5763" cy="2778"/>
              <a:chOff x="-3" y="1510"/>
              <a:chExt cx="5763" cy="2778"/>
            </a:xfrm>
          </p:grpSpPr>
          <p:grpSp>
            <p:nvGrpSpPr>
              <p:cNvPr id="16" name="Group 191"/>
              <p:cNvGrpSpPr>
                <a:grpSpLocks/>
              </p:cNvGrpSpPr>
              <p:nvPr userDrawn="1"/>
            </p:nvGrpSpPr>
            <p:grpSpPr bwMode="auto">
              <a:xfrm>
                <a:off x="-1" y="1525"/>
                <a:ext cx="5758" cy="272"/>
                <a:chOff x="5" y="119"/>
                <a:chExt cx="5763" cy="272"/>
              </a:xfrm>
            </p:grpSpPr>
            <p:sp>
              <p:nvSpPr>
                <p:cNvPr id="57" name="Line 192"/>
                <p:cNvSpPr>
                  <a:spLocks noChangeShapeType="1"/>
                </p:cNvSpPr>
                <p:nvPr userDrawn="1"/>
              </p:nvSpPr>
              <p:spPr bwMode="gray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8" name="Line 193"/>
                <p:cNvSpPr>
                  <a:spLocks noChangeShapeType="1"/>
                </p:cNvSpPr>
                <p:nvPr userDrawn="1"/>
              </p:nvSpPr>
              <p:spPr bwMode="gray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" name="Line 194"/>
                <p:cNvSpPr>
                  <a:spLocks noChangeShapeType="1"/>
                </p:cNvSpPr>
                <p:nvPr userDrawn="1"/>
              </p:nvSpPr>
              <p:spPr bwMode="gray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7" name="Group 195"/>
              <p:cNvGrpSpPr>
                <a:grpSpLocks/>
              </p:cNvGrpSpPr>
              <p:nvPr userDrawn="1"/>
            </p:nvGrpSpPr>
            <p:grpSpPr bwMode="auto">
              <a:xfrm>
                <a:off x="2" y="1933"/>
                <a:ext cx="5758" cy="272"/>
                <a:chOff x="5" y="119"/>
                <a:chExt cx="5763" cy="272"/>
              </a:xfrm>
            </p:grpSpPr>
            <p:sp>
              <p:nvSpPr>
                <p:cNvPr id="54" name="Line 196"/>
                <p:cNvSpPr>
                  <a:spLocks noChangeShapeType="1"/>
                </p:cNvSpPr>
                <p:nvPr userDrawn="1"/>
              </p:nvSpPr>
              <p:spPr bwMode="gray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5" name="Line 197"/>
                <p:cNvSpPr>
                  <a:spLocks noChangeShapeType="1"/>
                </p:cNvSpPr>
                <p:nvPr userDrawn="1"/>
              </p:nvSpPr>
              <p:spPr bwMode="gray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6" name="Line 198"/>
                <p:cNvSpPr>
                  <a:spLocks noChangeShapeType="1"/>
                </p:cNvSpPr>
                <p:nvPr userDrawn="1"/>
              </p:nvSpPr>
              <p:spPr bwMode="gray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8" name="Group 199"/>
              <p:cNvGrpSpPr>
                <a:grpSpLocks/>
              </p:cNvGrpSpPr>
              <p:nvPr userDrawn="1"/>
            </p:nvGrpSpPr>
            <p:grpSpPr bwMode="auto">
              <a:xfrm>
                <a:off x="-2" y="2352"/>
                <a:ext cx="5752" cy="272"/>
                <a:chOff x="5" y="119"/>
                <a:chExt cx="5763" cy="272"/>
              </a:xfrm>
            </p:grpSpPr>
            <p:sp>
              <p:nvSpPr>
                <p:cNvPr id="51" name="Line 200"/>
                <p:cNvSpPr>
                  <a:spLocks noChangeShapeType="1"/>
                </p:cNvSpPr>
                <p:nvPr userDrawn="1"/>
              </p:nvSpPr>
              <p:spPr bwMode="gray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2" name="Line 201"/>
                <p:cNvSpPr>
                  <a:spLocks noChangeShapeType="1"/>
                </p:cNvSpPr>
                <p:nvPr userDrawn="1"/>
              </p:nvSpPr>
              <p:spPr bwMode="gray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3" name="Line 202"/>
                <p:cNvSpPr>
                  <a:spLocks noChangeShapeType="1"/>
                </p:cNvSpPr>
                <p:nvPr userDrawn="1"/>
              </p:nvSpPr>
              <p:spPr bwMode="gray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19" name="Group 203"/>
              <p:cNvGrpSpPr>
                <a:grpSpLocks/>
              </p:cNvGrpSpPr>
              <p:nvPr userDrawn="1"/>
            </p:nvGrpSpPr>
            <p:grpSpPr bwMode="auto">
              <a:xfrm>
                <a:off x="-2" y="2750"/>
                <a:ext cx="5759" cy="272"/>
                <a:chOff x="5" y="119"/>
                <a:chExt cx="5763" cy="272"/>
              </a:xfrm>
            </p:grpSpPr>
            <p:sp>
              <p:nvSpPr>
                <p:cNvPr id="48" name="Line 204"/>
                <p:cNvSpPr>
                  <a:spLocks noChangeShapeType="1"/>
                </p:cNvSpPr>
                <p:nvPr userDrawn="1"/>
              </p:nvSpPr>
              <p:spPr bwMode="gray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9" name="Line 205"/>
                <p:cNvSpPr>
                  <a:spLocks noChangeShapeType="1"/>
                </p:cNvSpPr>
                <p:nvPr userDrawn="1"/>
              </p:nvSpPr>
              <p:spPr bwMode="gray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0" name="Line 206"/>
                <p:cNvSpPr>
                  <a:spLocks noChangeShapeType="1"/>
                </p:cNvSpPr>
                <p:nvPr userDrawn="1"/>
              </p:nvSpPr>
              <p:spPr bwMode="gray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20" name="Group 207"/>
              <p:cNvGrpSpPr>
                <a:grpSpLocks/>
              </p:cNvGrpSpPr>
              <p:nvPr userDrawn="1"/>
            </p:nvGrpSpPr>
            <p:grpSpPr bwMode="auto">
              <a:xfrm>
                <a:off x="1" y="3158"/>
                <a:ext cx="5759" cy="272"/>
                <a:chOff x="5" y="119"/>
                <a:chExt cx="5763" cy="272"/>
              </a:xfrm>
            </p:grpSpPr>
            <p:sp>
              <p:nvSpPr>
                <p:cNvPr id="45" name="Line 208"/>
                <p:cNvSpPr>
                  <a:spLocks noChangeShapeType="1"/>
                </p:cNvSpPr>
                <p:nvPr userDrawn="1"/>
              </p:nvSpPr>
              <p:spPr bwMode="gray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6" name="Line 209"/>
                <p:cNvSpPr>
                  <a:spLocks noChangeShapeType="1"/>
                </p:cNvSpPr>
                <p:nvPr userDrawn="1"/>
              </p:nvSpPr>
              <p:spPr bwMode="gray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7" name="Line 210"/>
                <p:cNvSpPr>
                  <a:spLocks noChangeShapeType="1"/>
                </p:cNvSpPr>
                <p:nvPr userDrawn="1"/>
              </p:nvSpPr>
              <p:spPr bwMode="gray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21" name="Group 211"/>
              <p:cNvGrpSpPr>
                <a:grpSpLocks/>
              </p:cNvGrpSpPr>
              <p:nvPr userDrawn="1"/>
            </p:nvGrpSpPr>
            <p:grpSpPr bwMode="auto">
              <a:xfrm>
                <a:off x="-3" y="3576"/>
                <a:ext cx="5753" cy="272"/>
                <a:chOff x="5" y="119"/>
                <a:chExt cx="5763" cy="272"/>
              </a:xfrm>
            </p:grpSpPr>
            <p:sp>
              <p:nvSpPr>
                <p:cNvPr id="42" name="Line 212"/>
                <p:cNvSpPr>
                  <a:spLocks noChangeShapeType="1"/>
                </p:cNvSpPr>
                <p:nvPr userDrawn="1"/>
              </p:nvSpPr>
              <p:spPr bwMode="gray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3" name="Line 213"/>
                <p:cNvSpPr>
                  <a:spLocks noChangeShapeType="1"/>
                </p:cNvSpPr>
                <p:nvPr userDrawn="1"/>
              </p:nvSpPr>
              <p:spPr bwMode="gray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4" name="Line 214"/>
                <p:cNvSpPr>
                  <a:spLocks noChangeShapeType="1"/>
                </p:cNvSpPr>
                <p:nvPr userDrawn="1"/>
              </p:nvSpPr>
              <p:spPr bwMode="gray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22" name="Group 215"/>
              <p:cNvGrpSpPr>
                <a:grpSpLocks/>
              </p:cNvGrpSpPr>
              <p:nvPr userDrawn="1"/>
            </p:nvGrpSpPr>
            <p:grpSpPr bwMode="auto">
              <a:xfrm>
                <a:off x="-3" y="3999"/>
                <a:ext cx="5757" cy="272"/>
                <a:chOff x="5" y="119"/>
                <a:chExt cx="5763" cy="272"/>
              </a:xfrm>
            </p:grpSpPr>
            <p:sp>
              <p:nvSpPr>
                <p:cNvPr id="39" name="Line 216"/>
                <p:cNvSpPr>
                  <a:spLocks noChangeShapeType="1"/>
                </p:cNvSpPr>
                <p:nvPr userDrawn="1"/>
              </p:nvSpPr>
              <p:spPr bwMode="gray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0" name="Line 217"/>
                <p:cNvSpPr>
                  <a:spLocks noChangeShapeType="1"/>
                </p:cNvSpPr>
                <p:nvPr userDrawn="1"/>
              </p:nvSpPr>
              <p:spPr bwMode="gray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" name="Line 218"/>
                <p:cNvSpPr>
                  <a:spLocks noChangeShapeType="1"/>
                </p:cNvSpPr>
                <p:nvPr userDrawn="1"/>
              </p:nvSpPr>
              <p:spPr bwMode="gray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23" name="Oval 219"/>
              <p:cNvSpPr>
                <a:spLocks noChangeArrowheads="1"/>
              </p:cNvSpPr>
              <p:nvPr userDrawn="1"/>
            </p:nvSpPr>
            <p:spPr bwMode="gray">
              <a:xfrm>
                <a:off x="5151" y="1778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Oval 220"/>
              <p:cNvSpPr>
                <a:spLocks noChangeArrowheads="1"/>
              </p:cNvSpPr>
              <p:nvPr userDrawn="1"/>
            </p:nvSpPr>
            <p:spPr bwMode="gray">
              <a:xfrm>
                <a:off x="5149" y="2186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Oval 221"/>
              <p:cNvSpPr>
                <a:spLocks noChangeArrowheads="1"/>
              </p:cNvSpPr>
              <p:nvPr userDrawn="1"/>
            </p:nvSpPr>
            <p:spPr bwMode="gray">
              <a:xfrm>
                <a:off x="5439" y="1510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Oval 222"/>
              <p:cNvSpPr>
                <a:spLocks noChangeArrowheads="1"/>
              </p:cNvSpPr>
              <p:nvPr userDrawn="1"/>
            </p:nvSpPr>
            <p:spPr bwMode="gray">
              <a:xfrm>
                <a:off x="5439" y="2188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Oval 223"/>
              <p:cNvSpPr>
                <a:spLocks noChangeArrowheads="1"/>
              </p:cNvSpPr>
              <p:nvPr userDrawn="1"/>
            </p:nvSpPr>
            <p:spPr bwMode="gray">
              <a:xfrm>
                <a:off x="5709" y="1918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Oval 224"/>
              <p:cNvSpPr>
                <a:spLocks noChangeArrowheads="1"/>
              </p:cNvSpPr>
              <p:nvPr userDrawn="1"/>
            </p:nvSpPr>
            <p:spPr bwMode="gray">
              <a:xfrm>
                <a:off x="5709" y="2608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Oval 225"/>
              <p:cNvSpPr>
                <a:spLocks noChangeArrowheads="1"/>
              </p:cNvSpPr>
              <p:nvPr userDrawn="1"/>
            </p:nvSpPr>
            <p:spPr bwMode="gray">
              <a:xfrm>
                <a:off x="5151" y="2474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Oval 226"/>
              <p:cNvSpPr>
                <a:spLocks noChangeArrowheads="1"/>
              </p:cNvSpPr>
              <p:nvPr userDrawn="1"/>
            </p:nvSpPr>
            <p:spPr bwMode="gray">
              <a:xfrm>
                <a:off x="5149" y="2863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Oval 227"/>
              <p:cNvSpPr>
                <a:spLocks noChangeArrowheads="1"/>
              </p:cNvSpPr>
              <p:nvPr userDrawn="1"/>
            </p:nvSpPr>
            <p:spPr bwMode="gray">
              <a:xfrm>
                <a:off x="5154" y="3140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Oval 228"/>
              <p:cNvSpPr>
                <a:spLocks noChangeArrowheads="1"/>
              </p:cNvSpPr>
              <p:nvPr userDrawn="1"/>
            </p:nvSpPr>
            <p:spPr bwMode="gray">
              <a:xfrm>
                <a:off x="5437" y="2879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Oval 229"/>
              <p:cNvSpPr>
                <a:spLocks noChangeArrowheads="1"/>
              </p:cNvSpPr>
              <p:nvPr userDrawn="1"/>
            </p:nvSpPr>
            <p:spPr bwMode="gray">
              <a:xfrm>
                <a:off x="5147" y="3557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Oval 230"/>
              <p:cNvSpPr>
                <a:spLocks noChangeArrowheads="1"/>
              </p:cNvSpPr>
              <p:nvPr userDrawn="1"/>
            </p:nvSpPr>
            <p:spPr bwMode="gray">
              <a:xfrm>
                <a:off x="5145" y="3829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Oval 231"/>
              <p:cNvSpPr>
                <a:spLocks noChangeArrowheads="1"/>
              </p:cNvSpPr>
              <p:nvPr userDrawn="1"/>
            </p:nvSpPr>
            <p:spPr bwMode="gray">
              <a:xfrm>
                <a:off x="5711" y="3277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Oval 232"/>
              <p:cNvSpPr>
                <a:spLocks noChangeArrowheads="1"/>
              </p:cNvSpPr>
              <p:nvPr userDrawn="1"/>
            </p:nvSpPr>
            <p:spPr bwMode="gray">
              <a:xfrm>
                <a:off x="5435" y="3559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Oval 233"/>
              <p:cNvSpPr>
                <a:spLocks noChangeArrowheads="1"/>
              </p:cNvSpPr>
              <p:nvPr userDrawn="1"/>
            </p:nvSpPr>
            <p:spPr bwMode="gray">
              <a:xfrm>
                <a:off x="5433" y="4244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Oval 234"/>
              <p:cNvSpPr>
                <a:spLocks noChangeArrowheads="1"/>
              </p:cNvSpPr>
              <p:nvPr userDrawn="1"/>
            </p:nvSpPr>
            <p:spPr bwMode="gray">
              <a:xfrm>
                <a:off x="5701" y="3980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5" name="Rectangle 235"/>
            <p:cNvSpPr>
              <a:spLocks noChangeArrowheads="1"/>
            </p:cNvSpPr>
            <p:nvPr/>
          </p:nvSpPr>
          <p:spPr bwMode="gray">
            <a:xfrm>
              <a:off x="0" y="1392"/>
              <a:ext cx="5760" cy="2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aphicFrame>
        <p:nvGraphicFramePr>
          <p:cNvPr id="222" name="Object 18"/>
          <p:cNvGraphicFramePr>
            <a:graphicFrameLocks noChangeAspect="1"/>
          </p:cNvGraphicFramePr>
          <p:nvPr/>
        </p:nvGraphicFramePr>
        <p:xfrm>
          <a:off x="0" y="0"/>
          <a:ext cx="9144000" cy="2197100"/>
        </p:xfrm>
        <a:graphic>
          <a:graphicData uri="http://schemas.openxmlformats.org/presentationml/2006/ole">
            <p:oleObj spid="_x0000_s46082" name="Image" r:id="rId3" imgW="7707937" imgH="1701587" progId="">
              <p:embed/>
            </p:oleObj>
          </a:graphicData>
        </a:graphic>
      </p:graphicFrame>
      <p:sp>
        <p:nvSpPr>
          <p:cNvPr id="223" name="Oval 236" descr="06_original_w"/>
          <p:cNvSpPr>
            <a:spLocks noChangeArrowheads="1"/>
          </p:cNvSpPr>
          <p:nvPr/>
        </p:nvSpPr>
        <p:spPr bwMode="gray">
          <a:xfrm>
            <a:off x="323850" y="1484313"/>
            <a:ext cx="1800225" cy="1873250"/>
          </a:xfrm>
          <a:prstGeom prst="ellipse">
            <a:avLst/>
          </a:prstGeom>
          <a:blipFill dpi="0" rotWithShape="1">
            <a:blip r:embed="rId4" cstate="email"/>
            <a:srcRect/>
            <a:stretch>
              <a:fillRect/>
            </a:stretch>
          </a:blipFill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4" name="Text Box 14"/>
          <p:cNvSpPr txBox="1">
            <a:spLocks noChangeArrowheads="1"/>
          </p:cNvSpPr>
          <p:nvPr/>
        </p:nvSpPr>
        <p:spPr bwMode="white">
          <a:xfrm>
            <a:off x="381000" y="304800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1"/>
                </a:solidFill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52800" y="3276600"/>
            <a:ext cx="5105400" cy="1012825"/>
          </a:xfrm>
        </p:spPr>
        <p:txBody>
          <a:bodyPr/>
          <a:lstStyle>
            <a:lvl1pPr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371600" y="5638800"/>
            <a:ext cx="7086600" cy="3810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400" b="1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C3E3C-63E6-4DDE-97BB-52C19845C572}" type="datetimeFigureOut">
              <a:rPr lang="ru-RU"/>
              <a:pPr>
                <a:defRPr/>
              </a:pPr>
              <a:t>23.01.2013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040C2-21C0-4A6C-8366-8F8B58FF6F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96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81E85-1BB7-48FF-9F22-75D705B427F7}" type="datetimeFigureOut">
              <a:rPr lang="ru-RU"/>
              <a:pPr>
                <a:defRPr/>
              </a:pPr>
              <a:t>23.01.2013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C95A5-5152-414E-A326-FF2DC3F7C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3914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28725"/>
            <a:ext cx="8229600" cy="5095875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BAA45-57AE-4661-B740-07FAD1274913}" type="datetimeFigureOut">
              <a:rPr lang="ru-RU"/>
              <a:pPr>
                <a:defRPr/>
              </a:pPr>
              <a:t>23.01.2013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4A724-8205-439E-A552-33A0D2E4C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3185C-9003-4826-AD1D-5B3BB1810511}" type="datetimeFigureOut">
              <a:rPr lang="ru-RU"/>
              <a:pPr>
                <a:defRPr/>
              </a:pPr>
              <a:t>23.01.2013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3DD22-C36A-4067-876D-88507F14E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16AA3-D5B1-4CD8-85D2-965C8D2B2F59}" type="datetimeFigureOut">
              <a:rPr lang="ru-RU"/>
              <a:pPr>
                <a:defRPr/>
              </a:pPr>
              <a:t>23.01.2013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F3F57-9593-46C0-9B93-BC12811513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28725"/>
            <a:ext cx="4038600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28725"/>
            <a:ext cx="4038600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DEC9C-DBAF-412F-8024-A48A56D65B78}" type="datetimeFigureOut">
              <a:rPr lang="ru-RU"/>
              <a:pPr>
                <a:defRPr/>
              </a:pPr>
              <a:t>23.01.2013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E4A4D-76A7-49D7-A1D8-0AB59CD046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EC30C-CA6E-460D-91F5-153461472BA5}" type="datetimeFigureOut">
              <a:rPr lang="ru-RU"/>
              <a:pPr>
                <a:defRPr/>
              </a:pPr>
              <a:t>23.01.2013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1DC3-2866-45E4-ADD1-7AEC5524A8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7B255-6C69-4DE4-A4A9-7CAE1D0F15AB}" type="datetimeFigureOut">
              <a:rPr lang="ru-RU"/>
              <a:pPr>
                <a:defRPr/>
              </a:pPr>
              <a:t>23.01.2013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DE20-DEEE-41D9-B33E-C7ED682F5F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D595E-E8A5-4034-AEF5-27E5C5089A9A}" type="datetimeFigureOut">
              <a:rPr lang="ru-RU"/>
              <a:pPr>
                <a:defRPr/>
              </a:pPr>
              <a:t>23.01.2013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7F97B-ED5A-4600-8D00-A8241AEA3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DDCCF-CEEF-44B2-8BCD-38A0F33A455F}" type="datetimeFigureOut">
              <a:rPr lang="ru-RU"/>
              <a:pPr>
                <a:defRPr/>
              </a:pPr>
              <a:t>23.01.2013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26F1E-6883-4702-B115-2B4C18F188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77CE5-3C5A-4FCD-9376-B438D4DC953F}" type="datetimeFigureOut">
              <a:rPr lang="ru-RU"/>
              <a:pPr>
                <a:defRPr/>
              </a:pPr>
              <a:t>23.01.2013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C717B-BE33-4FF1-B1E3-1855EC6547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1588" y="4763"/>
            <a:ext cx="9144000" cy="931862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pSp>
        <p:nvGrpSpPr>
          <p:cNvPr id="4099" name="Group 16"/>
          <p:cNvGrpSpPr>
            <a:grpSpLocks/>
          </p:cNvGrpSpPr>
          <p:nvPr/>
        </p:nvGrpSpPr>
        <p:grpSpPr bwMode="auto">
          <a:xfrm>
            <a:off x="-12700" y="0"/>
            <a:ext cx="9150350" cy="1012825"/>
            <a:chOff x="476" y="-638"/>
            <a:chExt cx="5764" cy="638"/>
          </a:xfrm>
        </p:grpSpPr>
        <p:sp>
          <p:nvSpPr>
            <p:cNvPr id="1041" name="Oval 17"/>
            <p:cNvSpPr>
              <a:spLocks noChangeArrowheads="1"/>
            </p:cNvSpPr>
            <p:nvPr userDrawn="1"/>
          </p:nvSpPr>
          <p:spPr bwMode="gray">
            <a:xfrm>
              <a:off x="555" y="-288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2" name="Oval 18"/>
            <p:cNvSpPr>
              <a:spLocks noChangeArrowheads="1"/>
            </p:cNvSpPr>
            <p:nvPr userDrawn="1"/>
          </p:nvSpPr>
          <p:spPr bwMode="gray">
            <a:xfrm>
              <a:off x="553" y="-545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3" name="Oval 19"/>
            <p:cNvSpPr>
              <a:spLocks noChangeArrowheads="1"/>
            </p:cNvSpPr>
            <p:nvPr userDrawn="1"/>
          </p:nvSpPr>
          <p:spPr bwMode="gray">
            <a:xfrm>
              <a:off x="843" y="-425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4" name="Oval 20"/>
            <p:cNvSpPr>
              <a:spLocks noChangeArrowheads="1"/>
            </p:cNvSpPr>
            <p:nvPr userDrawn="1"/>
          </p:nvSpPr>
          <p:spPr bwMode="gray">
            <a:xfrm>
              <a:off x="843" y="-135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5" name="Oval 21"/>
            <p:cNvSpPr>
              <a:spLocks noChangeArrowheads="1"/>
            </p:cNvSpPr>
            <p:nvPr userDrawn="1"/>
          </p:nvSpPr>
          <p:spPr bwMode="gray">
            <a:xfrm>
              <a:off x="1113" y="-289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6" name="Oval 22"/>
            <p:cNvSpPr>
              <a:spLocks noChangeArrowheads="1"/>
            </p:cNvSpPr>
            <p:nvPr userDrawn="1"/>
          </p:nvSpPr>
          <p:spPr bwMode="gray">
            <a:xfrm>
              <a:off x="1249" y="-151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7" name="Line 23"/>
            <p:cNvSpPr>
              <a:spLocks noChangeShapeType="1"/>
            </p:cNvSpPr>
            <p:nvPr userDrawn="1"/>
          </p:nvSpPr>
          <p:spPr bwMode="gray">
            <a:xfrm>
              <a:off x="577" y="-634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Line 24"/>
            <p:cNvSpPr>
              <a:spLocks noChangeShapeType="1"/>
            </p:cNvSpPr>
            <p:nvPr userDrawn="1"/>
          </p:nvSpPr>
          <p:spPr bwMode="gray">
            <a:xfrm>
              <a:off x="719" y="-634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9" name="Line 25"/>
            <p:cNvSpPr>
              <a:spLocks noChangeShapeType="1"/>
            </p:cNvSpPr>
            <p:nvPr userDrawn="1"/>
          </p:nvSpPr>
          <p:spPr bwMode="gray">
            <a:xfrm>
              <a:off x="864" y="-634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0" name="Line 26"/>
            <p:cNvSpPr>
              <a:spLocks noChangeShapeType="1"/>
            </p:cNvSpPr>
            <p:nvPr userDrawn="1"/>
          </p:nvSpPr>
          <p:spPr bwMode="gray">
            <a:xfrm>
              <a:off x="1000" y="-633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1" name="Line 27"/>
            <p:cNvSpPr>
              <a:spLocks noChangeShapeType="1"/>
            </p:cNvSpPr>
            <p:nvPr userDrawn="1"/>
          </p:nvSpPr>
          <p:spPr bwMode="gray">
            <a:xfrm>
              <a:off x="1136" y="-633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2" name="Line 28"/>
            <p:cNvSpPr>
              <a:spLocks noChangeShapeType="1"/>
            </p:cNvSpPr>
            <p:nvPr userDrawn="1"/>
          </p:nvSpPr>
          <p:spPr bwMode="gray">
            <a:xfrm>
              <a:off x="1272" y="-635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3" name="Line 29"/>
            <p:cNvSpPr>
              <a:spLocks noChangeShapeType="1"/>
            </p:cNvSpPr>
            <p:nvPr userDrawn="1"/>
          </p:nvSpPr>
          <p:spPr bwMode="gray">
            <a:xfrm>
              <a:off x="1414" y="-634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4" name="Line 30"/>
            <p:cNvSpPr>
              <a:spLocks noChangeShapeType="1"/>
            </p:cNvSpPr>
            <p:nvPr userDrawn="1"/>
          </p:nvSpPr>
          <p:spPr bwMode="gray">
            <a:xfrm>
              <a:off x="1565" y="-634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5" name="Line 31"/>
            <p:cNvSpPr>
              <a:spLocks noChangeShapeType="1"/>
            </p:cNvSpPr>
            <p:nvPr userDrawn="1"/>
          </p:nvSpPr>
          <p:spPr bwMode="gray">
            <a:xfrm>
              <a:off x="1701" y="-634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6" name="Line 32"/>
            <p:cNvSpPr>
              <a:spLocks noChangeShapeType="1"/>
            </p:cNvSpPr>
            <p:nvPr userDrawn="1"/>
          </p:nvSpPr>
          <p:spPr bwMode="gray">
            <a:xfrm>
              <a:off x="1837" y="-633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Line 33"/>
            <p:cNvSpPr>
              <a:spLocks noChangeShapeType="1"/>
            </p:cNvSpPr>
            <p:nvPr userDrawn="1"/>
          </p:nvSpPr>
          <p:spPr bwMode="gray">
            <a:xfrm>
              <a:off x="1973" y="-633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8" name="Line 34"/>
            <p:cNvSpPr>
              <a:spLocks noChangeShapeType="1"/>
            </p:cNvSpPr>
            <p:nvPr userDrawn="1"/>
          </p:nvSpPr>
          <p:spPr bwMode="gray">
            <a:xfrm>
              <a:off x="2109" y="-634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9" name="Oval 35"/>
            <p:cNvSpPr>
              <a:spLocks noChangeArrowheads="1"/>
            </p:cNvSpPr>
            <p:nvPr userDrawn="1"/>
          </p:nvSpPr>
          <p:spPr bwMode="gray">
            <a:xfrm>
              <a:off x="1392" y="-288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0" name="Oval 36"/>
            <p:cNvSpPr>
              <a:spLocks noChangeArrowheads="1"/>
            </p:cNvSpPr>
            <p:nvPr userDrawn="1"/>
          </p:nvSpPr>
          <p:spPr bwMode="gray">
            <a:xfrm>
              <a:off x="1390" y="-542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1" name="Oval 37"/>
            <p:cNvSpPr>
              <a:spLocks noChangeArrowheads="1"/>
            </p:cNvSpPr>
            <p:nvPr userDrawn="1"/>
          </p:nvSpPr>
          <p:spPr bwMode="gray">
            <a:xfrm>
              <a:off x="1680" y="-424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2" name="Oval 38"/>
            <p:cNvSpPr>
              <a:spLocks noChangeArrowheads="1"/>
            </p:cNvSpPr>
            <p:nvPr userDrawn="1"/>
          </p:nvSpPr>
          <p:spPr bwMode="gray">
            <a:xfrm>
              <a:off x="1680" y="-540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3" name="Oval 39"/>
            <p:cNvSpPr>
              <a:spLocks noChangeArrowheads="1"/>
            </p:cNvSpPr>
            <p:nvPr userDrawn="1"/>
          </p:nvSpPr>
          <p:spPr bwMode="gray">
            <a:xfrm>
              <a:off x="1950" y="-284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4" name="Oval 40"/>
            <p:cNvSpPr>
              <a:spLocks noChangeArrowheads="1"/>
            </p:cNvSpPr>
            <p:nvPr userDrawn="1"/>
          </p:nvSpPr>
          <p:spPr bwMode="gray">
            <a:xfrm>
              <a:off x="2086" y="-148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5" name="Oval 41"/>
            <p:cNvSpPr>
              <a:spLocks noChangeArrowheads="1"/>
            </p:cNvSpPr>
            <p:nvPr userDrawn="1"/>
          </p:nvSpPr>
          <p:spPr bwMode="gray">
            <a:xfrm>
              <a:off x="2224" y="-288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6" name="Oval 42"/>
            <p:cNvSpPr>
              <a:spLocks noChangeArrowheads="1"/>
            </p:cNvSpPr>
            <p:nvPr userDrawn="1"/>
          </p:nvSpPr>
          <p:spPr bwMode="gray">
            <a:xfrm>
              <a:off x="2222" y="-548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7" name="Oval 43"/>
            <p:cNvSpPr>
              <a:spLocks noChangeArrowheads="1"/>
            </p:cNvSpPr>
            <p:nvPr userDrawn="1"/>
          </p:nvSpPr>
          <p:spPr bwMode="gray">
            <a:xfrm>
              <a:off x="2512" y="-424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8" name="Oval 44"/>
            <p:cNvSpPr>
              <a:spLocks noChangeArrowheads="1"/>
            </p:cNvSpPr>
            <p:nvPr userDrawn="1"/>
          </p:nvSpPr>
          <p:spPr bwMode="gray">
            <a:xfrm>
              <a:off x="2512" y="-153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9" name="Oval 45"/>
            <p:cNvSpPr>
              <a:spLocks noChangeArrowheads="1"/>
            </p:cNvSpPr>
            <p:nvPr userDrawn="1"/>
          </p:nvSpPr>
          <p:spPr bwMode="gray">
            <a:xfrm>
              <a:off x="2782" y="-289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0" name="Oval 46"/>
            <p:cNvSpPr>
              <a:spLocks noChangeArrowheads="1"/>
            </p:cNvSpPr>
            <p:nvPr userDrawn="1"/>
          </p:nvSpPr>
          <p:spPr bwMode="gray">
            <a:xfrm>
              <a:off x="2918" y="-154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137" name="Group 47"/>
            <p:cNvGrpSpPr>
              <a:grpSpLocks/>
            </p:cNvGrpSpPr>
            <p:nvPr userDrawn="1"/>
          </p:nvGrpSpPr>
          <p:grpSpPr bwMode="auto">
            <a:xfrm>
              <a:off x="2246" y="-638"/>
              <a:ext cx="1532" cy="635"/>
              <a:chOff x="-765" y="-1448"/>
              <a:chExt cx="1532" cy="2896"/>
            </a:xfrm>
          </p:grpSpPr>
          <p:sp>
            <p:nvSpPr>
              <p:cNvPr id="1072" name="Line 48"/>
              <p:cNvSpPr>
                <a:spLocks noChangeShapeType="1"/>
              </p:cNvSpPr>
              <p:nvPr userDrawn="1"/>
            </p:nvSpPr>
            <p:spPr bwMode="gray">
              <a:xfrm>
                <a:off x="-765" y="-1443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3" name="Line 49"/>
              <p:cNvSpPr>
                <a:spLocks noChangeShapeType="1"/>
              </p:cNvSpPr>
              <p:nvPr userDrawn="1"/>
            </p:nvSpPr>
            <p:spPr bwMode="gray">
              <a:xfrm>
                <a:off x="-614" y="-1443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4" name="Line 50"/>
              <p:cNvSpPr>
                <a:spLocks noChangeShapeType="1"/>
              </p:cNvSpPr>
              <p:nvPr userDrawn="1"/>
            </p:nvSpPr>
            <p:spPr bwMode="gray">
              <a:xfrm>
                <a:off x="-478" y="-1443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5" name="Line 51"/>
              <p:cNvSpPr>
                <a:spLocks noChangeShapeType="1"/>
              </p:cNvSpPr>
              <p:nvPr userDrawn="1"/>
            </p:nvSpPr>
            <p:spPr bwMode="gray">
              <a:xfrm>
                <a:off x="-342" y="-1439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6" name="Line 52"/>
              <p:cNvSpPr>
                <a:spLocks noChangeShapeType="1"/>
              </p:cNvSpPr>
              <p:nvPr userDrawn="1"/>
            </p:nvSpPr>
            <p:spPr bwMode="gray">
              <a:xfrm>
                <a:off x="-206" y="-1439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7" name="Line 53"/>
              <p:cNvSpPr>
                <a:spLocks noChangeShapeType="1"/>
              </p:cNvSpPr>
              <p:nvPr userDrawn="1"/>
            </p:nvSpPr>
            <p:spPr bwMode="gray">
              <a:xfrm>
                <a:off x="-70" y="-1448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8" name="Line 54"/>
              <p:cNvSpPr>
                <a:spLocks noChangeShapeType="1"/>
              </p:cNvSpPr>
              <p:nvPr userDrawn="1"/>
            </p:nvSpPr>
            <p:spPr bwMode="gray">
              <a:xfrm>
                <a:off x="72" y="-1443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9" name="Line 55"/>
              <p:cNvSpPr>
                <a:spLocks noChangeShapeType="1"/>
              </p:cNvSpPr>
              <p:nvPr userDrawn="1"/>
            </p:nvSpPr>
            <p:spPr bwMode="gray">
              <a:xfrm>
                <a:off x="223" y="-1443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0" name="Line 56"/>
              <p:cNvSpPr>
                <a:spLocks noChangeShapeType="1"/>
              </p:cNvSpPr>
              <p:nvPr userDrawn="1"/>
            </p:nvSpPr>
            <p:spPr bwMode="gray">
              <a:xfrm>
                <a:off x="359" y="-1443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1" name="Line 57"/>
              <p:cNvSpPr>
                <a:spLocks noChangeShapeType="1"/>
              </p:cNvSpPr>
              <p:nvPr userDrawn="1"/>
            </p:nvSpPr>
            <p:spPr bwMode="gray">
              <a:xfrm>
                <a:off x="495" y="-1439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2" name="Line 58"/>
              <p:cNvSpPr>
                <a:spLocks noChangeShapeType="1"/>
              </p:cNvSpPr>
              <p:nvPr userDrawn="1"/>
            </p:nvSpPr>
            <p:spPr bwMode="gray">
              <a:xfrm>
                <a:off x="631" y="-1439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3" name="Line 59"/>
              <p:cNvSpPr>
                <a:spLocks noChangeShapeType="1"/>
              </p:cNvSpPr>
              <p:nvPr userDrawn="1"/>
            </p:nvSpPr>
            <p:spPr bwMode="gray">
              <a:xfrm>
                <a:off x="767" y="-1443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084" name="Oval 60"/>
            <p:cNvSpPr>
              <a:spLocks noChangeArrowheads="1"/>
            </p:cNvSpPr>
            <p:nvPr userDrawn="1"/>
          </p:nvSpPr>
          <p:spPr bwMode="gray">
            <a:xfrm>
              <a:off x="3061" y="-416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5" name="Oval 61"/>
            <p:cNvSpPr>
              <a:spLocks noChangeArrowheads="1"/>
            </p:cNvSpPr>
            <p:nvPr userDrawn="1"/>
          </p:nvSpPr>
          <p:spPr bwMode="gray">
            <a:xfrm>
              <a:off x="3059" y="-545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6" name="Oval 62"/>
            <p:cNvSpPr>
              <a:spLocks noChangeArrowheads="1"/>
            </p:cNvSpPr>
            <p:nvPr userDrawn="1"/>
          </p:nvSpPr>
          <p:spPr bwMode="gray">
            <a:xfrm>
              <a:off x="3349" y="-418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7" name="Oval 63"/>
            <p:cNvSpPr>
              <a:spLocks noChangeArrowheads="1"/>
            </p:cNvSpPr>
            <p:nvPr userDrawn="1"/>
          </p:nvSpPr>
          <p:spPr bwMode="gray">
            <a:xfrm>
              <a:off x="3349" y="-543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8" name="Oval 64"/>
            <p:cNvSpPr>
              <a:spLocks noChangeArrowheads="1"/>
            </p:cNvSpPr>
            <p:nvPr userDrawn="1"/>
          </p:nvSpPr>
          <p:spPr bwMode="gray">
            <a:xfrm>
              <a:off x="3619" y="-287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9" name="Oval 65"/>
            <p:cNvSpPr>
              <a:spLocks noChangeArrowheads="1"/>
            </p:cNvSpPr>
            <p:nvPr userDrawn="1"/>
          </p:nvSpPr>
          <p:spPr bwMode="gray">
            <a:xfrm>
              <a:off x="3755" y="-151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0" name="Oval 66"/>
            <p:cNvSpPr>
              <a:spLocks noChangeArrowheads="1"/>
            </p:cNvSpPr>
            <p:nvPr userDrawn="1"/>
          </p:nvSpPr>
          <p:spPr bwMode="gray">
            <a:xfrm>
              <a:off x="3913" y="-278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1" name="Oval 67"/>
            <p:cNvSpPr>
              <a:spLocks noChangeArrowheads="1"/>
            </p:cNvSpPr>
            <p:nvPr userDrawn="1"/>
          </p:nvSpPr>
          <p:spPr bwMode="gray">
            <a:xfrm>
              <a:off x="3911" y="-548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2" name="Oval 68"/>
            <p:cNvSpPr>
              <a:spLocks noChangeArrowheads="1"/>
            </p:cNvSpPr>
            <p:nvPr userDrawn="1"/>
          </p:nvSpPr>
          <p:spPr bwMode="gray">
            <a:xfrm>
              <a:off x="4201" y="-457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3" name="Oval 69"/>
            <p:cNvSpPr>
              <a:spLocks noChangeArrowheads="1"/>
            </p:cNvSpPr>
            <p:nvPr userDrawn="1"/>
          </p:nvSpPr>
          <p:spPr bwMode="gray">
            <a:xfrm>
              <a:off x="4201" y="-147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4" name="Oval 70"/>
            <p:cNvSpPr>
              <a:spLocks noChangeArrowheads="1"/>
            </p:cNvSpPr>
            <p:nvPr userDrawn="1"/>
          </p:nvSpPr>
          <p:spPr bwMode="gray">
            <a:xfrm>
              <a:off x="4471" y="-290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5" name="Oval 71"/>
            <p:cNvSpPr>
              <a:spLocks noChangeArrowheads="1"/>
            </p:cNvSpPr>
            <p:nvPr userDrawn="1"/>
          </p:nvSpPr>
          <p:spPr bwMode="gray">
            <a:xfrm>
              <a:off x="4607" y="-154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150" name="Group 72"/>
            <p:cNvGrpSpPr>
              <a:grpSpLocks/>
            </p:cNvGrpSpPr>
            <p:nvPr userDrawn="1"/>
          </p:nvGrpSpPr>
          <p:grpSpPr bwMode="auto">
            <a:xfrm>
              <a:off x="3935" y="-638"/>
              <a:ext cx="1532" cy="635"/>
              <a:chOff x="-765" y="-1448"/>
              <a:chExt cx="1532" cy="2896"/>
            </a:xfrm>
          </p:grpSpPr>
          <p:sp>
            <p:nvSpPr>
              <p:cNvPr id="1097" name="Line 73"/>
              <p:cNvSpPr>
                <a:spLocks noChangeShapeType="1"/>
              </p:cNvSpPr>
              <p:nvPr userDrawn="1"/>
            </p:nvSpPr>
            <p:spPr bwMode="gray">
              <a:xfrm>
                <a:off x="-765" y="-1443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98" name="Line 74"/>
              <p:cNvSpPr>
                <a:spLocks noChangeShapeType="1"/>
              </p:cNvSpPr>
              <p:nvPr userDrawn="1"/>
            </p:nvSpPr>
            <p:spPr bwMode="gray">
              <a:xfrm>
                <a:off x="-614" y="-1443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99" name="Line 75"/>
              <p:cNvSpPr>
                <a:spLocks noChangeShapeType="1"/>
              </p:cNvSpPr>
              <p:nvPr userDrawn="1"/>
            </p:nvSpPr>
            <p:spPr bwMode="gray">
              <a:xfrm>
                <a:off x="-478" y="-1443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0" name="Line 76"/>
              <p:cNvSpPr>
                <a:spLocks noChangeShapeType="1"/>
              </p:cNvSpPr>
              <p:nvPr userDrawn="1"/>
            </p:nvSpPr>
            <p:spPr bwMode="gray">
              <a:xfrm>
                <a:off x="-342" y="-1439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1" name="Line 77"/>
              <p:cNvSpPr>
                <a:spLocks noChangeShapeType="1"/>
              </p:cNvSpPr>
              <p:nvPr userDrawn="1"/>
            </p:nvSpPr>
            <p:spPr bwMode="gray">
              <a:xfrm>
                <a:off x="-206" y="-1439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2" name="Line 78"/>
              <p:cNvSpPr>
                <a:spLocks noChangeShapeType="1"/>
              </p:cNvSpPr>
              <p:nvPr userDrawn="1"/>
            </p:nvSpPr>
            <p:spPr bwMode="gray">
              <a:xfrm>
                <a:off x="-70" y="-1448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3" name="Line 79"/>
              <p:cNvSpPr>
                <a:spLocks noChangeShapeType="1"/>
              </p:cNvSpPr>
              <p:nvPr userDrawn="1"/>
            </p:nvSpPr>
            <p:spPr bwMode="gray">
              <a:xfrm>
                <a:off x="72" y="-1443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4" name="Line 80"/>
              <p:cNvSpPr>
                <a:spLocks noChangeShapeType="1"/>
              </p:cNvSpPr>
              <p:nvPr userDrawn="1"/>
            </p:nvSpPr>
            <p:spPr bwMode="gray">
              <a:xfrm>
                <a:off x="223" y="-1443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5" name="Line 81"/>
              <p:cNvSpPr>
                <a:spLocks noChangeShapeType="1"/>
              </p:cNvSpPr>
              <p:nvPr userDrawn="1"/>
            </p:nvSpPr>
            <p:spPr bwMode="gray">
              <a:xfrm>
                <a:off x="359" y="-1443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6" name="Line 82"/>
              <p:cNvSpPr>
                <a:spLocks noChangeShapeType="1"/>
              </p:cNvSpPr>
              <p:nvPr userDrawn="1"/>
            </p:nvSpPr>
            <p:spPr bwMode="gray">
              <a:xfrm>
                <a:off x="495" y="-1439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7" name="Line 83"/>
              <p:cNvSpPr>
                <a:spLocks noChangeShapeType="1"/>
              </p:cNvSpPr>
              <p:nvPr userDrawn="1"/>
            </p:nvSpPr>
            <p:spPr bwMode="gray">
              <a:xfrm>
                <a:off x="631" y="-1439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8" name="Line 84"/>
              <p:cNvSpPr>
                <a:spLocks noChangeShapeType="1"/>
              </p:cNvSpPr>
              <p:nvPr userDrawn="1"/>
            </p:nvSpPr>
            <p:spPr bwMode="gray">
              <a:xfrm>
                <a:off x="767" y="-1443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109" name="Oval 85"/>
            <p:cNvSpPr>
              <a:spLocks noChangeArrowheads="1"/>
            </p:cNvSpPr>
            <p:nvPr userDrawn="1"/>
          </p:nvSpPr>
          <p:spPr bwMode="gray">
            <a:xfrm>
              <a:off x="4750" y="-365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0" name="Oval 86"/>
            <p:cNvSpPr>
              <a:spLocks noChangeArrowheads="1"/>
            </p:cNvSpPr>
            <p:nvPr userDrawn="1"/>
          </p:nvSpPr>
          <p:spPr bwMode="gray">
            <a:xfrm>
              <a:off x="4748" y="-545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1" name="Oval 87"/>
            <p:cNvSpPr>
              <a:spLocks noChangeArrowheads="1"/>
            </p:cNvSpPr>
            <p:nvPr userDrawn="1"/>
          </p:nvSpPr>
          <p:spPr bwMode="gray">
            <a:xfrm>
              <a:off x="5038" y="-427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2" name="Oval 88"/>
            <p:cNvSpPr>
              <a:spLocks noChangeArrowheads="1"/>
            </p:cNvSpPr>
            <p:nvPr userDrawn="1"/>
          </p:nvSpPr>
          <p:spPr bwMode="gray">
            <a:xfrm>
              <a:off x="5038" y="-543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3" name="Oval 89"/>
            <p:cNvSpPr>
              <a:spLocks noChangeArrowheads="1"/>
            </p:cNvSpPr>
            <p:nvPr userDrawn="1"/>
          </p:nvSpPr>
          <p:spPr bwMode="gray">
            <a:xfrm>
              <a:off x="5308" y="-287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4" name="Oval 90"/>
            <p:cNvSpPr>
              <a:spLocks noChangeArrowheads="1"/>
            </p:cNvSpPr>
            <p:nvPr userDrawn="1"/>
          </p:nvSpPr>
          <p:spPr bwMode="gray">
            <a:xfrm>
              <a:off x="5444" y="-151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5" name="Oval 91"/>
            <p:cNvSpPr>
              <a:spLocks noChangeArrowheads="1"/>
            </p:cNvSpPr>
            <p:nvPr userDrawn="1"/>
          </p:nvSpPr>
          <p:spPr bwMode="gray">
            <a:xfrm>
              <a:off x="5580" y="-286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6" name="Oval 92"/>
            <p:cNvSpPr>
              <a:spLocks noChangeArrowheads="1"/>
            </p:cNvSpPr>
            <p:nvPr userDrawn="1"/>
          </p:nvSpPr>
          <p:spPr bwMode="gray">
            <a:xfrm>
              <a:off x="5578" y="-547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7" name="Oval 93"/>
            <p:cNvSpPr>
              <a:spLocks noChangeArrowheads="1"/>
            </p:cNvSpPr>
            <p:nvPr userDrawn="1"/>
          </p:nvSpPr>
          <p:spPr bwMode="gray">
            <a:xfrm>
              <a:off x="5868" y="-420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8" name="Oval 94"/>
            <p:cNvSpPr>
              <a:spLocks noChangeArrowheads="1"/>
            </p:cNvSpPr>
            <p:nvPr userDrawn="1"/>
          </p:nvSpPr>
          <p:spPr bwMode="gray">
            <a:xfrm>
              <a:off x="5868" y="-155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9" name="Oval 95"/>
            <p:cNvSpPr>
              <a:spLocks noChangeArrowheads="1"/>
            </p:cNvSpPr>
            <p:nvPr userDrawn="1"/>
          </p:nvSpPr>
          <p:spPr bwMode="gray">
            <a:xfrm>
              <a:off x="6138" y="-280"/>
              <a:ext cx="44" cy="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0" name="Line 96"/>
            <p:cNvSpPr>
              <a:spLocks noChangeShapeType="1"/>
            </p:cNvSpPr>
            <p:nvPr userDrawn="1"/>
          </p:nvSpPr>
          <p:spPr bwMode="gray">
            <a:xfrm>
              <a:off x="5602" y="-636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1" name="Line 97"/>
            <p:cNvSpPr>
              <a:spLocks noChangeShapeType="1"/>
            </p:cNvSpPr>
            <p:nvPr userDrawn="1"/>
          </p:nvSpPr>
          <p:spPr bwMode="gray">
            <a:xfrm>
              <a:off x="5753" y="-636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2" name="Line 98"/>
            <p:cNvSpPr>
              <a:spLocks noChangeShapeType="1"/>
            </p:cNvSpPr>
            <p:nvPr userDrawn="1"/>
          </p:nvSpPr>
          <p:spPr bwMode="gray">
            <a:xfrm>
              <a:off x="5889" y="-636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3" name="Line 99"/>
            <p:cNvSpPr>
              <a:spLocks noChangeShapeType="1"/>
            </p:cNvSpPr>
            <p:nvPr userDrawn="1"/>
          </p:nvSpPr>
          <p:spPr bwMode="gray">
            <a:xfrm>
              <a:off x="6025" y="-635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4" name="Line 100"/>
            <p:cNvSpPr>
              <a:spLocks noChangeShapeType="1"/>
            </p:cNvSpPr>
            <p:nvPr userDrawn="1"/>
          </p:nvSpPr>
          <p:spPr bwMode="gray">
            <a:xfrm>
              <a:off x="6161" y="-635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5" name="Line 101"/>
            <p:cNvSpPr>
              <a:spLocks noChangeShapeType="1"/>
            </p:cNvSpPr>
            <p:nvPr userDrawn="1"/>
          </p:nvSpPr>
          <p:spPr bwMode="gray">
            <a:xfrm>
              <a:off x="476" y="-525"/>
              <a:ext cx="576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6" name="Line 102"/>
            <p:cNvSpPr>
              <a:spLocks noChangeShapeType="1"/>
            </p:cNvSpPr>
            <p:nvPr userDrawn="1"/>
          </p:nvSpPr>
          <p:spPr bwMode="gray">
            <a:xfrm>
              <a:off x="477" y="-389"/>
              <a:ext cx="576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7" name="Line 103"/>
            <p:cNvSpPr>
              <a:spLocks noChangeShapeType="1"/>
            </p:cNvSpPr>
            <p:nvPr userDrawn="1"/>
          </p:nvSpPr>
          <p:spPr bwMode="gray">
            <a:xfrm>
              <a:off x="478" y="-253"/>
              <a:ext cx="576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8" name="Line 104"/>
            <p:cNvSpPr>
              <a:spLocks noChangeShapeType="1"/>
            </p:cNvSpPr>
            <p:nvPr userDrawn="1"/>
          </p:nvSpPr>
          <p:spPr bwMode="gray">
            <a:xfrm>
              <a:off x="480" y="-126"/>
              <a:ext cx="576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129" name="Rectangle 105"/>
          <p:cNvSpPr>
            <a:spLocks noChangeArrowheads="1"/>
          </p:cNvSpPr>
          <p:nvPr/>
        </p:nvSpPr>
        <p:spPr bwMode="gray">
          <a:xfrm>
            <a:off x="0" y="800100"/>
            <a:ext cx="9144000" cy="30162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30" name="Oval 106" descr="06_original_w"/>
          <p:cNvSpPr>
            <a:spLocks noChangeArrowheads="1"/>
          </p:cNvSpPr>
          <p:nvPr/>
        </p:nvSpPr>
        <p:spPr bwMode="gray">
          <a:xfrm>
            <a:off x="7956550" y="404813"/>
            <a:ext cx="936625" cy="1008062"/>
          </a:xfrm>
          <a:prstGeom prst="ellipse">
            <a:avLst/>
          </a:prstGeom>
          <a:blipFill dpi="0" rotWithShape="1">
            <a:blip r:embed="rId14" cstate="email"/>
            <a:srcRect/>
            <a:stretch>
              <a:fillRect/>
            </a:stretch>
          </a:blip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28725"/>
            <a:ext cx="82296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716BF09-C733-4E8A-BA3D-01D5F9133A1C}" type="datetimeFigureOut">
              <a:rPr lang="ru-RU"/>
              <a:pPr>
                <a:defRPr/>
              </a:pPr>
              <a:t>23.01.2013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098314-C0C9-455F-A266-B8B744EF0C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10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286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</p:sldLayoutIdLst>
  <p:transition spd="med">
    <p:circle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.png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5.jpeg"/><Relationship Id="rId7" Type="http://schemas.openxmlformats.org/officeDocument/2006/relationships/image" Target="../media/image88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5.pn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gif"/><Relationship Id="rId10" Type="http://schemas.openxmlformats.org/officeDocument/2006/relationships/image" Target="../media/image96.jpeg"/><Relationship Id="rId4" Type="http://schemas.openxmlformats.org/officeDocument/2006/relationships/image" Target="../media/image5.png"/><Relationship Id="rId9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://s53.radikal.ru/i141/0811/ec/f7caafddb99b.pn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img-fotki.yandex.ru/get/6005/valenta-mog.df/0_685da_98bd2c4e_L.jp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4714876" y="-142900"/>
            <a:ext cx="3571900" cy="1500198"/>
          </a:xfrm>
          <a:prstGeom prst="flowChartMultidocumen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5" name="Рисунок 54" descr="Рисунок1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7572396" y="214290"/>
            <a:ext cx="1571604" cy="135332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57" name="Прямоугольник 56"/>
          <p:cNvSpPr/>
          <p:nvPr/>
        </p:nvSpPr>
        <p:spPr>
          <a:xfrm>
            <a:off x="0" y="0"/>
            <a:ext cx="5072063" cy="642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Schoolbook" pitchFamily="18" charset="0"/>
              </a:rPr>
              <a:t>Муниципальное  бюджетное общеобразовательное учреждение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Schoolbook" pitchFamily="18" charset="0"/>
              </a:rPr>
              <a:t> «Заинская средняя общеобразовательная школа №4»</a:t>
            </a:r>
          </a:p>
        </p:txBody>
      </p:sp>
      <p:sp>
        <p:nvSpPr>
          <p:cNvPr id="5125" name="Прямоугольник 57"/>
          <p:cNvSpPr>
            <a:spLocks noChangeArrowheads="1"/>
          </p:cNvSpPr>
          <p:nvPr/>
        </p:nvSpPr>
        <p:spPr bwMode="auto">
          <a:xfrm>
            <a:off x="285750" y="2786063"/>
            <a:ext cx="8715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/>
            </a:r>
            <a:br>
              <a:rPr lang="ru-RU" sz="1400"/>
            </a:br>
            <a:r>
              <a:rPr lang="ru-RU" sz="1400"/>
              <a:t> </a:t>
            </a:r>
            <a:br>
              <a:rPr lang="ru-RU" sz="1400"/>
            </a:br>
            <a:r>
              <a:rPr lang="ru-RU" sz="1400"/>
              <a:t/>
            </a:r>
            <a:br>
              <a:rPr lang="ru-RU" sz="1400"/>
            </a:br>
            <a:r>
              <a:rPr lang="ru-RU" sz="1400"/>
              <a:t> </a:t>
            </a:r>
            <a:br>
              <a:rPr lang="ru-RU" sz="1400"/>
            </a:br>
            <a:endParaRPr lang="ru-RU" sz="1600"/>
          </a:p>
        </p:txBody>
      </p:sp>
      <p:sp>
        <p:nvSpPr>
          <p:cNvPr id="59" name="Прямоугольник 58"/>
          <p:cNvSpPr/>
          <p:nvPr/>
        </p:nvSpPr>
        <p:spPr>
          <a:xfrm>
            <a:off x="571472" y="1714488"/>
            <a:ext cx="8064896" cy="56938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Духовно – нравственное</a:t>
            </a:r>
          </a:p>
          <a:p>
            <a:pPr algn="ctr"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воспитание первоклассников</a:t>
            </a:r>
          </a:p>
          <a:p>
            <a:pPr algn="ctr"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 рамках Федерального государственного образовательного </a:t>
            </a:r>
          </a:p>
          <a:p>
            <a:pPr algn="ctr"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стандарта</a:t>
            </a:r>
          </a:p>
          <a:p>
            <a:pPr algn="ctr">
              <a:defRPr/>
            </a:pPr>
            <a:endParaRPr lang="ru-RU" sz="1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Times New Roman" pitchFamily="18" charset="0"/>
              </a:rPr>
              <a:t>                                                           </a:t>
            </a:r>
            <a:r>
              <a:rPr lang="ru-RU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Times New Roman" pitchFamily="18" charset="0"/>
              </a:rPr>
              <a:t>Учитель первой квалификационной категории Плаксина Ю.Б.</a:t>
            </a:r>
          </a:p>
          <a:p>
            <a:pPr algn="ctr">
              <a:defRPr/>
            </a:pPr>
            <a:r>
              <a:rPr lang="ru-RU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Times New Roman" pitchFamily="18" charset="0"/>
              </a:rPr>
              <a:t>                                    </a:t>
            </a:r>
          </a:p>
          <a:p>
            <a:pPr algn="ctr">
              <a:defRPr/>
            </a:pPr>
            <a:r>
              <a:rPr lang="ru-RU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Times New Roman" pitchFamily="18" charset="0"/>
              </a:rPr>
              <a:t>                                                                        Учитель первой квалификационной категории Петрякова Л.Н.</a:t>
            </a:r>
          </a:p>
          <a:p>
            <a:pPr algn="ctr">
              <a:defRPr/>
            </a:pP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7" name="Picture 17" descr="j039737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88" y="4572000"/>
            <a:ext cx="20193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5" name="Rectangle 4"/>
          <p:cNvSpPr>
            <a:spLocks noChangeArrowheads="1"/>
          </p:cNvSpPr>
          <p:nvPr/>
        </p:nvSpPr>
        <p:spPr bwMode="auto">
          <a:xfrm>
            <a:off x="323850" y="2781300"/>
            <a:ext cx="85693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FFFF"/>
            </a:outerShdw>
          </a:effectLst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i="1" dirty="0">
              <a:solidFill>
                <a:srgbClr val="FF0000"/>
              </a:solidFill>
              <a:latin typeface="Tahoma" pitchFamily="34" charset="0"/>
              <a:cs typeface="+mn-cs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6300192" y="3933056"/>
            <a:ext cx="2646344" cy="2038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3203848" y="1268760"/>
            <a:ext cx="2664296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" descr="Юля 3 Б 14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228184" y="1268760"/>
            <a:ext cx="2448272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9512" y="3861048"/>
            <a:ext cx="2622121" cy="1950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3" descr="DSC0300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000364" y="4429132"/>
            <a:ext cx="3000396" cy="2288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9" descr="Фотографии 184"/>
          <p:cNvPicPr>
            <a:picLocks noChangeAspect="1" noChangeArrowheads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51520" y="1268760"/>
            <a:ext cx="2715542" cy="2062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Рисунок1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7572396" y="214290"/>
            <a:ext cx="1571604" cy="135332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2" name="Рисунок 11" descr="Рисунок1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7572396" y="188640"/>
            <a:ext cx="1571604" cy="135332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995738" y="3500438"/>
            <a:ext cx="8636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8" name="Text Box 13"/>
          <p:cNvSpPr txBox="1">
            <a:spLocks noChangeArrowheads="1"/>
          </p:cNvSpPr>
          <p:nvPr/>
        </p:nvSpPr>
        <p:spPr bwMode="auto">
          <a:xfrm>
            <a:off x="755650" y="280988"/>
            <a:ext cx="66960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A42C06"/>
                </a:solidFill>
              </a:rPr>
              <a:t>      </a:t>
            </a:r>
            <a:r>
              <a:rPr lang="ru-RU" sz="3200" b="1">
                <a:solidFill>
                  <a:srgbClr val="B93107"/>
                </a:solidFill>
              </a:rPr>
              <a:t>Патриотическое воспитание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15074" y="4429132"/>
            <a:ext cx="2673272" cy="2089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317500" y="6350"/>
            <a:ext cx="892968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FFFF"/>
            </a:outerShdw>
          </a:effectLst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ahoma" pitchFamily="34" charset="0"/>
                <a:cs typeface="+mn-cs"/>
              </a:rPr>
              <a:t>Люби и знай свой город</a:t>
            </a:r>
          </a:p>
        </p:txBody>
      </p:sp>
      <p:pic>
        <p:nvPicPr>
          <p:cNvPr id="9" name="Рисунок 8" descr="Рисунок1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7572396" y="260648"/>
            <a:ext cx="1571604" cy="135332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5365" name="Picture 17" descr="06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500" y="5357813"/>
            <a:ext cx="1042988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2" descr="E:\фото 1 класс\DSC00444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71802" y="3929066"/>
            <a:ext cx="2193925" cy="27813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2" name="Picture 13" descr="E:\фото 1 класс\DSC00460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72264" y="1500174"/>
            <a:ext cx="1928813" cy="257175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3" name="Picture 14" descr="E:\фото 1 класс\DSC00475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14612" y="1357298"/>
            <a:ext cx="3238500" cy="2428875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5" name="Picture 11" descr="E:\фото 1 класс\DSC00477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16200000">
            <a:off x="-353440" y="2139336"/>
            <a:ext cx="3171374" cy="1893053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0" smtClean="0">
                <a:solidFill>
                  <a:srgbClr val="FF0000"/>
                </a:solidFill>
              </a:rPr>
              <a:t>Люби и знай свой край</a:t>
            </a:r>
          </a:p>
        </p:txBody>
      </p:sp>
      <p:pic>
        <p:nvPicPr>
          <p:cNvPr id="45058" name="Picture 2" descr="E:\Плаксина\Степанова\DSC_00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28596" y="1285860"/>
            <a:ext cx="3357586" cy="224764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59" name="Picture 3" descr="E:\Плаксина\Степанова\Сентябрь 05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60465" y="3944202"/>
            <a:ext cx="3712063" cy="248519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1" name="Picture 5" descr="E:\фото 1 класс\DSC0047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7" y="3929066"/>
            <a:ext cx="3524275" cy="242889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2" name="Picture 6" descr="E:\фото 1 класс\DSC0047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86380" y="1214422"/>
            <a:ext cx="3333629" cy="2500221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563563"/>
          </a:xfrm>
        </p:spPr>
        <p:txBody>
          <a:bodyPr/>
          <a:lstStyle/>
          <a:p>
            <a:pPr algn="ctr"/>
            <a:r>
              <a:rPr lang="ru-RU" i="0" smtClean="0">
                <a:solidFill>
                  <a:srgbClr val="C00000"/>
                </a:solidFill>
              </a:rPr>
              <a:t>Исследовательская работа «Моя улица»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2292" name="Picture 2" descr="E:\фото 1 класс\DSC0048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214422"/>
            <a:ext cx="2285990" cy="300038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3" name="Picture 3" descr="E:\фото 1 класс\DSC0048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43570" y="1142984"/>
            <a:ext cx="3214683" cy="2350833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>
            <a:off x="2717603" y="1568622"/>
            <a:ext cx="2833698" cy="21253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8" name="Picture 8" descr="F:\фото 1 класс\фото спорт\DSC0049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29322" y="4429132"/>
            <a:ext cx="2833707" cy="2125281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9" name="Picture 9" descr="F:\фото 1 класс\фото спорт\DSC00496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5720" y="4429132"/>
            <a:ext cx="2857520" cy="214314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0" name="Picture 10" descr="F:\фото 1 класс\фото спорт\DSC00498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428992" y="4643446"/>
            <a:ext cx="2190621" cy="164296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1" name="Picture 11" descr="F:\фото 1 класс\DSC_0017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621448" y="3357562"/>
            <a:ext cx="1493868" cy="100013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92163"/>
          </a:xfrm>
        </p:spPr>
        <p:txBody>
          <a:bodyPr/>
          <a:lstStyle/>
          <a:p>
            <a:pPr algn="l"/>
            <a:r>
              <a:rPr lang="ru-RU" smtClean="0"/>
              <a:t>   </a:t>
            </a:r>
            <a:r>
              <a:rPr lang="ru-RU" i="0" smtClean="0">
                <a:solidFill>
                  <a:srgbClr val="FF0000"/>
                </a:solidFill>
              </a:rPr>
              <a:t>Защита исследовательской работы</a:t>
            </a:r>
          </a:p>
        </p:txBody>
      </p:sp>
      <p:pic>
        <p:nvPicPr>
          <p:cNvPr id="44034" name="Picture 2" descr="E:\Плаксина\Степанова\DSC_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00034" y="1214422"/>
            <a:ext cx="3571900" cy="239110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5" name="Picture 3" descr="E:\Плаксина\Петрякова\DSC_002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4857752" y="4000504"/>
            <a:ext cx="3872160" cy="259237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F:\фото 1 класс\фото спорт\DSC00502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596" y="3857628"/>
            <a:ext cx="3532505" cy="266115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8" name="Picture 6" descr="E:\фото 1 класс\DSC0048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0484" y="1214421"/>
            <a:ext cx="3619525" cy="2571769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357298"/>
            <a:ext cx="2958945" cy="2311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3025" name="Rectangle 4"/>
          <p:cNvSpPr>
            <a:spLocks noChangeArrowheads="1"/>
          </p:cNvSpPr>
          <p:nvPr/>
        </p:nvSpPr>
        <p:spPr bwMode="auto">
          <a:xfrm>
            <a:off x="179388" y="2708275"/>
            <a:ext cx="85693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FFFF"/>
            </a:outerShdw>
          </a:effectLst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i="1" dirty="0">
              <a:solidFill>
                <a:srgbClr val="0000FF"/>
              </a:solidFill>
              <a:latin typeface="Tahoma" pitchFamily="34" charset="0"/>
              <a:cs typeface="+mn-cs"/>
            </a:endParaRPr>
          </a:p>
        </p:txBody>
      </p:sp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28184" y="1268760"/>
            <a:ext cx="2699792" cy="2401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39552" y="0"/>
            <a:ext cx="6550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Arial" pitchFamily="34" charset="0"/>
              </a:rPr>
              <a:t>        Волшебная страна семьи</a:t>
            </a:r>
          </a:p>
        </p:txBody>
      </p:sp>
      <p:pic>
        <p:nvPicPr>
          <p:cNvPr id="12" name="Рисунок 11" descr="Рисунок1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7572396" y="260648"/>
            <a:ext cx="1571604" cy="135332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9463" name="Picture 22" descr="14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2052638" y="2133600"/>
            <a:ext cx="989013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84663" y="3429000"/>
            <a:ext cx="12477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3" descr="E:\фото 1 класс\DSC00157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429000" y="1500188"/>
            <a:ext cx="2405063" cy="18034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2" name="Picture 4" descr="P1000086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388" y="4286256"/>
            <a:ext cx="2417762" cy="20574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5" name="Picture 13" descr="DSC00127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571868" y="4643446"/>
            <a:ext cx="2592387" cy="1946275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9" name="Picture 13" descr="E:\фото 1 класс\Букварь\DSC00617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14282" y="4214818"/>
            <a:ext cx="3143240" cy="2357431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0" smtClean="0">
                <a:solidFill>
                  <a:srgbClr val="C00000"/>
                </a:solidFill>
              </a:rPr>
              <a:t>Проект «Моя родословная»</a:t>
            </a:r>
          </a:p>
        </p:txBody>
      </p:sp>
      <p:pic>
        <p:nvPicPr>
          <p:cNvPr id="14339" name="Picture 3" descr="E:\фото 1 класс\DSC0045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57884" y="1285860"/>
            <a:ext cx="3119468" cy="2500313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4" descr="E:\фото 1 класс\DSC0045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1357298"/>
            <a:ext cx="3143251" cy="221457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1" name="Picture 7" descr="E:\фото 1 класс\DSC0045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3643306" y="4000504"/>
            <a:ext cx="1976438" cy="263525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2" name="Picture 8" descr="E:\фото 1 класс\DSC0045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2" y="4071942"/>
            <a:ext cx="2952750" cy="2357433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3" name="Picture 9" descr="E:\фото 1 класс\DSC00462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868" y="1142984"/>
            <a:ext cx="2017713" cy="2690813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4" name="Picture 10" descr="E:\фото 1 класс\DSC00466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929322" y="4143380"/>
            <a:ext cx="3048001" cy="2286001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i="0" smtClean="0">
                <a:solidFill>
                  <a:srgbClr val="C00000"/>
                </a:solidFill>
              </a:rPr>
              <a:t>Родословное древо</a:t>
            </a:r>
          </a:p>
        </p:txBody>
      </p:sp>
      <p:pic>
        <p:nvPicPr>
          <p:cNvPr id="15363" name="Picture 6" descr="E:\фото 1 класс\DSC00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85720" y="1285860"/>
            <a:ext cx="2143125" cy="257175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5" descr="E:\фото 1 класс\DSC0045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628" y="4143380"/>
            <a:ext cx="3286125" cy="24638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5" name="Picture 2" descr="E:\фото 1 класс\DSC0045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00364" y="1214422"/>
            <a:ext cx="3595687" cy="269716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6" name="Picture 3" descr="E:\фото 1 класс\DSC0046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4348" y="4071942"/>
            <a:ext cx="3357556" cy="2517791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7" name="Picture 4" descr="E:\фото 1 класс\DSC0047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72330" y="1214422"/>
            <a:ext cx="1822450" cy="2714625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5" name="Rectangle 4"/>
          <p:cNvSpPr>
            <a:spLocks noChangeArrowheads="1"/>
          </p:cNvSpPr>
          <p:nvPr/>
        </p:nvSpPr>
        <p:spPr bwMode="auto">
          <a:xfrm>
            <a:off x="179388" y="2781300"/>
            <a:ext cx="85693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FFFF"/>
            </a:outerShdw>
          </a:effectLst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i="1" dirty="0">
              <a:solidFill>
                <a:srgbClr val="0000FF"/>
              </a:solidFill>
              <a:latin typeface="Tahoma" pitchFamily="34" charset="0"/>
              <a:cs typeface="+mn-cs"/>
            </a:endParaRPr>
          </a:p>
        </p:txBody>
      </p:sp>
      <p:pic>
        <p:nvPicPr>
          <p:cNvPr id="18" name="Рисунок 17" descr="Рисунок1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1571604" cy="135332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22532" name="TextBox 11"/>
          <p:cNvSpPr txBox="1">
            <a:spLocks noChangeArrowheads="1"/>
          </p:cNvSpPr>
          <p:nvPr/>
        </p:nvSpPr>
        <p:spPr bwMode="auto">
          <a:xfrm>
            <a:off x="1500188" y="214313"/>
            <a:ext cx="6000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</a:rPr>
              <a:t>Год национальных культур</a:t>
            </a:r>
          </a:p>
        </p:txBody>
      </p:sp>
      <p:pic>
        <p:nvPicPr>
          <p:cNvPr id="16389" name="Picture 12" descr="E:\фото 1 класс\DSC0043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4071942"/>
            <a:ext cx="3524250" cy="264318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0" name="Picture 13" descr="E:\фото 1 класс\DSC0043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1285860"/>
            <a:ext cx="3524250" cy="264318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1" name="Picture 14" descr="E:\фото 1 класс\DSC0044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29322" y="1285860"/>
            <a:ext cx="2449513" cy="271938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2" name="Picture 15" descr="E:\фото 1 класс\DSC00488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643570" y="4214818"/>
            <a:ext cx="3100388" cy="238125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5" name="Picture 9" descr="E:\Плаксина\Степанова\День матери 006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3000364" y="2786057"/>
            <a:ext cx="3071834" cy="2247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0" smtClean="0">
                <a:solidFill>
                  <a:srgbClr val="FF0000"/>
                </a:solidFill>
              </a:rPr>
              <a:t>Чтение – лучшее умение </a:t>
            </a:r>
          </a:p>
        </p:txBody>
      </p:sp>
      <p:pic>
        <p:nvPicPr>
          <p:cNvPr id="41986" name="Picture 2" descr="E:\Плаксина\Петрякова\библиотека\DSC0493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1285860"/>
            <a:ext cx="3333477" cy="250033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7" name="Picture 3" descr="E:\Плаксина\Степанова\DSC_00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000628" y="1214422"/>
            <a:ext cx="3713694" cy="248602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8" name="Picture 4" descr="E:\фото 1 класс\викторины\DSC0056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86380" y="4000504"/>
            <a:ext cx="3429024" cy="257176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9" name="Picture 7" descr="E:\фото 1 класс\Букварь\DSC0059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472" y="3929066"/>
            <a:ext cx="3428991" cy="2571743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4"/>
          <p:cNvSpPr>
            <a:spLocks noChangeArrowheads="1"/>
          </p:cNvSpPr>
          <p:nvPr/>
        </p:nvSpPr>
        <p:spPr bwMode="auto">
          <a:xfrm>
            <a:off x="0" y="228600"/>
            <a:ext cx="883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solidFill>
                  <a:srgbClr val="63252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6147" name="Прямоугольник 5"/>
          <p:cNvSpPr>
            <a:spLocks noChangeArrowheads="1"/>
          </p:cNvSpPr>
          <p:nvPr/>
        </p:nvSpPr>
        <p:spPr bwMode="auto">
          <a:xfrm>
            <a:off x="533400" y="609600"/>
            <a:ext cx="795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320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1298575" y="1905000"/>
            <a:ext cx="78454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ru-RU" sz="3200">
                <a:latin typeface="Calibri" pitchFamily="34" charset="0"/>
              </a:rPr>
              <a:t> </a:t>
            </a:r>
          </a:p>
        </p:txBody>
      </p:sp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755650" y="476250"/>
            <a:ext cx="7772400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endParaRPr lang="ru-RU" sz="2400" b="1"/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endParaRPr lang="ru-RU" sz="2400" b="1"/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endParaRPr lang="ru-RU" sz="2400" b="1"/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ru-RU" sz="2400" b="1">
                <a:solidFill>
                  <a:schemeClr val="folHlink"/>
                </a:solidFill>
              </a:rPr>
              <a:t>ПРОГРАММА ДУХОВНО-НРАВСТВЕННОГО РАЗВИТИЯ И ВОСПИТАНИЯ ОБУЧАЮЩИХСЯ  НА СТУПЕНИ НАЧАЛЬНОГО ОБЩЕГО</a:t>
            </a:r>
            <a:r>
              <a:rPr lang="en-US" sz="2400" b="1">
                <a:solidFill>
                  <a:schemeClr val="folHlink"/>
                </a:solidFill>
              </a:rPr>
              <a:t> </a:t>
            </a:r>
            <a:r>
              <a:rPr lang="ru-RU" sz="2400" b="1">
                <a:solidFill>
                  <a:schemeClr val="folHlink"/>
                </a:solidFill>
              </a:rPr>
              <a:t>ОБРАЗОВАНИЯ</a:t>
            </a:r>
            <a:endParaRPr lang="en-US" sz="4800" b="1">
              <a:solidFill>
                <a:schemeClr val="folHlink"/>
              </a:solidFill>
              <a:latin typeface="Calibri" pitchFamily="34" charset="0"/>
            </a:endParaRP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ru-RU" sz="2400" b="1">
                <a:solidFill>
                  <a:schemeClr val="accent2"/>
                </a:solidFill>
              </a:rPr>
              <a:t>Цель программы:</a:t>
            </a:r>
            <a:endParaRPr lang="en-US" sz="2400" b="1">
              <a:solidFill>
                <a:schemeClr val="accent2"/>
              </a:solidFill>
            </a:endParaRP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ru-RU" sz="2400" i="1"/>
              <a:t>Создать условия для развития и воспитания</a:t>
            </a:r>
            <a:r>
              <a:rPr lang="en-US" sz="2400" i="1"/>
              <a:t> </a:t>
            </a:r>
            <a:r>
              <a:rPr lang="ru-RU" sz="2400" i="1"/>
              <a:t>личности младшего школьника на основе нравственных ценностей и исторического опыта России через толерантное отношение к окружающему миру, к людям, себе.</a:t>
            </a:r>
            <a:r>
              <a:rPr lang="ru-RU" sz="2400"/>
              <a:t> 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endParaRPr lang="ru-RU" sz="2400" b="1">
              <a:solidFill>
                <a:schemeClr val="accent2"/>
              </a:solidFill>
            </a:endParaRPr>
          </a:p>
        </p:txBody>
      </p:sp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948488" y="0"/>
            <a:ext cx="21955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E:\фото 1 класс\DSC0047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28" y="4125502"/>
            <a:ext cx="3357586" cy="251819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3" name="Picture 5" descr="E:\фото 1 класс\DSC0047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4107661"/>
            <a:ext cx="3357586" cy="251819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14942" y="1285859"/>
            <a:ext cx="3214710" cy="2411063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1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i="0" smtClean="0">
                <a:solidFill>
                  <a:srgbClr val="FF0000"/>
                </a:solidFill>
              </a:rPr>
              <a:t>Проект «Моя первая книга»</a:t>
            </a:r>
          </a:p>
        </p:txBody>
      </p:sp>
      <p:pic>
        <p:nvPicPr>
          <p:cNvPr id="20488" name="Picture 8" descr="E:\фото 1 класс\викторины\DSC0054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285720" y="1214422"/>
            <a:ext cx="3362328" cy="2454589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03848" y="1268760"/>
            <a:ext cx="2686929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3025" name="Rectangle 4"/>
          <p:cNvSpPr>
            <a:spLocks noChangeArrowheads="1"/>
          </p:cNvSpPr>
          <p:nvPr/>
        </p:nvSpPr>
        <p:spPr bwMode="auto">
          <a:xfrm>
            <a:off x="0" y="3141663"/>
            <a:ext cx="85693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FFFF"/>
            </a:outerShdw>
          </a:effectLst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cs typeface="+mn-cs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84168" y="1196753"/>
            <a:ext cx="2777409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2" y="3789040"/>
            <a:ext cx="3491880" cy="2708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188640"/>
            <a:ext cx="7651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Arial" pitchFamily="34" charset="0"/>
              </a:rPr>
              <a:t>  </a:t>
            </a:r>
            <a:r>
              <a:rPr lang="ru-RU" sz="2800" b="1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Arial" pitchFamily="34" charset="0"/>
              </a:rPr>
              <a:t>Я здоровье сберегу, сам себе я помогу</a:t>
            </a:r>
          </a:p>
        </p:txBody>
      </p:sp>
      <p:pic>
        <p:nvPicPr>
          <p:cNvPr id="11" name="Рисунок 10" descr="Рисунок1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7572396" y="260648"/>
            <a:ext cx="1571604" cy="135332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5608" name="Picture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79838" y="5157788"/>
            <a:ext cx="1249362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1" descr="E:\фото 1 класс\DSC00164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7188" y="1285875"/>
            <a:ext cx="2690812" cy="2017713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15" name="Picture 11" descr="F:\фото 1 класс\фото спорт\DSC00536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024441" y="3625430"/>
            <a:ext cx="3690963" cy="2768223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5" name="Rectangle 4"/>
          <p:cNvSpPr>
            <a:spLocks noChangeArrowheads="1"/>
          </p:cNvSpPr>
          <p:nvPr/>
        </p:nvSpPr>
        <p:spPr bwMode="auto">
          <a:xfrm>
            <a:off x="574675" y="2786063"/>
            <a:ext cx="85693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FFFF"/>
            </a:outerShdw>
          </a:effectLst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i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+mn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005064"/>
            <a:ext cx="2664296" cy="2506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70952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Arial" pitchFamily="34" charset="0"/>
              </a:rPr>
              <a:t>           </a:t>
            </a:r>
            <a:r>
              <a:rPr lang="ru-RU" sz="4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ahoma" pitchFamily="34" charset="0"/>
                <a:cs typeface="Arial" pitchFamily="34" charset="0"/>
              </a:rPr>
              <a:t>Красота спасёт мир</a:t>
            </a:r>
          </a:p>
        </p:txBody>
      </p:sp>
      <p:pic>
        <p:nvPicPr>
          <p:cNvPr id="12" name="Рисунок 11" descr="Рисунок1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7572396" y="260648"/>
            <a:ext cx="1571604" cy="135332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6630" name="Picture 13" descr="H:\картинки\J0283627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71750" y="5214938"/>
            <a:ext cx="795338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5720" y="1285860"/>
            <a:ext cx="2762250" cy="207168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5" name="Picture 14" descr="E:\фото 1 класс\DSC00310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86188" y="1428750"/>
            <a:ext cx="2667000" cy="200025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6500826" y="4500570"/>
            <a:ext cx="2448272" cy="2067922"/>
          </a:xfrm>
          <a:prstGeom prst="round2DiagRect">
            <a:avLst>
              <a:gd name="adj1" fmla="val 2939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7" name="Picture 15" descr="E:\фото 1 класс\DSC00461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858016" y="1785926"/>
            <a:ext cx="1659926" cy="2214565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8" name="Picture 8" descr="SDC10065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500430" y="4143380"/>
            <a:ext cx="2615615" cy="221457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i="0" smtClean="0">
                <a:solidFill>
                  <a:srgbClr val="FF0000"/>
                </a:solidFill>
              </a:rPr>
              <a:t>Портфолио учащихся</a:t>
            </a:r>
          </a:p>
        </p:txBody>
      </p:sp>
      <p:pic>
        <p:nvPicPr>
          <p:cNvPr id="27651" name="Picture 2" descr="E:\фото 1 класс\DSC004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1214422"/>
            <a:ext cx="3070489" cy="335758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2" name="Picture 4" descr="E:\фото 1 класс\DSC0045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14942" y="1142984"/>
            <a:ext cx="2874962" cy="34290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3" name="Picture 6" descr="E:\фото 1 класс\DSC0047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142844" y="4714884"/>
            <a:ext cx="3041650" cy="192881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4" name="Picture 7" descr="E:\фото 1 класс\DSC0046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28992" y="4714884"/>
            <a:ext cx="2619376" cy="196453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5" name="Picture 8" descr="E:\фото 1 класс\DSC00468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57950" y="4786322"/>
            <a:ext cx="2476500" cy="1857375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i="0" smtClean="0">
                <a:solidFill>
                  <a:srgbClr val="C00000"/>
                </a:solidFill>
              </a:rPr>
              <a:t>Добрые дети мира</a:t>
            </a: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4" name="Picture 4" descr="E:\фото 1 класс\DSC0048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535" y="1500174"/>
            <a:ext cx="3481575" cy="464347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7" name="Picture 7" descr="E:\Новая папка\_20120213_0849370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10932" y="1428736"/>
            <a:ext cx="3828179" cy="471490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i="0" smtClean="0">
                <a:solidFill>
                  <a:srgbClr val="C00000"/>
                </a:solidFill>
              </a:rPr>
              <a:t>Живая планета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 flipH="1">
            <a:off x="500034" y="1357298"/>
            <a:ext cx="2855456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4" descr="DSC0751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6314" y="1285860"/>
            <a:ext cx="2938462" cy="2214563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4" descr="4 Б- 2010 03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57750" y="3714750"/>
            <a:ext cx="3149600" cy="264318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 txBox="1">
            <a:spLocks/>
          </p:cNvSpPr>
          <p:nvPr/>
        </p:nvSpPr>
        <p:spPr bwMode="auto">
          <a:xfrm>
            <a:off x="1403350" y="188913"/>
            <a:ext cx="7499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ru-RU" sz="2800" b="1" i="1" kern="0" dirty="0">
                <a:ea typeface="+mj-ea"/>
                <a:cs typeface="+mj-cs"/>
              </a:rPr>
              <a:t>        </a:t>
            </a:r>
            <a:endParaRPr lang="ru-RU" sz="2800" b="1" i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857250" y="4000500"/>
          <a:ext cx="2643188" cy="2236788"/>
        </p:xfrm>
        <a:graphic>
          <a:graphicData uri="http://schemas.openxmlformats.org/presentationml/2006/ole">
            <p:oleObj spid="_x0000_s2050" name="Фотография Photo Editor" r:id="rId6" imgW="18142857" imgH="13257143" progId="MSPhotoEd.3">
              <p:embed/>
            </p:oleObj>
          </a:graphicData>
        </a:graphic>
      </p:graphicFrame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6000750" y="4429125"/>
            <a:ext cx="2714625" cy="1571625"/>
          </a:xfrm>
          <a:prstGeom prst="ellipse">
            <a:avLst/>
          </a:prstGeom>
          <a:solidFill>
            <a:srgbClr val="00FF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929313" y="3286125"/>
            <a:ext cx="2714625" cy="1000125"/>
          </a:xfrm>
          <a:prstGeom prst="ellipse">
            <a:avLst/>
          </a:prstGeom>
          <a:solidFill>
            <a:schemeClr val="accent1">
              <a:lumMod val="75000"/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643563" y="1143000"/>
            <a:ext cx="3000375" cy="1928813"/>
          </a:xfrm>
          <a:prstGeom prst="ellipse">
            <a:avLst/>
          </a:prstGeom>
          <a:solidFill>
            <a:schemeClr val="accent2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071813" y="4357688"/>
            <a:ext cx="2857500" cy="2357437"/>
          </a:xfrm>
          <a:prstGeom prst="ellipse">
            <a:avLst/>
          </a:prstGeom>
          <a:solidFill>
            <a:srgbClr val="FFFF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857500" y="1214438"/>
            <a:ext cx="2428875" cy="1500187"/>
          </a:xfrm>
          <a:prstGeom prst="ellipse">
            <a:avLst/>
          </a:prstGeom>
          <a:solidFill>
            <a:srgbClr val="FD39D8">
              <a:alpha val="5764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0" y="5143500"/>
            <a:ext cx="2928938" cy="1143000"/>
          </a:xfrm>
          <a:prstGeom prst="ellipse">
            <a:avLst/>
          </a:prstGeom>
          <a:solidFill>
            <a:srgbClr val="C64FE7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0" y="2857500"/>
            <a:ext cx="3143250" cy="2143125"/>
          </a:xfrm>
          <a:prstGeom prst="ellipse">
            <a:avLst/>
          </a:prstGeom>
          <a:solidFill>
            <a:srgbClr val="3BE4FB">
              <a:alpha val="7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0" y="1143000"/>
            <a:ext cx="2714625" cy="1500188"/>
          </a:xfrm>
          <a:prstGeom prst="ellipse">
            <a:avLst/>
          </a:prstGeom>
          <a:solidFill>
            <a:srgbClr val="84ED49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706" name="Заголовок 1"/>
          <p:cNvSpPr>
            <a:spLocks noGrp="1"/>
          </p:cNvSpPr>
          <p:nvPr>
            <p:ph type="title"/>
          </p:nvPr>
        </p:nvSpPr>
        <p:spPr>
          <a:xfrm>
            <a:off x="457200" y="-285750"/>
            <a:ext cx="7467600" cy="1571625"/>
          </a:xfrm>
        </p:spPr>
        <p:txBody>
          <a:bodyPr/>
          <a:lstStyle/>
          <a:p>
            <a:pPr algn="ctr"/>
            <a:r>
              <a:rPr lang="ru-RU" sz="3200" i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Модель выпускника 1 класса</a:t>
            </a:r>
            <a:endParaRPr lang="ru-RU" sz="3200" i="0" smtClean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285860"/>
            <a:ext cx="8572560" cy="5429288"/>
          </a:xfrm>
        </p:spPr>
        <p:txBody>
          <a:bodyPr numCol="3"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000" spc="-150" dirty="0" smtClean="0"/>
              <a:t>    любознательный, активно и заинтересованно познающий мир </a:t>
            </a:r>
          </a:p>
          <a:p>
            <a:pPr>
              <a:buFont typeface="Wingdings" pitchFamily="2" charset="2"/>
              <a:buNone/>
              <a:defRPr/>
            </a:pPr>
            <a:endParaRPr lang="ru-RU" sz="2000" spc="-150" dirty="0" smtClean="0"/>
          </a:p>
          <a:p>
            <a:pPr algn="ctr">
              <a:buFont typeface="Wingdings" pitchFamily="2" charset="2"/>
              <a:buNone/>
              <a:defRPr/>
            </a:pPr>
            <a:r>
              <a:rPr lang="ru-RU" sz="2000" spc="-150" dirty="0" smtClean="0"/>
              <a:t>     владеющий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000" spc="-150" dirty="0" smtClean="0"/>
              <a:t>основами умения учиться, способный к организации собственной деятельности </a:t>
            </a:r>
          </a:p>
          <a:p>
            <a:pPr>
              <a:buFont typeface="Wingdings" pitchFamily="2" charset="2"/>
              <a:buNone/>
              <a:defRPr/>
            </a:pPr>
            <a:endParaRPr lang="ru-RU" sz="2000" spc="-150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2000" spc="-150" dirty="0" smtClean="0"/>
              <a:t>    любящий свой народ, свой край и свою Родину</a:t>
            </a:r>
          </a:p>
          <a:p>
            <a:pPr>
              <a:buFont typeface="Wingdings" pitchFamily="2" charset="2"/>
              <a:buNone/>
              <a:defRPr/>
            </a:pPr>
            <a:endParaRPr lang="ru-RU" sz="2000" spc="-150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2000" spc="-150" dirty="0" smtClean="0"/>
              <a:t>      уважающий и принимающий ценности семьи и общества </a:t>
            </a:r>
          </a:p>
          <a:p>
            <a:pPr>
              <a:buFont typeface="Wingdings" pitchFamily="2" charset="2"/>
              <a:buNone/>
              <a:defRPr/>
            </a:pPr>
            <a:endParaRPr lang="ru-RU" sz="2000" spc="-150" dirty="0" smtClean="0"/>
          </a:p>
          <a:p>
            <a:pPr algn="ctr">
              <a:buFont typeface="Wingdings" pitchFamily="2" charset="2"/>
              <a:buNone/>
              <a:defRPr/>
            </a:pPr>
            <a:r>
              <a:rPr lang="ru-RU" sz="2000" spc="-150" dirty="0" smtClean="0"/>
              <a:t>       </a:t>
            </a:r>
          </a:p>
          <a:p>
            <a:pPr algn="ctr">
              <a:buFont typeface="Wingdings" pitchFamily="2" charset="2"/>
              <a:buNone/>
              <a:defRPr/>
            </a:pPr>
            <a:endParaRPr lang="ru-RU" sz="2000" spc="-150" dirty="0" smtClean="0"/>
          </a:p>
          <a:p>
            <a:pPr algn="ctr">
              <a:buFont typeface="Wingdings" pitchFamily="2" charset="2"/>
              <a:buNone/>
              <a:defRPr/>
            </a:pPr>
            <a:endParaRPr lang="ru-RU" sz="2000" spc="-150" dirty="0" smtClean="0"/>
          </a:p>
          <a:p>
            <a:pPr algn="ctr">
              <a:buFont typeface="Wingdings" pitchFamily="2" charset="2"/>
              <a:buNone/>
              <a:defRPr/>
            </a:pPr>
            <a:endParaRPr lang="ru-RU" sz="2000" spc="-150" dirty="0" smtClean="0"/>
          </a:p>
          <a:p>
            <a:pPr algn="ctr">
              <a:buFont typeface="Wingdings" pitchFamily="2" charset="2"/>
              <a:buNone/>
              <a:defRPr/>
            </a:pPr>
            <a:r>
              <a:rPr lang="ru-RU" sz="2000" spc="-150" dirty="0" smtClean="0"/>
              <a:t>        владеющий навыками и  привычками нравственного поведения, реализуя  их в  практической деятельности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spc="-150" dirty="0" smtClean="0"/>
              <a:t>      выполняющий правила здорового и безопасного для себя и окружающих образа жизни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spc="-150" dirty="0" smtClean="0"/>
              <a:t>         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000" spc="-150" dirty="0" smtClean="0"/>
              <a:t>   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000" spc="-150" smtClean="0"/>
              <a:t>  несущий </a:t>
            </a:r>
            <a:r>
              <a:rPr lang="ru-RU" sz="2000" spc="-150" dirty="0" smtClean="0"/>
              <a:t>ответственность  за свое здоровье</a:t>
            </a:r>
          </a:p>
          <a:p>
            <a:pPr>
              <a:defRPr/>
            </a:pPr>
            <a:endParaRPr lang="ru-RU" sz="2000" spc="-150" dirty="0" smtClean="0"/>
          </a:p>
          <a:p>
            <a:pPr algn="ctr">
              <a:buFont typeface="Wingdings" pitchFamily="2" charset="2"/>
              <a:buNone/>
              <a:defRPr/>
            </a:pPr>
            <a:r>
              <a:rPr lang="ru-RU" sz="2000" spc="-150" dirty="0" smtClean="0"/>
              <a:t>    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000" spc="-150" dirty="0" smtClean="0"/>
              <a:t>знающий сущность  морали, целесообразность моральных норм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29708" name="Picture 2" descr="Картинка 11 из 4642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71813" y="2357438"/>
            <a:ext cx="3152775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Содержимое 2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0"/>
            <a:ext cx="8686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" descr="19308980004c59d2ba5c6b9769a99f25af49e74ff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38200" y="3276600"/>
            <a:ext cx="4735513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воспитании человека важно добиваться, чтобы нравственные, патриотические и моральные истины были не просто понятны, но и стали бы целью жизни каждого человека, предметом собственных стремлений и личного счастья.</a:t>
            </a:r>
            <a:endParaRPr lang="ru-RU" sz="2800" smtClean="0">
              <a:solidFill>
                <a:srgbClr val="7030A0"/>
              </a:solidFill>
            </a:endParaRPr>
          </a:p>
          <a:p>
            <a:r>
              <a:rPr lang="ru-RU" sz="2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b="1" i="1" smtClean="0">
                <a:latin typeface="Times New Roman" pitchFamily="18" charset="0"/>
                <a:cs typeface="Times New Roman" pitchFamily="18" charset="0"/>
              </a:rPr>
              <a:t>Младший возраст - это начало осознанного восприятия мира, когда закладываются критерии добра и зла, порядочности и лживости, смелости и трусости</a:t>
            </a:r>
            <a:endParaRPr lang="ru-RU" sz="2800" smtClean="0"/>
          </a:p>
          <a:p>
            <a:r>
              <a:rPr lang="ru-RU" sz="2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сновной функцией начальной школы в системе непрерывного образования и воспитания</a:t>
            </a:r>
            <a:endParaRPr lang="ru-RU" sz="2800" smtClean="0"/>
          </a:p>
        </p:txBody>
      </p:sp>
      <p:sp>
        <p:nvSpPr>
          <p:cNvPr id="8195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i="0" smtClean="0">
                <a:solidFill>
                  <a:srgbClr val="C00000"/>
                </a:solidFill>
              </a:rPr>
              <a:t>Духовно –нравственное воспитание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http://go.imgsmail.ru/imgpreview?u=http%3A//azblok.net/uploads/posts/2010-05/1273108590%5F417584%5F401447.jpg&amp;mb=7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Заголовок 1"/>
          <p:cNvSpPr>
            <a:spLocks noGrp="1"/>
          </p:cNvSpPr>
          <p:nvPr>
            <p:ph type="ctrTitle"/>
          </p:nvPr>
        </p:nvSpPr>
        <p:spPr>
          <a:xfrm>
            <a:off x="214313" y="642938"/>
            <a:ext cx="7286625" cy="1071562"/>
          </a:xfrm>
        </p:spPr>
        <p:txBody>
          <a:bodyPr/>
          <a:lstStyle/>
          <a:p>
            <a:pPr algn="l"/>
            <a:r>
              <a:rPr lang="ru-RU" sz="6000" b="1" smtClean="0">
                <a:solidFill>
                  <a:srgbClr val="C00000"/>
                </a:solidFill>
                <a:latin typeface="Gabriola" pitchFamily="82" charset="0"/>
                <a:cs typeface="DilleniaUPC" pitchFamily="18" charset="-34"/>
              </a:rPr>
              <a:t>       ПРОГРАММА</a:t>
            </a:r>
          </a:p>
        </p:txBody>
      </p:sp>
      <p:sp>
        <p:nvSpPr>
          <p:cNvPr id="922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675" y="6143625"/>
            <a:ext cx="5897563" cy="571500"/>
          </a:xfrm>
        </p:spPr>
        <p:txBody>
          <a:bodyPr/>
          <a:lstStyle/>
          <a:p>
            <a:r>
              <a:rPr lang="ru-RU" sz="2400" smtClean="0">
                <a:solidFill>
                  <a:schemeClr val="tx1"/>
                </a:solidFill>
                <a:ea typeface="Microsoft Yi Baiti" pitchFamily="66" charset="0"/>
                <a:cs typeface="Shonar Bangla" pitchFamily="34" charset="0"/>
              </a:rPr>
              <a:t>Для учащихся первых классов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85918" y="1714489"/>
            <a:ext cx="7107132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   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развитие</a:t>
            </a:r>
          </a:p>
          <a:p>
            <a:pPr>
              <a:defRPr/>
            </a:pP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активность</a:t>
            </a:r>
          </a:p>
          <a:p>
            <a:pPr>
              <a:defRPr/>
            </a:pP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Д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доброта</a:t>
            </a:r>
          </a:p>
          <a:p>
            <a:pPr>
              <a:defRPr/>
            </a:pP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уважение</a:t>
            </a:r>
          </a:p>
          <a:p>
            <a:pPr>
              <a:defRPr/>
            </a:pP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 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гуманизм</a:t>
            </a:r>
          </a:p>
          <a:p>
            <a:pPr>
              <a:defRPr/>
            </a:pP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адаптация</a:t>
            </a:r>
          </a:p>
        </p:txBody>
      </p:sp>
      <p:pic>
        <p:nvPicPr>
          <p:cNvPr id="9222" name="Picture 7" descr="post-50393-1221476162_thumb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6250" y="-142875"/>
            <a:ext cx="1728788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pPr algn="ctr"/>
            <a:r>
              <a:rPr lang="ru-RU" i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ПРОГРАММЫ «РАДУГА»</a:t>
            </a:r>
          </a:p>
        </p:txBody>
      </p:sp>
      <p:sp>
        <p:nvSpPr>
          <p:cNvPr id="1024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Формирование нравственно-патриотических ценностей, поведения первоклассников через систему   воспитательных</a:t>
            </a:r>
          </a:p>
          <a:p>
            <a:pPr>
              <a:buFont typeface="Wingdings" pitchFamily="2" charset="2"/>
              <a:buNone/>
            </a:pP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  мероприятий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mtClean="0"/>
          </a:p>
        </p:txBody>
      </p:sp>
      <p:pic>
        <p:nvPicPr>
          <p:cNvPr id="10244" name="Picture 11" descr="Картинка 73 из 5885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71938" y="2571750"/>
            <a:ext cx="4643437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51"/>
          <p:cNvSpPr>
            <a:spLocks noChangeArrowheads="1"/>
          </p:cNvSpPr>
          <p:nvPr/>
        </p:nvSpPr>
        <p:spPr bwMode="auto">
          <a:xfrm>
            <a:off x="2428875" y="4286250"/>
            <a:ext cx="5072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развитие детского общественного движения</a:t>
            </a:r>
          </a:p>
          <a:p>
            <a:endParaRPr lang="ru-RU" sz="1600"/>
          </a:p>
        </p:txBody>
      </p:sp>
      <p:grpSp>
        <p:nvGrpSpPr>
          <p:cNvPr id="11267" name="Группа 4"/>
          <p:cNvGrpSpPr>
            <a:grpSpLocks/>
          </p:cNvGrpSpPr>
          <p:nvPr/>
        </p:nvGrpSpPr>
        <p:grpSpPr bwMode="auto">
          <a:xfrm>
            <a:off x="-2395538" y="1447800"/>
            <a:ext cx="11253788" cy="4824413"/>
            <a:chOff x="-2395538" y="1447800"/>
            <a:chExt cx="11253818" cy="4824413"/>
          </a:xfrm>
        </p:grpSpPr>
        <p:sp>
          <p:nvSpPr>
            <p:cNvPr id="6" name="AutoShape 46"/>
            <p:cNvSpPr>
              <a:spLocks noChangeArrowheads="1"/>
            </p:cNvSpPr>
            <p:nvPr/>
          </p:nvSpPr>
          <p:spPr bwMode="ltGray">
            <a:xfrm rot="5400000">
              <a:off x="-2422520" y="1474782"/>
              <a:ext cx="4824413" cy="4770451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549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tint val="4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AutoShape 47"/>
            <p:cNvSpPr>
              <a:spLocks noChangeArrowheads="1"/>
            </p:cNvSpPr>
            <p:nvPr/>
          </p:nvSpPr>
          <p:spPr bwMode="ltGray">
            <a:xfrm rot="5400000" flipH="1">
              <a:off x="-2016912" y="1910551"/>
              <a:ext cx="4032250" cy="392907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56000"/>
                  </a:schemeClr>
                </a:gs>
                <a:gs pos="100000">
                  <a:schemeClr val="bg2">
                    <a:gamma/>
                    <a:tint val="0"/>
                    <a:invGamma/>
                    <a:alpha val="48000"/>
                  </a:scheme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321" name="AutoShape 48"/>
            <p:cNvSpPr>
              <a:spLocks noChangeArrowheads="1"/>
            </p:cNvSpPr>
            <p:nvPr/>
          </p:nvSpPr>
          <p:spPr bwMode="gray">
            <a:xfrm>
              <a:off x="1822450" y="5099050"/>
              <a:ext cx="5107004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b="1">
                <a:solidFill>
                  <a:schemeClr val="tx2"/>
                </a:solidFill>
              </a:endParaRPr>
            </a:p>
          </p:txBody>
        </p:sp>
        <p:sp>
          <p:nvSpPr>
            <p:cNvPr id="11322" name="AutoShape 49"/>
            <p:cNvSpPr>
              <a:spLocks noChangeArrowheads="1"/>
            </p:cNvSpPr>
            <p:nvPr/>
          </p:nvSpPr>
          <p:spPr bwMode="gray">
            <a:xfrm>
              <a:off x="2317750" y="4271963"/>
              <a:ext cx="5040332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b="1">
                <a:solidFill>
                  <a:schemeClr val="tx2"/>
                </a:solidFill>
              </a:endParaRPr>
            </a:p>
          </p:txBody>
        </p:sp>
        <p:sp>
          <p:nvSpPr>
            <p:cNvPr id="11323" name="AutoShape 50"/>
            <p:cNvSpPr>
              <a:spLocks noChangeArrowheads="1"/>
            </p:cNvSpPr>
            <p:nvPr/>
          </p:nvSpPr>
          <p:spPr bwMode="gray">
            <a:xfrm>
              <a:off x="2438400" y="3459163"/>
              <a:ext cx="5276872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b="1">
                <a:solidFill>
                  <a:schemeClr val="tx2"/>
                </a:solidFill>
              </a:endParaRPr>
            </a:p>
          </p:txBody>
        </p:sp>
        <p:sp>
          <p:nvSpPr>
            <p:cNvPr id="11324" name="AutoShape 51"/>
            <p:cNvSpPr>
              <a:spLocks noChangeArrowheads="1"/>
            </p:cNvSpPr>
            <p:nvPr/>
          </p:nvSpPr>
          <p:spPr bwMode="gray">
            <a:xfrm>
              <a:off x="2286000" y="2590800"/>
              <a:ext cx="6572280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b="1">
                <a:solidFill>
                  <a:schemeClr val="tx2"/>
                </a:solidFill>
              </a:endParaRPr>
            </a:p>
          </p:txBody>
        </p:sp>
        <p:sp>
          <p:nvSpPr>
            <p:cNvPr id="11325" name="AutoShape 52"/>
            <p:cNvSpPr>
              <a:spLocks noChangeArrowheads="1"/>
            </p:cNvSpPr>
            <p:nvPr/>
          </p:nvSpPr>
          <p:spPr bwMode="gray">
            <a:xfrm>
              <a:off x="1765300" y="1820863"/>
              <a:ext cx="5521344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b="1">
                <a:solidFill>
                  <a:schemeClr val="tx2"/>
                </a:solidFill>
              </a:endParaRPr>
            </a:p>
          </p:txBody>
        </p:sp>
        <p:grpSp>
          <p:nvGrpSpPr>
            <p:cNvPr id="11326" name="Group 53"/>
            <p:cNvGrpSpPr>
              <a:grpSpLocks/>
            </p:cNvGrpSpPr>
            <p:nvPr/>
          </p:nvGrpSpPr>
          <p:grpSpPr bwMode="auto">
            <a:xfrm>
              <a:off x="1447800" y="1909763"/>
              <a:ext cx="381000" cy="381000"/>
              <a:chOff x="2078" y="1680"/>
              <a:chExt cx="1615" cy="1615"/>
            </a:xfrm>
          </p:grpSpPr>
          <p:sp>
            <p:nvSpPr>
              <p:cNvPr id="11356" name="Oval 54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7" name="Oval 55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4" name="Oval 56"/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1265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59" name="Oval 57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46" name="Oval 58"/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11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61" name="Oval 59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grpSp>
          <p:nvGrpSpPr>
            <p:cNvPr id="11327" name="Group 60"/>
            <p:cNvGrpSpPr>
              <a:grpSpLocks/>
            </p:cNvGrpSpPr>
            <p:nvPr/>
          </p:nvGrpSpPr>
          <p:grpSpPr bwMode="auto">
            <a:xfrm>
              <a:off x="1981200" y="2697163"/>
              <a:ext cx="381000" cy="381000"/>
              <a:chOff x="2078" y="1680"/>
              <a:chExt cx="1615" cy="1615"/>
            </a:xfrm>
          </p:grpSpPr>
          <p:sp>
            <p:nvSpPr>
              <p:cNvPr id="11350" name="Oval 61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1" name="Oval 62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" name="Oval 63"/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1265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53" name="Oval 64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40" name="Oval 65"/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11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55" name="Oval 66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grpSp>
          <p:nvGrpSpPr>
            <p:cNvPr id="11328" name="Group 67"/>
            <p:cNvGrpSpPr>
              <a:grpSpLocks/>
            </p:cNvGrpSpPr>
            <p:nvPr/>
          </p:nvGrpSpPr>
          <p:grpSpPr bwMode="auto">
            <a:xfrm>
              <a:off x="2133600" y="3535363"/>
              <a:ext cx="381000" cy="381000"/>
              <a:chOff x="2078" y="1680"/>
              <a:chExt cx="1615" cy="1615"/>
            </a:xfrm>
          </p:grpSpPr>
          <p:sp>
            <p:nvSpPr>
              <p:cNvPr id="11344" name="Oval 6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5" name="Oval 6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" name="Oval 70"/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1265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47" name="Oval 7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34" name="Oval 72"/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11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49" name="Oval 7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10576D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grpSp>
          <p:nvGrpSpPr>
            <p:cNvPr id="11329" name="Group 74"/>
            <p:cNvGrpSpPr>
              <a:grpSpLocks/>
            </p:cNvGrpSpPr>
            <p:nvPr/>
          </p:nvGrpSpPr>
          <p:grpSpPr bwMode="auto">
            <a:xfrm>
              <a:off x="1981200" y="4373563"/>
              <a:ext cx="381000" cy="381000"/>
              <a:chOff x="2078" y="1680"/>
              <a:chExt cx="1615" cy="1615"/>
            </a:xfrm>
          </p:grpSpPr>
          <p:sp>
            <p:nvSpPr>
              <p:cNvPr id="11338" name="Oval 75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9" name="Oval 76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" name="Oval 77"/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1265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41" name="Oval 78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8D67E1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8" name="Oval 79"/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11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43" name="Oval 80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8D67E1"/>
                  </a:gs>
                  <a:gs pos="100000">
                    <a:srgbClr val="45326D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grpSp>
          <p:nvGrpSpPr>
            <p:cNvPr id="11330" name="Group 81"/>
            <p:cNvGrpSpPr>
              <a:grpSpLocks/>
            </p:cNvGrpSpPr>
            <p:nvPr/>
          </p:nvGrpSpPr>
          <p:grpSpPr bwMode="auto">
            <a:xfrm>
              <a:off x="1524000" y="5148263"/>
              <a:ext cx="355600" cy="381000"/>
              <a:chOff x="2078" y="1680"/>
              <a:chExt cx="1615" cy="1615"/>
            </a:xfrm>
          </p:grpSpPr>
          <p:sp>
            <p:nvSpPr>
              <p:cNvPr id="11331" name="Oval 82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2" name="Oval 83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" name="Oval 84"/>
              <p:cNvSpPr>
                <a:spLocks noChangeArrowheads="1"/>
              </p:cNvSpPr>
              <p:nvPr/>
            </p:nvSpPr>
            <p:spPr bwMode="gray">
              <a:xfrm>
                <a:off x="2251" y="1855"/>
                <a:ext cx="1262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34" name="Oval 85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E35E23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2" name="Oval 86"/>
              <p:cNvSpPr>
                <a:spLocks noChangeArrowheads="1"/>
              </p:cNvSpPr>
              <p:nvPr/>
            </p:nvSpPr>
            <p:spPr bwMode="gray">
              <a:xfrm>
                <a:off x="2338" y="1936"/>
                <a:ext cx="1096" cy="11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36" name="Oval 87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E35E23"/>
                  </a:gs>
                  <a:gs pos="100000">
                    <a:srgbClr val="6E2E11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337" name="Oval 87"/>
              <p:cNvSpPr>
                <a:spLocks noChangeArrowheads="1"/>
              </p:cNvSpPr>
              <p:nvPr/>
            </p:nvSpPr>
            <p:spPr bwMode="gray">
              <a:xfrm>
                <a:off x="2294" y="196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E35E23"/>
                  </a:gs>
                  <a:gs pos="100000">
                    <a:srgbClr val="6E2E11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</p:grpSp>
      <p:sp>
        <p:nvSpPr>
          <p:cNvPr id="11268" name="Прямоугольник 48"/>
          <p:cNvSpPr>
            <a:spLocks noChangeArrowheads="1"/>
          </p:cNvSpPr>
          <p:nvPr/>
        </p:nvSpPr>
        <p:spPr bwMode="auto">
          <a:xfrm>
            <a:off x="1785938" y="1785938"/>
            <a:ext cx="5357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формирование потребности  в здоровом образе жизни</a:t>
            </a:r>
          </a:p>
          <a:p>
            <a:endParaRPr lang="ru-RU" sz="1600"/>
          </a:p>
        </p:txBody>
      </p:sp>
      <p:sp>
        <p:nvSpPr>
          <p:cNvPr id="11269" name="Прямоугольник 49"/>
          <p:cNvSpPr>
            <a:spLocks noChangeArrowheads="1"/>
          </p:cNvSpPr>
          <p:nvPr/>
        </p:nvSpPr>
        <p:spPr bwMode="auto">
          <a:xfrm>
            <a:off x="2357438" y="2571750"/>
            <a:ext cx="657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1D528D"/>
                </a:solidFill>
              </a:rPr>
              <a:t>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патриотическое воспитани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endParaRPr lang="ru-RU" sz="1200">
              <a:solidFill>
                <a:srgbClr val="1D528D"/>
              </a:solidFill>
            </a:endParaRPr>
          </a:p>
          <a:p>
            <a:endParaRPr lang="ru-RU" sz="1200"/>
          </a:p>
        </p:txBody>
      </p:sp>
      <p:sp>
        <p:nvSpPr>
          <p:cNvPr id="11270" name="Прямоугольник 50"/>
          <p:cNvSpPr>
            <a:spLocks noChangeArrowheads="1"/>
          </p:cNvSpPr>
          <p:nvPr/>
        </p:nvSpPr>
        <p:spPr bwMode="auto">
          <a:xfrm>
            <a:off x="2571750" y="3429000"/>
            <a:ext cx="58578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формирование духовности младших школьников через отношение к литературе, к средствам массовой информации</a:t>
            </a:r>
          </a:p>
          <a:p>
            <a:endParaRPr lang="ru-RU" sz="1200"/>
          </a:p>
        </p:txBody>
      </p:sp>
      <p:sp>
        <p:nvSpPr>
          <p:cNvPr id="11271" name="Прямоугольник 52"/>
          <p:cNvSpPr>
            <a:spLocks noChangeArrowheads="1"/>
          </p:cNvSpPr>
          <p:nvPr/>
        </p:nvSpPr>
        <p:spPr bwMode="auto">
          <a:xfrm>
            <a:off x="2000250" y="5072063"/>
            <a:ext cx="4643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совместная работа родителей и детей</a:t>
            </a:r>
          </a:p>
          <a:p>
            <a:endParaRPr lang="ru-RU" sz="1600"/>
          </a:p>
        </p:txBody>
      </p:sp>
      <p:pic>
        <p:nvPicPr>
          <p:cNvPr id="55" name="Рисунок 54" descr="Рисунок1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7475578" y="214290"/>
            <a:ext cx="1668422" cy="143669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53" name="Picture 2" descr="C:\Documents and Settings\Admin\Мои документы\Мои рисунки\3008503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39527" y="4871199"/>
            <a:ext cx="3304473" cy="1986801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1274" name="Rectangle 54"/>
          <p:cNvSpPr>
            <a:spLocks noChangeArrowheads="1"/>
          </p:cNvSpPr>
          <p:nvPr/>
        </p:nvSpPr>
        <p:spPr bwMode="auto">
          <a:xfrm>
            <a:off x="0" y="0"/>
            <a:ext cx="7604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tabLst>
                <a:tab pos="7048500" algn="l"/>
              </a:tabLst>
            </a:pP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В системе духовно-нравственного воспитания </a:t>
            </a:r>
          </a:p>
          <a:p>
            <a:pPr algn="ctr" eaLnBrk="0" hangingPunct="0">
              <a:tabLst>
                <a:tab pos="7048500" algn="l"/>
              </a:tabLst>
            </a:pP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можно выделить следующие направления:</a:t>
            </a:r>
            <a:endParaRPr lang="ru-RU" sz="2400">
              <a:solidFill>
                <a:srgbClr val="FF0000"/>
              </a:solidFill>
            </a:endParaRPr>
          </a:p>
        </p:txBody>
      </p:sp>
      <p:grpSp>
        <p:nvGrpSpPr>
          <p:cNvPr id="11275" name="Группа 4"/>
          <p:cNvGrpSpPr>
            <a:grpSpLocks/>
          </p:cNvGrpSpPr>
          <p:nvPr/>
        </p:nvGrpSpPr>
        <p:grpSpPr bwMode="auto">
          <a:xfrm>
            <a:off x="-2428875" y="1428750"/>
            <a:ext cx="11253788" cy="4824413"/>
            <a:chOff x="-2395538" y="1447800"/>
            <a:chExt cx="11253818" cy="4824413"/>
          </a:xfrm>
        </p:grpSpPr>
        <p:sp>
          <p:nvSpPr>
            <p:cNvPr id="58" name="AutoShape 46"/>
            <p:cNvSpPr>
              <a:spLocks noChangeArrowheads="1"/>
            </p:cNvSpPr>
            <p:nvPr/>
          </p:nvSpPr>
          <p:spPr bwMode="ltGray">
            <a:xfrm rot="5400000">
              <a:off x="-2422520" y="1474782"/>
              <a:ext cx="4824413" cy="4770451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549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tint val="4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" name="AutoShape 47"/>
            <p:cNvSpPr>
              <a:spLocks noChangeArrowheads="1"/>
            </p:cNvSpPr>
            <p:nvPr/>
          </p:nvSpPr>
          <p:spPr bwMode="ltGray">
            <a:xfrm rot="5400000" flipH="1">
              <a:off x="-2016913" y="1910551"/>
              <a:ext cx="4032250" cy="392907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56000"/>
                  </a:schemeClr>
                </a:gs>
                <a:gs pos="100000">
                  <a:schemeClr val="bg2">
                    <a:gamma/>
                    <a:tint val="0"/>
                    <a:invGamma/>
                    <a:alpha val="48000"/>
                  </a:scheme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278" name="AutoShape 48"/>
            <p:cNvSpPr>
              <a:spLocks noChangeArrowheads="1"/>
            </p:cNvSpPr>
            <p:nvPr/>
          </p:nvSpPr>
          <p:spPr bwMode="gray">
            <a:xfrm>
              <a:off x="1822450" y="5099050"/>
              <a:ext cx="5107004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b="1">
                <a:solidFill>
                  <a:schemeClr val="tx2"/>
                </a:solidFill>
              </a:endParaRPr>
            </a:p>
          </p:txBody>
        </p:sp>
        <p:sp>
          <p:nvSpPr>
            <p:cNvPr id="11279" name="AutoShape 49"/>
            <p:cNvSpPr>
              <a:spLocks noChangeArrowheads="1"/>
            </p:cNvSpPr>
            <p:nvPr/>
          </p:nvSpPr>
          <p:spPr bwMode="gray">
            <a:xfrm>
              <a:off x="2317750" y="4271963"/>
              <a:ext cx="5040332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b="1">
                <a:solidFill>
                  <a:schemeClr val="tx2"/>
                </a:solidFill>
              </a:endParaRPr>
            </a:p>
          </p:txBody>
        </p:sp>
        <p:sp>
          <p:nvSpPr>
            <p:cNvPr id="11280" name="AutoShape 50"/>
            <p:cNvSpPr>
              <a:spLocks noChangeArrowheads="1"/>
            </p:cNvSpPr>
            <p:nvPr/>
          </p:nvSpPr>
          <p:spPr bwMode="gray">
            <a:xfrm>
              <a:off x="2438400" y="3459163"/>
              <a:ext cx="5276872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b="1">
                <a:solidFill>
                  <a:schemeClr val="tx2"/>
                </a:solidFill>
              </a:endParaRPr>
            </a:p>
          </p:txBody>
        </p:sp>
        <p:sp>
          <p:nvSpPr>
            <p:cNvPr id="11281" name="AutoShape 51"/>
            <p:cNvSpPr>
              <a:spLocks noChangeArrowheads="1"/>
            </p:cNvSpPr>
            <p:nvPr/>
          </p:nvSpPr>
          <p:spPr bwMode="gray">
            <a:xfrm>
              <a:off x="2286000" y="2590800"/>
              <a:ext cx="6572280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b="1">
                <a:solidFill>
                  <a:schemeClr val="tx2"/>
                </a:solidFill>
              </a:endParaRPr>
            </a:p>
          </p:txBody>
        </p:sp>
        <p:sp>
          <p:nvSpPr>
            <p:cNvPr id="11282" name="AutoShape 52"/>
            <p:cNvSpPr>
              <a:spLocks noChangeArrowheads="1"/>
            </p:cNvSpPr>
            <p:nvPr/>
          </p:nvSpPr>
          <p:spPr bwMode="gray">
            <a:xfrm>
              <a:off x="1765300" y="1820863"/>
              <a:ext cx="5521344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b="1">
                <a:solidFill>
                  <a:schemeClr val="tx2"/>
                </a:solidFill>
              </a:endParaRPr>
            </a:p>
          </p:txBody>
        </p:sp>
        <p:grpSp>
          <p:nvGrpSpPr>
            <p:cNvPr id="11283" name="Group 53"/>
            <p:cNvGrpSpPr>
              <a:grpSpLocks/>
            </p:cNvGrpSpPr>
            <p:nvPr/>
          </p:nvGrpSpPr>
          <p:grpSpPr bwMode="auto">
            <a:xfrm>
              <a:off x="1447800" y="1909763"/>
              <a:ext cx="381000" cy="381000"/>
              <a:chOff x="2078" y="1680"/>
              <a:chExt cx="1615" cy="1615"/>
            </a:xfrm>
          </p:grpSpPr>
          <p:sp>
            <p:nvSpPr>
              <p:cNvPr id="11313" name="Oval 54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14" name="Oval 55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7" name="Oval 56"/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1265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16" name="Oval 57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99" name="Oval 58"/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11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18" name="Oval 59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grpSp>
          <p:nvGrpSpPr>
            <p:cNvPr id="11284" name="Group 60"/>
            <p:cNvGrpSpPr>
              <a:grpSpLocks/>
            </p:cNvGrpSpPr>
            <p:nvPr/>
          </p:nvGrpSpPr>
          <p:grpSpPr bwMode="auto">
            <a:xfrm>
              <a:off x="1981200" y="2697163"/>
              <a:ext cx="381000" cy="381000"/>
              <a:chOff x="2078" y="1680"/>
              <a:chExt cx="1615" cy="1615"/>
            </a:xfrm>
          </p:grpSpPr>
          <p:sp>
            <p:nvSpPr>
              <p:cNvPr id="11307" name="Oval 61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08" name="Oval 62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1" name="Oval 63"/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1265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10" name="Oval 64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93" name="Oval 65"/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11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12" name="Oval 66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grpSp>
          <p:nvGrpSpPr>
            <p:cNvPr id="11285" name="Group 67"/>
            <p:cNvGrpSpPr>
              <a:grpSpLocks/>
            </p:cNvGrpSpPr>
            <p:nvPr/>
          </p:nvGrpSpPr>
          <p:grpSpPr bwMode="auto">
            <a:xfrm>
              <a:off x="2133600" y="3535363"/>
              <a:ext cx="381000" cy="381000"/>
              <a:chOff x="2078" y="1680"/>
              <a:chExt cx="1615" cy="1615"/>
            </a:xfrm>
          </p:grpSpPr>
          <p:sp>
            <p:nvSpPr>
              <p:cNvPr id="11301" name="Oval 6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02" name="Oval 6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5" name="Oval 70"/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1265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04" name="Oval 7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7" name="Oval 72"/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11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06" name="Oval 7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10576D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grpSp>
          <p:nvGrpSpPr>
            <p:cNvPr id="11286" name="Group 74"/>
            <p:cNvGrpSpPr>
              <a:grpSpLocks/>
            </p:cNvGrpSpPr>
            <p:nvPr/>
          </p:nvGrpSpPr>
          <p:grpSpPr bwMode="auto">
            <a:xfrm>
              <a:off x="1981200" y="4373563"/>
              <a:ext cx="381000" cy="381000"/>
              <a:chOff x="2078" y="1680"/>
              <a:chExt cx="1615" cy="1615"/>
            </a:xfrm>
          </p:grpSpPr>
          <p:sp>
            <p:nvSpPr>
              <p:cNvPr id="11295" name="Oval 75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96" name="Oval 76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9" name="Oval 77"/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1265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98" name="Oval 78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8D67E1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1" name="Oval 79"/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11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00" name="Oval 80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8D67E1"/>
                  </a:gs>
                  <a:gs pos="100000">
                    <a:srgbClr val="45326D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grpSp>
          <p:nvGrpSpPr>
            <p:cNvPr id="11287" name="Group 81"/>
            <p:cNvGrpSpPr>
              <a:grpSpLocks/>
            </p:cNvGrpSpPr>
            <p:nvPr/>
          </p:nvGrpSpPr>
          <p:grpSpPr bwMode="auto">
            <a:xfrm>
              <a:off x="1524000" y="5148263"/>
              <a:ext cx="355600" cy="381000"/>
              <a:chOff x="2078" y="1680"/>
              <a:chExt cx="1615" cy="1615"/>
            </a:xfrm>
          </p:grpSpPr>
          <p:sp>
            <p:nvSpPr>
              <p:cNvPr id="11288" name="Oval 82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89" name="Oval 83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" name="Oval 84"/>
              <p:cNvSpPr>
                <a:spLocks noChangeArrowheads="1"/>
              </p:cNvSpPr>
              <p:nvPr/>
            </p:nvSpPr>
            <p:spPr bwMode="gray">
              <a:xfrm>
                <a:off x="2251" y="1855"/>
                <a:ext cx="1262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91" name="Oval 85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E35E23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74" name="Oval 86"/>
              <p:cNvSpPr>
                <a:spLocks noChangeArrowheads="1"/>
              </p:cNvSpPr>
              <p:nvPr/>
            </p:nvSpPr>
            <p:spPr bwMode="gray">
              <a:xfrm>
                <a:off x="2338" y="1936"/>
                <a:ext cx="1096" cy="110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93" name="Oval 87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E35E23"/>
                  </a:gs>
                  <a:gs pos="100000">
                    <a:srgbClr val="6E2E11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294" name="Oval 87"/>
              <p:cNvSpPr>
                <a:spLocks noChangeArrowheads="1"/>
              </p:cNvSpPr>
              <p:nvPr/>
            </p:nvSpPr>
            <p:spPr bwMode="gray">
              <a:xfrm>
                <a:off x="2294" y="196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E35E23"/>
                  </a:gs>
                  <a:gs pos="100000">
                    <a:srgbClr val="6E2E11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0" smtClean="0">
                <a:solidFill>
                  <a:srgbClr val="C00000"/>
                </a:solidFill>
              </a:rPr>
              <a:t>Учиться хорошо, легко и весело</a:t>
            </a:r>
          </a:p>
        </p:txBody>
      </p:sp>
      <p:pic>
        <p:nvPicPr>
          <p:cNvPr id="1024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715008" y="1357298"/>
            <a:ext cx="3243263" cy="243205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1285860"/>
            <a:ext cx="3317875" cy="24892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5" name="Picture 6" descr="E:\фото 1 класс\DSC0022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00694" y="4000504"/>
            <a:ext cx="3424238" cy="256698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6" name="Picture 7" descr="E:\фото 1 класс\DSC0018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4357694"/>
            <a:ext cx="3286125" cy="226853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8" name="Picture 8" descr="DSC0018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000364" y="2571744"/>
            <a:ext cx="3024187" cy="226853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0" smtClean="0">
                <a:solidFill>
                  <a:srgbClr val="FF0000"/>
                </a:solidFill>
              </a:rPr>
              <a:t>Учиться хорошо, легко и весело</a:t>
            </a:r>
          </a:p>
        </p:txBody>
      </p:sp>
      <p:pic>
        <p:nvPicPr>
          <p:cNvPr id="43010" name="Picture 2" descr="E:\Плаксина\Петрякова\HPIM3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28597" y="1285860"/>
            <a:ext cx="3429023" cy="2558579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1" name="Picture 3" descr="E:\Плаксина\Петрякова\SAM_050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57818" y="1285860"/>
            <a:ext cx="3357482" cy="2517429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2" name="Picture 4" descr="E:\Плаксина\Степанова\IMG_329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72066" y="4000504"/>
            <a:ext cx="3286116" cy="246458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8" name="Picture 6" descr="E:\фото 1 класс\Букварь\DSC0060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4000504"/>
            <a:ext cx="3357554" cy="251816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8">
  <a:themeElements>
    <a:clrScheme name="100TGp_biz_diagram 3">
      <a:dk1>
        <a:srgbClr val="1D528D"/>
      </a:dk1>
      <a:lt1>
        <a:srgbClr val="FFFFFF"/>
      </a:lt1>
      <a:dk2>
        <a:srgbClr val="000000"/>
      </a:dk2>
      <a:lt2>
        <a:srgbClr val="DDDDDD"/>
      </a:lt2>
      <a:accent1>
        <a:srgbClr val="2F85F7"/>
      </a:accent1>
      <a:accent2>
        <a:srgbClr val="FF9900"/>
      </a:accent2>
      <a:accent3>
        <a:srgbClr val="FFFFFF"/>
      </a:accent3>
      <a:accent4>
        <a:srgbClr val="174578"/>
      </a:accent4>
      <a:accent5>
        <a:srgbClr val="ADC2FA"/>
      </a:accent5>
      <a:accent6>
        <a:srgbClr val="E78A00"/>
      </a:accent6>
      <a:hlink>
        <a:srgbClr val="5AD9F2"/>
      </a:hlink>
      <a:folHlink>
        <a:srgbClr val="969696"/>
      </a:folHlink>
    </a:clrScheme>
    <a:fontScheme name="100TGp_biz_diagram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00TGp_biz_diagram 1">
        <a:dk1>
          <a:srgbClr val="29698D"/>
        </a:dk1>
        <a:lt1>
          <a:srgbClr val="FFFFFF"/>
        </a:lt1>
        <a:dk2>
          <a:srgbClr val="000000"/>
        </a:dk2>
        <a:lt2>
          <a:srgbClr val="D6E1E2"/>
        </a:lt2>
        <a:accent1>
          <a:srgbClr val="0099CC"/>
        </a:accent1>
        <a:accent2>
          <a:srgbClr val="FF9933"/>
        </a:accent2>
        <a:accent3>
          <a:srgbClr val="FFFFFF"/>
        </a:accent3>
        <a:accent4>
          <a:srgbClr val="215978"/>
        </a:accent4>
        <a:accent5>
          <a:srgbClr val="AACAE2"/>
        </a:accent5>
        <a:accent6>
          <a:srgbClr val="E78A2D"/>
        </a:accent6>
        <a:hlink>
          <a:srgbClr val="33CCCC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TGp_biz_diagram 2">
        <a:dk1>
          <a:srgbClr val="592C0D"/>
        </a:dk1>
        <a:lt1>
          <a:srgbClr val="FFFFFF"/>
        </a:lt1>
        <a:dk2>
          <a:srgbClr val="000000"/>
        </a:dk2>
        <a:lt2>
          <a:srgbClr val="C0C0C0"/>
        </a:lt2>
        <a:accent1>
          <a:srgbClr val="5B9569"/>
        </a:accent1>
        <a:accent2>
          <a:srgbClr val="5D8FC1"/>
        </a:accent2>
        <a:accent3>
          <a:srgbClr val="FFFFFF"/>
        </a:accent3>
        <a:accent4>
          <a:srgbClr val="4B2409"/>
        </a:accent4>
        <a:accent5>
          <a:srgbClr val="B5C8B9"/>
        </a:accent5>
        <a:accent6>
          <a:srgbClr val="5381AF"/>
        </a:accent6>
        <a:hlink>
          <a:srgbClr val="C5C059"/>
        </a:hlink>
        <a:folHlink>
          <a:srgbClr val="999C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TGp_biz_diagram 3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2F85F7"/>
        </a:accent1>
        <a:accent2>
          <a:srgbClr val="FF9900"/>
        </a:accent2>
        <a:accent3>
          <a:srgbClr val="FFFFFF"/>
        </a:accent3>
        <a:accent4>
          <a:srgbClr val="174578"/>
        </a:accent4>
        <a:accent5>
          <a:srgbClr val="ADC2FA"/>
        </a:accent5>
        <a:accent6>
          <a:srgbClr val="E78A00"/>
        </a:accent6>
        <a:hlink>
          <a:srgbClr val="5AD9F2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1444</TotalTime>
  <Words>406</Words>
  <Application>Microsoft Office PowerPoint</Application>
  <PresentationFormat>Экран (4:3)</PresentationFormat>
  <Paragraphs>86</Paragraphs>
  <Slides>26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40" baseType="lpstr">
      <vt:lpstr>Arial</vt:lpstr>
      <vt:lpstr>Verdana</vt:lpstr>
      <vt:lpstr>Wingdings</vt:lpstr>
      <vt:lpstr>Calibri</vt:lpstr>
      <vt:lpstr>Century Schoolbook</vt:lpstr>
      <vt:lpstr>Times New Roman</vt:lpstr>
      <vt:lpstr>Gabriola</vt:lpstr>
      <vt:lpstr>DilleniaUPC</vt:lpstr>
      <vt:lpstr>Microsoft Yi Baiti</vt:lpstr>
      <vt:lpstr>Shonar Bangla</vt:lpstr>
      <vt:lpstr>Tahoma</vt:lpstr>
      <vt:lpstr>Тема8</vt:lpstr>
      <vt:lpstr>Фотография Microsoft Photo Editor 3.0</vt:lpstr>
      <vt:lpstr>Image</vt:lpstr>
      <vt:lpstr>Слайд 1</vt:lpstr>
      <vt:lpstr>Слайд 2</vt:lpstr>
      <vt:lpstr>Слайд 3</vt:lpstr>
      <vt:lpstr>Духовно –нравственное воспитание</vt:lpstr>
      <vt:lpstr>       ПРОГРАММА</vt:lpstr>
      <vt:lpstr>ЦЕЛЬ ПРОГРАММЫ «РАДУГА»</vt:lpstr>
      <vt:lpstr>Слайд 7</vt:lpstr>
      <vt:lpstr>Учиться хорошо, легко и весело</vt:lpstr>
      <vt:lpstr>Учиться хорошо, легко и весело</vt:lpstr>
      <vt:lpstr>Слайд 10</vt:lpstr>
      <vt:lpstr>Слайд 11</vt:lpstr>
      <vt:lpstr>Люби и знай свой край</vt:lpstr>
      <vt:lpstr>Исследовательская работа «Моя улица»</vt:lpstr>
      <vt:lpstr>   Защита исследовательской работы</vt:lpstr>
      <vt:lpstr>Слайд 15</vt:lpstr>
      <vt:lpstr>Проект «Моя родословная»</vt:lpstr>
      <vt:lpstr>Родословное древо</vt:lpstr>
      <vt:lpstr>Слайд 18</vt:lpstr>
      <vt:lpstr>Чтение – лучшее умение </vt:lpstr>
      <vt:lpstr>Проект «Моя первая книга»</vt:lpstr>
      <vt:lpstr>Слайд 21</vt:lpstr>
      <vt:lpstr>Слайд 22</vt:lpstr>
      <vt:lpstr>Портфолио учащихся</vt:lpstr>
      <vt:lpstr>Добрые дети мира</vt:lpstr>
      <vt:lpstr>Живая планета</vt:lpstr>
      <vt:lpstr>Модель выпускника 1 класса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cveta</dc:creator>
  <cp:lastModifiedBy>revaz</cp:lastModifiedBy>
  <cp:revision>138</cp:revision>
  <dcterms:created xsi:type="dcterms:W3CDTF">2011-01-04T15:17:02Z</dcterms:created>
  <dcterms:modified xsi:type="dcterms:W3CDTF">2013-01-23T15:39:45Z</dcterms:modified>
</cp:coreProperties>
</file>