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72" r:id="rId7"/>
    <p:sldId id="273" r:id="rId8"/>
    <p:sldId id="261" r:id="rId9"/>
    <p:sldId id="260" r:id="rId10"/>
    <p:sldId id="275" r:id="rId11"/>
    <p:sldId id="276" r:id="rId12"/>
    <p:sldId id="264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92882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Тема: В гости к мастеру</a:t>
            </a:r>
            <a:br>
              <a:rPr lang="ru-RU" sz="5400" b="1" dirty="0" smtClean="0"/>
            </a:br>
            <a:r>
              <a:rPr lang="ru-RU" sz="3600" b="1" dirty="0" smtClean="0"/>
              <a:t>Древнерусские иконописцы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214950"/>
            <a:ext cx="80010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Автор презентации: </a:t>
            </a:r>
            <a:r>
              <a:rPr lang="ru-RU" sz="3200" dirty="0" err="1" smtClean="0">
                <a:solidFill>
                  <a:schemeClr val="tx1"/>
                </a:solidFill>
              </a:rPr>
              <a:t>Вострецова</a:t>
            </a:r>
            <a:r>
              <a:rPr lang="ru-RU" sz="3200" dirty="0" smtClean="0">
                <a:solidFill>
                  <a:schemeClr val="tx1"/>
                </a:solidFill>
              </a:rPr>
              <a:t> Т. А.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г. Пермь МАОУ «Гимназия №2»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5024466" cy="3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64386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старину иконы были в каждом доме, располагались на почётном месте – в красном углу.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Самой  древней и почитаемой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иконой на Руси была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«Владимирская Богоматерь»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3310913" cy="40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С принятием христианства на Руси церкви и храмы украшались фресками и мозаикой.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929090" cy="260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4461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714884"/>
            <a:ext cx="407196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 smtClean="0">
                <a:solidFill>
                  <a:schemeClr val="tx1"/>
                </a:solidFill>
              </a:rPr>
              <a:t>Фреска</a:t>
            </a:r>
            <a:r>
              <a:rPr lang="ru-RU" sz="2400" dirty="0" smtClean="0">
                <a:solidFill>
                  <a:schemeClr val="tx1"/>
                </a:solidFill>
              </a:rPr>
              <a:t> –живопись по сырой штукатурке, одна из техник стенной росписи.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714884"/>
            <a:ext cx="400052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Мозаика -декоративно-прикладное монументальное искусство.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(Самое древнее искусство)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34137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64386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Третьяковская галерея: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06770"/>
            <a:ext cx="3386147" cy="23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2714620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Русский музей в Санкт -  Петербурге: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911946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4524400" cy="35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Викторина: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4857784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Жанр средневековой живописи.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Картина с религиозным содержанием.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Первый иконописец.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Русский мастер Московской школы иконописи.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Важнейший символ иконы.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14298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14298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14298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114298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114298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114298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20002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002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20002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20002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20002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86644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86710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58148" y="407194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57818" y="407194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407194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407194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58016" y="407194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58082" y="407194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57884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57950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58016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58082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58148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Домашнее задание: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Учебник стр. 85 – 87 прочитать, ответить на вопросы.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Используя детскую литературу подготовить рассказ о русском иконописце.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829180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Человек, который великолепно делает своё дело?</a:t>
            </a:r>
          </a:p>
          <a:p>
            <a:r>
              <a:rPr lang="ru-RU" dirty="0" smtClean="0"/>
              <a:t>Вид изобразительного искусства, связанный с передачей зрительных образов с помощью красок.</a:t>
            </a:r>
          </a:p>
          <a:p>
            <a:r>
              <a:rPr lang="ru-RU" dirty="0" smtClean="0"/>
              <a:t>Специально устроенное помещение, в котором развешаны картины для общего обозрения.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714356"/>
            <a:ext cx="2495811" cy="923330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1168" y="2285992"/>
            <a:ext cx="3494867" cy="923330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живопись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071942"/>
            <a:ext cx="3791166" cy="1754326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картинная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галерея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мастерской иконописца: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660" y="1928802"/>
            <a:ext cx="445773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82" y="1857364"/>
            <a:ext cx="38805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1472" y="5214950"/>
            <a:ext cx="80010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Иконописец </a:t>
            </a:r>
            <a:r>
              <a:rPr lang="ru-RU" sz="3200" dirty="0" smtClean="0">
                <a:solidFill>
                  <a:schemeClr val="tx1"/>
                </a:solidFill>
              </a:rPr>
              <a:t>– мастер, специализирующийся в создании  икон.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57166"/>
            <a:ext cx="8715436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По представлениям иконописцев древнерусской живописи:</a:t>
            </a:r>
          </a:p>
          <a:p>
            <a:pPr>
              <a:buNone/>
            </a:pPr>
            <a:r>
              <a:rPr lang="ru-RU" dirty="0" smtClean="0"/>
              <a:t>          белый цвет олицетворял нравственную чистоту     и святость;</a:t>
            </a:r>
          </a:p>
          <a:p>
            <a:pPr>
              <a:buNone/>
            </a:pPr>
            <a:r>
              <a:rPr lang="ru-RU" dirty="0" smtClean="0"/>
              <a:t>          голубой цвет – символ небесного,  божественного мира;</a:t>
            </a:r>
          </a:p>
          <a:p>
            <a:pPr>
              <a:buNone/>
            </a:pPr>
            <a:r>
              <a:rPr lang="ru-RU" dirty="0" smtClean="0"/>
              <a:t>         красный цвет – символизировали жизнь и мученичество;</a:t>
            </a:r>
          </a:p>
          <a:p>
            <a:pPr>
              <a:buNone/>
            </a:pPr>
            <a:r>
              <a:rPr lang="ru-RU" dirty="0" smtClean="0"/>
              <a:t>         золотой цвет - считался божественным;</a:t>
            </a:r>
          </a:p>
          <a:p>
            <a:pPr>
              <a:buNone/>
            </a:pPr>
            <a:r>
              <a:rPr lang="ru-RU" dirty="0" smtClean="0"/>
              <a:t>         зелёный цвет – признак юности и цветения;</a:t>
            </a:r>
          </a:p>
          <a:p>
            <a:pPr>
              <a:buNone/>
            </a:pPr>
            <a:r>
              <a:rPr lang="ru-RU" dirty="0" smtClean="0"/>
              <a:t>         чёрный цвет – загробное царство, силы зла.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285720" y="128586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85720" y="2285992"/>
            <a:ext cx="457200" cy="4572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58" y="3286124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57158" y="4143380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57158" y="4714884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521495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Первый иконописец  евангелист Лука, написавший образ Богородицы.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220687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Древнерусские мастера: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00240"/>
            <a:ext cx="1952631" cy="25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357950" y="4857760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Феофан Грек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857364"/>
            <a:ext cx="1955969" cy="2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643306" y="4857760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Прохор с Городца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8802"/>
            <a:ext cx="24669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42910" y="4857760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Дионисий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Андрей Рублёв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08" y="1785926"/>
            <a:ext cx="2428892" cy="35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29256" y="5643578"/>
            <a:ext cx="37147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«Апостол Павел»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296324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5643578"/>
            <a:ext cx="314327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«Троица»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97900"/>
            <a:ext cx="3429024" cy="215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78674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Нимб- сияющий круг на иконах вокруг головы святого, символизирует  святость.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02818"/>
            <a:ext cx="3374731" cy="43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857364"/>
            <a:ext cx="27860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285992" cy="33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76438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Икона – это картина с религиозным содержанием.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357430"/>
            <a:ext cx="304801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307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В гости к мастеру Древнерусские иконописцы</vt:lpstr>
      <vt:lpstr>Слайд 2</vt:lpstr>
      <vt:lpstr>В мастерской иконописца:</vt:lpstr>
      <vt:lpstr>Слайд 4</vt:lpstr>
      <vt:lpstr>Слайд 5</vt:lpstr>
      <vt:lpstr>Древнерусские мастера: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Викторина: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2012-11-10T17:49:24Z</dcterms:modified>
</cp:coreProperties>
</file>