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5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936D05-D05A-4A69-81A3-D6906C1DD28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8C0998-8759-4108-A345-5779A004A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357562"/>
            <a:ext cx="6480048" cy="2301240"/>
          </a:xfrm>
        </p:spPr>
        <p:txBody>
          <a:bodyPr>
            <a:noAutofit/>
          </a:bodyPr>
          <a:lstStyle/>
          <a:p>
            <a:r>
              <a:rPr sz="3200" smtClean="0"/>
              <a:t>The Astrakhan Museum of the State Department of Motor Vehicles and Traffic Control.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T</a:t>
            </a:r>
            <a:r>
              <a:rPr lang="en-US" dirty="0" smtClean="0"/>
              <a:t>he slide show of </a:t>
            </a:r>
            <a:r>
              <a:rPr lang="en-US" dirty="0" smtClean="0"/>
              <a:t>OUR </a:t>
            </a:r>
            <a:r>
              <a:rPr lang="en-US" dirty="0" smtClean="0"/>
              <a:t>EXCURSION TO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</a:t>
            </a:r>
            <a:r>
              <a:rPr lang="en-US" sz="2400" dirty="0" err="1" smtClean="0"/>
              <a:t>Vankova</a:t>
            </a:r>
            <a:r>
              <a:rPr lang="en-US" sz="2400" dirty="0" smtClean="0"/>
              <a:t> Irina </a:t>
            </a:r>
            <a:r>
              <a:rPr lang="en-US" sz="2400" dirty="0" err="1" smtClean="0"/>
              <a:t>Victorovna</a:t>
            </a:r>
            <a:r>
              <a:rPr lang="en-US" sz="2400" dirty="0" smtClean="0"/>
              <a:t>. She is a traffic policewoman. She is telling us about road safety rules.</a:t>
            </a:r>
            <a:endParaRPr lang="ru-RU" sz="2400" dirty="0"/>
          </a:p>
        </p:txBody>
      </p:sp>
      <p:pic>
        <p:nvPicPr>
          <p:cNvPr id="8194" name="Picture 2" descr="C:\Users\Apple\Documents\музей ГИБДД\110SSCAM\SDC11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cs typeface="Times New Roman" pitchFamily="18" charset="0"/>
              </a:rPr>
              <a:t>The silence minute in memory of traffic policemen who died saving people’s lives</a:t>
            </a:r>
            <a:r>
              <a:rPr lang="en-US" dirty="0" smtClean="0"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Apple\Documents\музей ГИБДД\110SSCAM\SDC10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The uniform of the traffic policeman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Apple\Documents\музей ГИБДД\110SSCAM\SDC1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 are trying on traffic policemen’ caps and gloves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290" name="Picture 2" descr="C:\Users\Apple\Documents\музей ГИБДД\110SSCAM\SDC11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this is a traffic police motorcycle</a:t>
            </a:r>
            <a:endParaRPr lang="ru-RU" dirty="0"/>
          </a:p>
        </p:txBody>
      </p:sp>
      <p:pic>
        <p:nvPicPr>
          <p:cNvPr id="13314" name="Picture 2" descr="C:\Users\Apple\Documents\музей ГИБДД\110SSCAM\SDC11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Rasul</a:t>
            </a:r>
            <a:r>
              <a:rPr lang="en-US" sz="3100" dirty="0" smtClean="0"/>
              <a:t> is looking at the model of our town with traffic signs.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Apple\Documents\музей ГИБДД\110SSCAM\SDC11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The boys are holding a flame thrower. Cool!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Apple\Documents\музей ГИБДД\110SSCAM\SDC1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car in Astrakhan.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Apple\Documents\музей ГИБДД\110SSCAM\SDC11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golden book of the history of the  Russian  State Department of Motor Vehicles and Traffic Control.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7410" name="Picture 2" descr="C:\Users\Apple\Documents\музей ГИБДД\110SSCAM\SDC1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! It was great!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Apple\Documents\музей ГИБДД\110SSCAM\SDC11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Today we are going on an excursion!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We are visiting The Astrakhan Museum of the State Department of Motor Vehicles and Traffic Control.</a:t>
            </a:r>
            <a:r>
              <a:rPr lang="ru-RU" sz="2000" dirty="0" smtClean="0"/>
              <a:t> </a:t>
            </a:r>
            <a:r>
              <a:rPr lang="en-US" sz="2000" dirty="0" smtClean="0"/>
              <a:t>It is a long way to go! </a:t>
            </a:r>
            <a:r>
              <a:rPr lang="ru-RU" sz="2000" dirty="0" smtClean="0"/>
              <a:t> </a:t>
            </a:r>
            <a:r>
              <a:rPr lang="en-US" sz="2000" dirty="0" smtClean="0"/>
              <a:t>Are you ready?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/>
              <a:t>Come on ! Let’s go!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pple\Documents\музей ГИБДД\110SSCAM\SDC10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 and follow the road safety rules!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slide show was done by the students of the 6</a:t>
            </a:r>
            <a:r>
              <a:rPr lang="en-US" baseline="30000" dirty="0" smtClean="0"/>
              <a:t>th</a:t>
            </a:r>
            <a:r>
              <a:rPr lang="en-US" dirty="0" smtClean="0"/>
              <a:t> form </a:t>
            </a:r>
            <a:r>
              <a:rPr lang="en-US" dirty="0" err="1" smtClean="0"/>
              <a:t>Plechko</a:t>
            </a:r>
            <a:r>
              <a:rPr lang="en-US" dirty="0" smtClean="0"/>
              <a:t> </a:t>
            </a:r>
            <a:r>
              <a:rPr lang="en-US" dirty="0" err="1" smtClean="0"/>
              <a:t>Artur</a:t>
            </a:r>
            <a:r>
              <a:rPr lang="en-US" dirty="0" smtClean="0"/>
              <a:t> and </a:t>
            </a:r>
            <a:r>
              <a:rPr lang="en-US" dirty="0" err="1" smtClean="0"/>
              <a:t>Bagryantsev</a:t>
            </a:r>
            <a:r>
              <a:rPr lang="en-US" dirty="0" smtClean="0"/>
              <a:t> </a:t>
            </a:r>
            <a:r>
              <a:rPr lang="en-US" dirty="0" err="1" smtClean="0"/>
              <a:t>Kostya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Watch out! Look at the signs! You can’t go because the  traffic light is red! Stop and wait!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pple\Documents\музей ГИБДД\110SSCAM\SDC10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Now when  the traffic light is green  we’ re crossing the street!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Apple\Documents\музей ГИБДД\110SSCAM\SDC10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 are on the bus.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There are free seats. The boys are sitting quietly.</a:t>
            </a:r>
            <a:endParaRPr lang="ru-RU" sz="2800" dirty="0"/>
          </a:p>
        </p:txBody>
      </p:sp>
      <p:pic>
        <p:nvPicPr>
          <p:cNvPr id="4098" name="Picture 2" descr="C:\Users\Apple\Documents\музей ГИБДД\110SSCAM\SDC10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girls don’t want to sit.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They are using handgrips. Angela is standing well back. They aren’t  leaning  out of the window.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C:\Users\Apple\Documents\музей ГИБДД\110SSCAM\SDC10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 smtClean="0"/>
              <a:t>Elina</a:t>
            </a:r>
            <a:r>
              <a:rPr lang="en-US" sz="3100" dirty="0" smtClean="0"/>
              <a:t> and </a:t>
            </a:r>
            <a:r>
              <a:rPr lang="en-US" sz="3100" dirty="0" err="1" smtClean="0"/>
              <a:t>Arina</a:t>
            </a:r>
            <a:r>
              <a:rPr lang="en-US" sz="3100" dirty="0" smtClean="0"/>
              <a:t> are sitting 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>They are not waving from the bus  window.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Apple\Documents\музей ГИБДД\110SSCAM\SDC10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last crossing. We are waiting for the green light.</a:t>
            </a:r>
            <a:endParaRPr lang="ru-RU" dirty="0"/>
          </a:p>
        </p:txBody>
      </p:sp>
      <p:pic>
        <p:nvPicPr>
          <p:cNvPr id="7170" name="Picture 2" descr="C:\Users\Apple\Documents\музей ГИБДД\110SSCAM\SDC10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This is the war veteran, the former traffic policeman </a:t>
            </a:r>
            <a:r>
              <a:rPr lang="en-US" sz="2200" dirty="0" err="1" smtClean="0"/>
              <a:t>Beglyary</a:t>
            </a:r>
            <a:r>
              <a:rPr lang="en-US" sz="2200" dirty="0" smtClean="0"/>
              <a:t> Boris </a:t>
            </a:r>
            <a:r>
              <a:rPr lang="en-US" sz="2200" dirty="0" err="1" smtClean="0"/>
              <a:t>Borisovich</a:t>
            </a:r>
            <a:r>
              <a:rPr lang="en-US" sz="2200" dirty="0" smtClean="0"/>
              <a:t>. He is meeting us and</a:t>
            </a:r>
            <a:r>
              <a:rPr lang="ru-RU" sz="2200" dirty="0" smtClean="0"/>
              <a:t> </a:t>
            </a:r>
            <a:r>
              <a:rPr lang="en-US" sz="2200" dirty="0" smtClean="0"/>
              <a:t> telling about the history of the museum.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9219" name="Picture 3" descr="C:\Users\Apple\Documents\музей ГИБДД\110SSCAM\SDC10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</TotalTime>
  <Words>152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The Astrakhan Museum of the State Department of Motor Vehicles and Traffic Control. </vt:lpstr>
      <vt:lpstr>  Today we are going on an excursion! We are visiting The Astrakhan Museum of the State Department of Motor Vehicles and Traffic Control. It is a long way to go!  Are you ready? Come on ! Let’s go! </vt:lpstr>
      <vt:lpstr>Watch out! Look at the signs! You can’t go because the  traffic light is red! Stop and wait! </vt:lpstr>
      <vt:lpstr> Now when  the traffic light is green  we’ re crossing the street! </vt:lpstr>
      <vt:lpstr>We are on the bus.  There are free seats. The boys are sitting quietly.</vt:lpstr>
      <vt:lpstr>The girls don’t want to sit. They are using handgrips. Angela is standing well back. They aren’t  leaning  out of the window. </vt:lpstr>
      <vt:lpstr>Elina and Arina are sitting . They are not waving from the bus  window. </vt:lpstr>
      <vt:lpstr>The last crossing. We are waiting for the green light.</vt:lpstr>
      <vt:lpstr>    This is the war veteran, the former traffic policeman Beglyary Boris Borisovich. He is meeting us and  telling about the history of the museum.  </vt:lpstr>
      <vt:lpstr>This is Vankova Irina Victorovna. She is a traffic policewoman. She is telling us about road safety rules.</vt:lpstr>
      <vt:lpstr> The silence minute in memory of traffic policemen who died saving people’s lives. </vt:lpstr>
      <vt:lpstr> The uniform of the traffic policeman </vt:lpstr>
      <vt:lpstr>We are trying on traffic policemen’ caps and gloves </vt:lpstr>
      <vt:lpstr>And this is a traffic police motorcycle</vt:lpstr>
      <vt:lpstr> Rasul is looking at the model of our town with traffic signs. </vt:lpstr>
      <vt:lpstr>   The boys are holding a flame thrower. Cool!   </vt:lpstr>
      <vt:lpstr>The first car in Astrakhan. </vt:lpstr>
      <vt:lpstr> The golden book of the history of the  Russian  State Department of Motor Vehicles and Traffic Control. </vt:lpstr>
      <vt:lpstr>Thank you ! It was great! </vt:lpstr>
      <vt:lpstr>Learn and follow the road safety rules!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Apple</dc:creator>
  <cp:lastModifiedBy>Apple</cp:lastModifiedBy>
  <cp:revision>7</cp:revision>
  <dcterms:created xsi:type="dcterms:W3CDTF">2012-11-24T14:56:18Z</dcterms:created>
  <dcterms:modified xsi:type="dcterms:W3CDTF">2012-11-24T15:56:28Z</dcterms:modified>
</cp:coreProperties>
</file>