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F9124-BCAD-4E8A-B638-8FC7DF80E0C9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170E9-507B-41D6-B362-49FD0AA46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170E9-507B-41D6-B362-49FD0AA466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707754-AD8C-45D9-B72C-D1DA080476C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434081-637C-476A-95D2-66C27BB11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357454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квадратных уравнений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7772400" cy="3668327"/>
          </a:xfrm>
        </p:spPr>
        <p:txBody>
          <a:bodyPr>
            <a:normAutofit fontScale="77500" lnSpcReduction="20000"/>
          </a:bodyPr>
          <a:lstStyle/>
          <a:p>
            <a:endParaRPr lang="ru-RU" sz="3200" b="1" dirty="0" smtClean="0"/>
          </a:p>
          <a:p>
            <a:r>
              <a:rPr lang="ru-RU" sz="4600" b="1" dirty="0" smtClean="0">
                <a:solidFill>
                  <a:srgbClr val="002060"/>
                </a:solidFill>
              </a:rPr>
              <a:t>Домашнее задание: </a:t>
            </a:r>
            <a:r>
              <a:rPr lang="ru-RU" sz="4600" dirty="0" err="1" smtClean="0">
                <a:solidFill>
                  <a:srgbClr val="002060"/>
                </a:solidFill>
              </a:rPr>
              <a:t>А.Н.Шыныбеков</a:t>
            </a:r>
            <a:r>
              <a:rPr lang="ru-RU" sz="4600" dirty="0" smtClean="0">
                <a:solidFill>
                  <a:srgbClr val="002060"/>
                </a:solidFill>
              </a:rPr>
              <a:t>«Алгебра 8», № 268 – 271; 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повторение №288 – 290.</a:t>
            </a:r>
          </a:p>
          <a:p>
            <a:r>
              <a:rPr lang="ru-RU" sz="4600" b="1" dirty="0" smtClean="0">
                <a:solidFill>
                  <a:srgbClr val="002060"/>
                </a:solidFill>
              </a:rPr>
              <a:t>Домашнее чтение: </a:t>
            </a:r>
            <a:r>
              <a:rPr lang="ru-RU" sz="4600" dirty="0" err="1" smtClean="0">
                <a:solidFill>
                  <a:srgbClr val="002060"/>
                </a:solidFill>
              </a:rPr>
              <a:t>А.Н.Шыныбеков</a:t>
            </a:r>
            <a:r>
              <a:rPr lang="ru-RU" sz="4600" dirty="0" smtClean="0">
                <a:solidFill>
                  <a:srgbClr val="002060"/>
                </a:solidFill>
              </a:rPr>
              <a:t>, «Алгебра 8», стр. 68 – 71</a:t>
            </a:r>
            <a:r>
              <a:rPr lang="ru-RU" sz="4600" b="1" dirty="0" smtClean="0">
                <a:solidFill>
                  <a:srgbClr val="002060"/>
                </a:solidFill>
              </a:rPr>
              <a:t> </a:t>
            </a:r>
            <a:endParaRPr lang="ru-RU" sz="4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Голосование точками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530352"/>
            <a:ext cx="2971792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Чем ближе </a:t>
            </a:r>
          </a:p>
          <a:p>
            <a:pPr>
              <a:buNone/>
            </a:pPr>
            <a:r>
              <a:rPr lang="ru-RU" dirty="0" smtClean="0"/>
              <a:t>  центру – тем точнее. </a:t>
            </a:r>
            <a:r>
              <a:rPr lang="ru-RU" dirty="0" smtClean="0"/>
              <a:t>Выберите зону, </a:t>
            </a:r>
            <a:r>
              <a:rPr lang="ru-RU" dirty="0" smtClean="0"/>
              <a:t>куда вы отправите </a:t>
            </a:r>
            <a:r>
              <a:rPr lang="ru-RU" dirty="0" smtClean="0"/>
              <a:t>точку -телеграмму </a:t>
            </a:r>
            <a:r>
              <a:rPr lang="ru-RU" dirty="0" smtClean="0">
                <a:solidFill>
                  <a:srgbClr val="002060"/>
                </a:solidFill>
              </a:rPr>
              <a:t>«Насколько я близок к цели»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857232"/>
            <a:ext cx="5000660" cy="45720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00166" y="1714488"/>
            <a:ext cx="3143272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57422" y="2428868"/>
            <a:ext cx="1357322" cy="12858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</a:t>
            </a:r>
            <a:r>
              <a:rPr lang="ru-RU" sz="4400" dirty="0" smtClean="0"/>
              <a:t>Этапы урока</a:t>
            </a:r>
            <a:endParaRPr lang="ru-RU" sz="4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928802"/>
            <a:ext cx="8183880" cy="385765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«Подарок» </a:t>
            </a:r>
            <a:r>
              <a:rPr lang="ru-RU" dirty="0" smtClean="0"/>
              <a:t>- повторение важных понятий, свойств, формул.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«Устрани ошибку» </a:t>
            </a:r>
            <a:r>
              <a:rPr lang="ru-RU" dirty="0" smtClean="0"/>
              <a:t>- совместное обсуждение, аналитическая деятельность 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Решение заданий разного уровня </a:t>
            </a:r>
            <a:r>
              <a:rPr lang="ru-RU" dirty="0" smtClean="0"/>
              <a:t>– практическое применение знаний.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12442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работы на этапах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688018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Научиться решать квадратные уравнения с помощью формул дискриминантов и формул корней квадратного уравнения.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Учиться принятию самостоятельного  решения в выборе сложности задания, учиться обосновывать правильность своего решения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/>
              <a:t>Учиться ответственности за оценивание решения своего товарища.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Учиться работать в группе,  выдвигать собственные идеи и анализировать идеи членов группы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/>
              <a:t>Учиться по результатам промежуточного оценивания планировать  дальнейшую  самостоятельную учебную деятельность.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785818"/>
          </a:xfrm>
        </p:spPr>
        <p:txBody>
          <a:bodyPr/>
          <a:lstStyle/>
          <a:p>
            <a:r>
              <a:rPr lang="ru-RU" dirty="0" smtClean="0"/>
              <a:t>«ПОДАРОК»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57298"/>
            <a:ext cx="7643866" cy="40719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Каждая группа записывает два вопроса по теории рассматриваемой темы, «дарит» их другой группе для ответа. После обсуждения спикер каждой группы представляет ответ.</a:t>
            </a:r>
          </a:p>
          <a:p>
            <a:endParaRPr lang="ru-RU" dirty="0" smtClean="0"/>
          </a:p>
          <a:p>
            <a:r>
              <a:rPr lang="ru-RU" dirty="0" smtClean="0"/>
              <a:t>Время выполнения – 7 мин.</a:t>
            </a:r>
          </a:p>
          <a:p>
            <a:endParaRPr lang="ru-RU" dirty="0" smtClean="0"/>
          </a:p>
          <a:p>
            <a:r>
              <a:rPr lang="ru-RU" dirty="0" smtClean="0"/>
              <a:t>Уточните  критерии для оценивания.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2658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«Устрани ошибку» - </a:t>
            </a:r>
            <a:r>
              <a:rPr lang="ru-RU" sz="3100" dirty="0" smtClean="0">
                <a:solidFill>
                  <a:srgbClr val="002060"/>
                </a:solidFill>
              </a:rPr>
              <a:t>как рассуждал ученик, допустив такие ошибки?  </a:t>
            </a:r>
            <a:r>
              <a:rPr lang="ru-RU" sz="2000" b="0" dirty="0" smtClean="0">
                <a:solidFill>
                  <a:srgbClr val="002060"/>
                </a:solidFill>
              </a:rPr>
              <a:t>(время выполнения – 13 мин)</a:t>
            </a:r>
            <a:endParaRPr lang="ru-RU" sz="2000" b="0" dirty="0">
              <a:solidFill>
                <a:srgbClr val="00206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00034" y="1785926"/>
          <a:ext cx="8001000" cy="3457575"/>
        </p:xfrm>
        <a:graphic>
          <a:graphicData uri="http://schemas.openxmlformats.org/presentationml/2006/ole">
            <p:oleObj spid="_x0000_s1025" name="Формула" r:id="rId3" imgW="8001000" imgH="345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694370"/>
          </a:xfrm>
        </p:spPr>
        <p:txBody>
          <a:bodyPr/>
          <a:lstStyle/>
          <a:p>
            <a:r>
              <a:rPr lang="ru-RU" dirty="0" smtClean="0"/>
              <a:t>Анализ ошибок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183880" cy="478634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1. Обе части уравнения сокращены на </a:t>
            </a:r>
            <a:r>
              <a:rPr lang="ru-RU" sz="3200" b="1" i="1" dirty="0" err="1" smtClean="0">
                <a:solidFill>
                  <a:srgbClr val="002060"/>
                </a:solidFill>
              </a:rPr>
              <a:t>х</a:t>
            </a:r>
            <a:r>
              <a:rPr lang="ru-RU" sz="3200" dirty="0" smtClean="0">
                <a:solidFill>
                  <a:srgbClr val="002060"/>
                </a:solidFill>
              </a:rPr>
              <a:t>, сокращать на переменную нельзя, это ведет к потере корня.</a:t>
            </a: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/>
              <a:t>2. Потерян корень уравнения, так как перепутаны понятия «корень уравнения» и «арифметический квадратный  корень».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3. Обе части уравнения сокращены на выражение с переменной, чего делать нельзя, поэтому потерян  корень.</a:t>
            </a: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/>
              <a:t>4. Уравнение не записано в стандартном виде, поэтому дискриминант неверно найден. Если  дискриминант –  число положительное, то  уравнение имеет корни, оно не обязательно должно быть  точным квадратом.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5. Неверно применена формула корней квадратного уравнения и потерян знак перед коэффициентом </a:t>
            </a:r>
            <a:r>
              <a:rPr lang="ru-RU" sz="3200" b="1" i="1" dirty="0" smtClean="0">
                <a:solidFill>
                  <a:srgbClr val="002060"/>
                </a:solidFill>
              </a:rPr>
              <a:t>в</a:t>
            </a:r>
            <a:r>
              <a:rPr lang="ru-RU" sz="3200" i="1" dirty="0" smtClean="0">
                <a:solidFill>
                  <a:srgbClr val="002060"/>
                </a:solidFill>
              </a:rPr>
              <a:t>.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6943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заданий разного уровня </a:t>
            </a:r>
            <a:r>
              <a:rPr lang="ru-RU" sz="2200" b="0" dirty="0" smtClean="0">
                <a:solidFill>
                  <a:srgbClr val="002060"/>
                </a:solidFill>
              </a:rPr>
              <a:t>(время выполнения – 15 мин)</a:t>
            </a:r>
            <a:endParaRPr lang="ru-RU" sz="2200" b="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3577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Выберите задание «по своим силам».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Решите уравнения самостоятельно.</a:t>
            </a:r>
          </a:p>
          <a:p>
            <a:r>
              <a:rPr lang="ru-RU" dirty="0" smtClean="0"/>
              <a:t>Сверьте решения и ответы, перегруппировавшись, обсудите решения примеров с несовпадающими ответами.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Сверьте с ответами  на доске.</a:t>
            </a:r>
          </a:p>
          <a:p>
            <a:r>
              <a:rPr lang="ru-RU" dirty="0" smtClean="0"/>
              <a:t>Оцените свою работу.</a:t>
            </a:r>
          </a:p>
          <a:p>
            <a:r>
              <a:rPr lang="ru-RU" dirty="0" smtClean="0"/>
              <a:t>Отметьте задания, с которыми вы не справились.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 к заданиям разного уровня</a:t>
            </a:r>
            <a:endParaRPr lang="ru-RU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42911" y="2643182"/>
          <a:ext cx="2214578" cy="1680202"/>
        </p:xfrm>
        <a:graphic>
          <a:graphicData uri="http://schemas.openxmlformats.org/presentationml/2006/ole">
            <p:oleObj spid="_x0000_s18439" name="Формула" r:id="rId3" imgW="1396800" imgH="1054080" progId="Equation.3">
              <p:embed/>
            </p:oleObj>
          </a:graphicData>
        </a:graphic>
      </p:graphicFrame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785926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А</a:t>
            </a:r>
            <a:endParaRPr lang="ru-RU" sz="4400" dirty="0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3571868" y="2643182"/>
          <a:ext cx="2197100" cy="1562100"/>
        </p:xfrm>
        <a:graphic>
          <a:graphicData uri="http://schemas.openxmlformats.org/presentationml/2006/ole">
            <p:oleObj spid="_x0000_s18442" name="Формула" r:id="rId4" imgW="2197080" imgH="156204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143372" y="1785926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В</a:t>
            </a:r>
            <a:endParaRPr lang="ru-RU" sz="3600" dirty="0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6378575" y="2500313"/>
          <a:ext cx="1885950" cy="2379662"/>
        </p:xfrm>
        <a:graphic>
          <a:graphicData uri="http://schemas.openxmlformats.org/presentationml/2006/ole">
            <p:oleObj spid="_x0000_s18444" name="Формула" r:id="rId5" imgW="1117440" imgH="140940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997086" y="178592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071966"/>
          </a:xfrm>
        </p:spPr>
        <p:txBody>
          <a:bodyPr/>
          <a:lstStyle/>
          <a:p>
            <a:pPr fontAlgn="base"/>
            <a:r>
              <a:rPr lang="ru-RU" dirty="0" smtClean="0"/>
              <a:t>Можете ли вы сказать, что некоторые вопросы из зоны важности решены? 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Есть ли новые  вопросы по теме? 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Как вами достигнуты  цели урока ?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</TotalTime>
  <Words>429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Аспект</vt:lpstr>
      <vt:lpstr>Формула</vt:lpstr>
      <vt:lpstr>Решение квадратных уравнений </vt:lpstr>
      <vt:lpstr>                    Этапы урока</vt:lpstr>
      <vt:lpstr>Цели работы на этапах урока: </vt:lpstr>
      <vt:lpstr>«ПОДАРОК»</vt:lpstr>
      <vt:lpstr>«Устрани ошибку» - как рассуждал ученик, допустив такие ошибки?  (время выполнения – 13 мин)</vt:lpstr>
      <vt:lpstr>Анализ ошибок</vt:lpstr>
      <vt:lpstr>Решение заданий разного уровня (время выполнения – 15 мин)</vt:lpstr>
      <vt:lpstr>Ответы к заданиям разного уровня</vt:lpstr>
      <vt:lpstr>ПОДВЕДЕНИЕ ИТОГОВ</vt:lpstr>
      <vt:lpstr>Голосование точками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</dc:title>
  <dc:creator>User</dc:creator>
  <cp:lastModifiedBy>User</cp:lastModifiedBy>
  <cp:revision>16</cp:revision>
  <dcterms:created xsi:type="dcterms:W3CDTF">2012-10-22T14:07:48Z</dcterms:created>
  <dcterms:modified xsi:type="dcterms:W3CDTF">2012-11-11T15:41:41Z</dcterms:modified>
</cp:coreProperties>
</file>