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61" r:id="rId2"/>
    <p:sldId id="263" r:id="rId3"/>
    <p:sldId id="264" r:id="rId4"/>
    <p:sldId id="265" r:id="rId5"/>
    <p:sldId id="266" r:id="rId6"/>
    <p:sldId id="257" r:id="rId7"/>
    <p:sldId id="273" r:id="rId8"/>
    <p:sldId id="267" r:id="rId9"/>
    <p:sldId id="268" r:id="rId10"/>
    <p:sldId id="269" r:id="rId11"/>
    <p:sldId id="270" r:id="rId12"/>
    <p:sldId id="271" r:id="rId13"/>
    <p:sldId id="258" r:id="rId14"/>
    <p:sldId id="259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0000"/>
    <a:srgbClr val="99FF33"/>
    <a:srgbClr val="821885"/>
    <a:srgbClr val="9966FF"/>
    <a:srgbClr val="000000"/>
    <a:srgbClr val="9933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 autoAdjust="0"/>
  </p:normalViewPr>
  <p:slideViewPr>
    <p:cSldViewPr>
      <p:cViewPr varScale="1">
        <p:scale>
          <a:sx n="53" d="100"/>
          <a:sy n="53" d="100"/>
        </p:scale>
        <p:origin x="-11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76017-D9A7-4765-8D00-0EE61ACF4D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D0D8-57FF-4082-AA39-441C2201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C51F-3497-435E-9D25-3074A1FF5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3493-2A73-4BB0-8265-B730CD615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302B-2BD3-41CB-B638-7354E1E70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1AA4E-A5F1-456B-8069-5235D6CC1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FCFD-3CDB-4C10-98B9-9BC1645F4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D00E1-766F-41C1-BC1B-88D21DED0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E0470-D06E-497B-B560-3D5EA17CB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68151-6354-4500-B3BE-5A5C308ED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594C6-5FD1-4AF9-9BF2-68D5964AE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7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EF9134-AC08-4B53-B758-F8B567790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Оссеняя пор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30213" y="1773238"/>
            <a:ext cx="8713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59DB2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</a:t>
            </a:r>
            <a:endParaRPr lang="ru-RU" sz="6000" b="1" dirty="0">
              <a:solidFill>
                <a:srgbClr val="59DB25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8963025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9013825" cy="594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8874125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14340" name="Picture 4" descr="Кроны деревьев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Сельский бы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0"/>
            <a:ext cx="590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7625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4463"/>
            <a:ext cx="91122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8891587" cy="652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8027987" cy="67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7172" name="Picture 4" descr="Листья желты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4925"/>
            <a:ext cx="5337175" cy="663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 rot="-1731479">
            <a:off x="5364163" y="900113"/>
            <a:ext cx="33115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Book Antiqua" pitchFamily="18" charset="0"/>
              </a:rPr>
              <a:t>Сергей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 rot="-1678667">
            <a:off x="5308600" y="3167063"/>
            <a:ext cx="31686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Book Antiqua" pitchFamily="18" charset="0"/>
              </a:rPr>
              <a:t>Есенин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904716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91424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3</Words>
  <Application>Microsoft Office PowerPoint</Application>
  <PresentationFormat>Экран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Book Antiqua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BigArs</dc:creator>
  <cp:lastModifiedBy>revaz</cp:lastModifiedBy>
  <cp:revision>15</cp:revision>
  <cp:lastPrinted>1601-01-01T00:00:00Z</cp:lastPrinted>
  <dcterms:created xsi:type="dcterms:W3CDTF">2009-02-06T13:35:38Z</dcterms:created>
  <dcterms:modified xsi:type="dcterms:W3CDTF">2013-01-16T12:45:31Z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