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360" r:id="rId5"/>
    <p:sldId id="301" r:id="rId6"/>
    <p:sldId id="271" r:id="rId7"/>
    <p:sldId id="272" r:id="rId8"/>
    <p:sldId id="308" r:id="rId9"/>
    <p:sldId id="306" r:id="rId10"/>
    <p:sldId id="303" r:id="rId11"/>
    <p:sldId id="304" r:id="rId12"/>
    <p:sldId id="307" r:id="rId13"/>
    <p:sldId id="305" r:id="rId14"/>
    <p:sldId id="347" r:id="rId15"/>
    <p:sldId id="277" r:id="rId16"/>
    <p:sldId id="352" r:id="rId17"/>
    <p:sldId id="353" r:id="rId18"/>
    <p:sldId id="355" r:id="rId19"/>
    <p:sldId id="356" r:id="rId20"/>
    <p:sldId id="3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МКОУ «Михайловская средняя общеобразовательная школа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имени Героя Советского Союза В.Ф. Нестерова»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47024" y="865838"/>
            <a:ext cx="6849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Внеурочная деятельность в первом классе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«Занимательная информатика. Юный дизайнер»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916832"/>
            <a:ext cx="4438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занятия: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641" y="3068960"/>
            <a:ext cx="47577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Свободное рисование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42210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Дубровкина</a:t>
            </a:r>
            <a:r>
              <a:rPr lang="ru-RU" b="1" dirty="0" smtClean="0"/>
              <a:t> Елена Васильевна</a:t>
            </a:r>
          </a:p>
          <a:p>
            <a:pPr algn="r"/>
            <a:r>
              <a:rPr lang="ru-RU" b="1" dirty="0" smtClean="0"/>
              <a:t>Учитель информатики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7013" y="5517232"/>
            <a:ext cx="2029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 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21836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спрей</a:t>
            </a:r>
            <a:endParaRPr lang="ru-RU" sz="6000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57166"/>
            <a:ext cx="1785950" cy="10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21455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Распылитель создаёт размытое пятно в соответствии с настройками. Использовать распылитель удобно тогда, когда точная форма изображения необязательна – при рисовании облаков, клубов дыма и крон деревьев. Иногда с распылителем работают как и кистью – методом набивки.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14554"/>
            <a:ext cx="46434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Ластик служит для стирания изображения. Размер ластика выбирают рядом с инструментами рисования.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85728"/>
            <a:ext cx="149599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1428736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ластик</a:t>
            </a:r>
            <a:endParaRPr lang="ru-RU"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226439"/>
            <a:ext cx="1571636" cy="563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388" y="2285992"/>
            <a:ext cx="27146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</a:p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Размера</a:t>
            </a:r>
          </a:p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Инструмента</a:t>
            </a:r>
          </a:p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рисования</a:t>
            </a:r>
            <a:endParaRPr lang="ru-RU" sz="32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643570" y="2928934"/>
            <a:ext cx="1071570" cy="85725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643570" y="4000504"/>
            <a:ext cx="1071570" cy="35719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532650"/>
            <a:ext cx="1571636" cy="632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429124" y="142852"/>
            <a:ext cx="43378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штамп-машина </a:t>
            </a:r>
            <a:endParaRPr lang="ru-RU" sz="4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000372"/>
            <a:ext cx="1714512" cy="108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1357298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</a:p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штампа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0232" y="1928802"/>
            <a:ext cx="1357322" cy="121444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2357454" cy="162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2242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заливка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214290"/>
            <a:ext cx="59293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Заливка служит для закрашивания одноцветных областей программы другим цветом. Чтобы закрасить область достаточно щелкнуть внутри неё. Все граничащие друг с другом точки одного цвета изменят цвет на новый.</a:t>
            </a:r>
          </a:p>
          <a:p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857364"/>
            <a:ext cx="4976820" cy="37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000372"/>
            <a:ext cx="378618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обеспечить правильную работу инструмента Заливка, закрашиваемая область должна иметь сплошной контур. Если в границе имеется «просвет», то краска через него «вытечет» и закрасит прочие части рисунка.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7" y="5786454"/>
            <a:ext cx="5715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этом случае следует немедленно отменить операцию, щелкнув мышкой на соответствующей кнопке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Заливка замкнутой области</a:t>
            </a:r>
          </a:p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928802"/>
            <a:ext cx="3571901" cy="22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42771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Палитра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1428736"/>
            <a:ext cx="189231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Сохранить 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рисунок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15187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Выбрать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цвет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429132"/>
            <a:ext cx="14394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Сделать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темнее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3143248"/>
            <a:ext cx="15212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Сделать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светлее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286380" y="2285992"/>
            <a:ext cx="857256" cy="71438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500562" y="3500438"/>
            <a:ext cx="1785950" cy="42862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1428728" y="4071942"/>
            <a:ext cx="1143008" cy="35719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7356" y="2143116"/>
            <a:ext cx="1214446" cy="64294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535885" y="2250273"/>
            <a:ext cx="2000264" cy="164307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5918" y="4500570"/>
            <a:ext cx="621510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 рабочей области располагается Палитра. Она содержит набор цветов, которые можно использовать при рисовании. Если нужный цвет в палитре отсутствует, его можно создать и заменить им любой из цветов палитры.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429124" cy="3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2130" y="1"/>
            <a:ext cx="4611869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3463552"/>
            <a:ext cx="4571999" cy="33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86978" y="3357563"/>
            <a:ext cx="455702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86247" cy="293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"/>
            <a:ext cx="4857752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ты можешь также  самостоятельно рисовать картинки и использовать их как модели для раскрашивания.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285728"/>
            <a:ext cx="21836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спрей</a:t>
            </a:r>
            <a:endParaRPr lang="ru-RU" sz="6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357166"/>
            <a:ext cx="1785950" cy="10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00430" y="1500174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Помогает создавать объекты которые не имеют строгой формы.  Например: тучи, крона деревьев и т.д.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786058"/>
            <a:ext cx="7143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Имеется кнопка в верхнем левом углу для удаления рисунка и его фрагментов.  Чтобы удалить фрагмент рисунка щелкните на нём мышкой, сделав активным, и нажмите кнопку Удалить. В режиме Раскраска имеются две большие стрелки «Отменить» и «Повторить».</a:t>
            </a: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786058"/>
            <a:ext cx="1071570" cy="13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5143511"/>
            <a:ext cx="857256" cy="109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5000636"/>
            <a:ext cx="785818" cy="11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643050"/>
            <a:ext cx="4357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Пуск – программы – мышка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Мия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89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Запуск программы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88437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ыход из программы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66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2844" y="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Выбрать альбом. Для каждого режима выбрать свой определённый альбом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2813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Выбрать</a:t>
            </a: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режим.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3286124"/>
            <a:ext cx="18685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357299"/>
            <a:ext cx="2214578" cy="270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4357695"/>
            <a:ext cx="1643074" cy="230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285860"/>
            <a:ext cx="21950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3857628"/>
            <a:ext cx="1857388" cy="236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"/>
            <a:ext cx="2857520" cy="689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34" y="142852"/>
            <a:ext cx="764386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Инструменты рисования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274" y="2786058"/>
            <a:ext cx="55007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Панель инструментов программы содержит набор инструментов, предназначенный для сознания рисунков разных типов. Нужный инструмент выбирают щелчком на соответствующей кнопке.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272677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Слева от рабочей области располагается Панель инструментов для рисования.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32" y="1687354"/>
            <a:ext cx="61436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твоем распоряжении разнообразный набор графических средств: кисточка, карандаш,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спрей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мелок, заливка, перо, фломастер и даже штамп-машина! Здесь ты можешь раскрашивать как отдельных героев, так и </a:t>
            </a:r>
            <a:r>
              <a:rPr lang="ru-RU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использовать их как модели для раскрашивания. Дай волю своему воображению!) </a:t>
            </a:r>
          </a:p>
          <a:p>
            <a:pPr algn="ctr"/>
            <a:endParaRPr lang="ru-RU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0"/>
            <a:ext cx="3640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Свободное </a:t>
            </a:r>
          </a:p>
          <a:p>
            <a:pPr algn="ctr"/>
            <a:r>
              <a:rPr kumimoji="0" lang="ru-RU" sz="5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41593"/>
            <a:ext cx="3286116" cy="261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71802" cy="221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285992"/>
            <a:ext cx="2557459" cy="185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1500198" cy="97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1643050"/>
            <a:ext cx="219416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428604"/>
            <a:ext cx="1785951" cy="10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3786190"/>
            <a:ext cx="15192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3714752"/>
            <a:ext cx="142876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472" y="4714884"/>
            <a:ext cx="134806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500694" y="1285860"/>
            <a:ext cx="2540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кисточка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214290"/>
            <a:ext cx="2514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карандаш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785926"/>
            <a:ext cx="1143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2857496"/>
            <a:ext cx="1742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мелок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5357826"/>
            <a:ext cx="21836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спрей</a:t>
            </a:r>
            <a:endParaRPr lang="ru-RU" sz="6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3000372"/>
            <a:ext cx="2656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фломастер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000504"/>
            <a:ext cx="2242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заливка</a:t>
            </a:r>
            <a:endParaRPr lang="ru-RU" sz="44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6" y="5429264"/>
            <a:ext cx="1785950" cy="10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500174"/>
            <a:ext cx="15192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428736"/>
            <a:ext cx="142876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57818" y="571480"/>
            <a:ext cx="1742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мелок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714356"/>
            <a:ext cx="2656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фломастер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857496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позволяют провести более широкую линию. Вид этой линии определяется формой инструмента, которую выбирают рядом с инструментами рисования.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14488"/>
            <a:ext cx="1785951" cy="10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2540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кисточка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428604"/>
            <a:ext cx="521497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Кисть позволяет провести более широкую линию. Вид этой линии определяется формой кисти, которую выбирают рядом с инструментами рисования. С помощью кисти можно работать методом Набивки, который есть во многих графических редакторах. В этом случае инструмент не протягивают, а устанавливают в нужное место, после чего выполняют щелчок мышью.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500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 Андреевна</dc:creator>
  <cp:lastModifiedBy>Roman</cp:lastModifiedBy>
  <cp:revision>118</cp:revision>
  <dcterms:created xsi:type="dcterms:W3CDTF">2011-10-17T14:41:00Z</dcterms:created>
  <dcterms:modified xsi:type="dcterms:W3CDTF">2013-01-10T11:26:20Z</dcterms:modified>
</cp:coreProperties>
</file>