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9" r:id="rId1"/>
    <p:sldMasterId id="2147483661" r:id="rId2"/>
  </p:sldMasterIdLst>
  <p:notesMasterIdLst>
    <p:notesMasterId r:id="rId21"/>
  </p:notesMasterIdLst>
  <p:sldIdLst>
    <p:sldId id="309" r:id="rId3"/>
    <p:sldId id="310" r:id="rId4"/>
    <p:sldId id="262" r:id="rId5"/>
    <p:sldId id="258" r:id="rId6"/>
    <p:sldId id="295" r:id="rId7"/>
    <p:sldId id="296" r:id="rId8"/>
    <p:sldId id="297" r:id="rId9"/>
    <p:sldId id="299" r:id="rId10"/>
    <p:sldId id="303" r:id="rId11"/>
    <p:sldId id="304" r:id="rId12"/>
    <p:sldId id="305" r:id="rId13"/>
    <p:sldId id="306" r:id="rId14"/>
    <p:sldId id="307" r:id="rId15"/>
    <p:sldId id="300" r:id="rId16"/>
    <p:sldId id="308" r:id="rId17"/>
    <p:sldId id="298" r:id="rId18"/>
    <p:sldId id="286" r:id="rId19"/>
    <p:sldId id="284" r:id="rId20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 Black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 Black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 Black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 Black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 Black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 Black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 Black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 Black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 Black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</p:showPr>
  <p:clrMru>
    <a:srgbClr val="FF99FF"/>
    <a:srgbClr val="660066"/>
    <a:srgbClr val="99CCFF"/>
    <a:srgbClr val="008080"/>
    <a:srgbClr val="009900"/>
    <a:srgbClr val="FF9966"/>
    <a:srgbClr val="FF0066"/>
    <a:srgbClr val="003399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843" autoAdjust="0"/>
    <p:restoredTop sz="94664" autoAdjust="0"/>
  </p:normalViewPr>
  <p:slideViewPr>
    <p:cSldViewPr>
      <p:cViewPr varScale="1">
        <p:scale>
          <a:sx n="53" d="100"/>
          <a:sy n="53" d="100"/>
        </p:scale>
        <p:origin x="-1014" y="-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4764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ru-RU"/>
          </a:p>
        </p:txBody>
      </p:sp>
      <p:sp>
        <p:nvSpPr>
          <p:cNvPr id="9421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endParaRPr lang="ru-RU"/>
          </a:p>
        </p:txBody>
      </p:sp>
      <p:sp>
        <p:nvSpPr>
          <p:cNvPr id="94212" name="Rectangle 4"/>
          <p:cNvSpPr>
            <a:spLocks noRo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9421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9421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ru-RU"/>
          </a:p>
        </p:txBody>
      </p:sp>
      <p:sp>
        <p:nvSpPr>
          <p:cNvPr id="9421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fld id="{8E82B871-B746-4BF3-8C5D-95D410E4ED68}" type="slidenum">
              <a:rPr lang="ru-RU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1BB1908-1DDF-4A22-9C3F-CA23B3B1DA53}" type="slidenum">
              <a:rPr lang="ru-RU"/>
              <a:pPr/>
              <a:t>7</a:t>
            </a:fld>
            <a:endParaRPr lang="ru-RU"/>
          </a:p>
        </p:txBody>
      </p:sp>
      <p:sp>
        <p:nvSpPr>
          <p:cNvPr id="95234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5235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5236" name="Номер слайда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F99ED241-9933-420C-8FF6-04C6E509C1DB}" type="slidenum">
              <a:rPr lang="ru-RU" sz="1200">
                <a:latin typeface="Arial" charset="0"/>
              </a:rPr>
              <a:pPr algn="r"/>
              <a:t>7</a:t>
            </a:fld>
            <a:endParaRPr lang="ru-RU" sz="1200">
              <a:latin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5538" name="Group 2"/>
          <p:cNvGrpSpPr>
            <a:grpSpLocks/>
          </p:cNvGrpSpPr>
          <p:nvPr/>
        </p:nvGrpSpPr>
        <p:grpSpPr bwMode="auto">
          <a:xfrm>
            <a:off x="2084388" y="296863"/>
            <a:ext cx="6823075" cy="5353050"/>
            <a:chOff x="1313" y="187"/>
            <a:chExt cx="4298" cy="3372"/>
          </a:xfrm>
        </p:grpSpPr>
        <p:grpSp>
          <p:nvGrpSpPr>
            <p:cNvPr id="65539" name="Group 3"/>
            <p:cNvGrpSpPr>
              <a:grpSpLocks/>
            </p:cNvGrpSpPr>
            <p:nvPr/>
          </p:nvGrpSpPr>
          <p:grpSpPr bwMode="auto">
            <a:xfrm>
              <a:off x="2194" y="601"/>
              <a:ext cx="596" cy="447"/>
              <a:chOff x="0" y="0"/>
              <a:chExt cx="768" cy="576"/>
            </a:xfrm>
          </p:grpSpPr>
          <p:sp>
            <p:nvSpPr>
              <p:cNvPr id="65540" name="Oval 4"/>
              <p:cNvSpPr>
                <a:spLocks noChangeArrowheads="1"/>
              </p:cNvSpPr>
              <p:nvPr/>
            </p:nvSpPr>
            <p:spPr bwMode="hidden">
              <a:xfrm>
                <a:off x="0" y="0"/>
                <a:ext cx="768" cy="576"/>
              </a:xfrm>
              <a:prstGeom prst="ellipse">
                <a:avLst/>
              </a:pr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65541" name="Oval 5"/>
              <p:cNvSpPr>
                <a:spLocks noChangeArrowheads="1"/>
              </p:cNvSpPr>
              <p:nvPr/>
            </p:nvSpPr>
            <p:spPr bwMode="hidden">
              <a:xfrm>
                <a:off x="276" y="252"/>
                <a:ext cx="185" cy="108"/>
              </a:xfrm>
              <a:prstGeom prst="ellipse">
                <a:avLst/>
              </a:prstGeom>
              <a:gradFill rotWithShape="0">
                <a:gsLst>
                  <a:gs pos="0">
                    <a:schemeClr val="accent1"/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</p:grpSp>
        <p:grpSp>
          <p:nvGrpSpPr>
            <p:cNvPr id="65542" name="Group 6"/>
            <p:cNvGrpSpPr>
              <a:grpSpLocks/>
            </p:cNvGrpSpPr>
            <p:nvPr/>
          </p:nvGrpSpPr>
          <p:grpSpPr bwMode="auto">
            <a:xfrm>
              <a:off x="1313" y="187"/>
              <a:ext cx="4298" cy="3372"/>
              <a:chOff x="0" y="0"/>
              <a:chExt cx="5533" cy="4341"/>
            </a:xfrm>
          </p:grpSpPr>
          <p:grpSp>
            <p:nvGrpSpPr>
              <p:cNvPr id="65543" name="Group 7"/>
              <p:cNvGrpSpPr>
                <a:grpSpLocks/>
              </p:cNvGrpSpPr>
              <p:nvPr/>
            </p:nvGrpSpPr>
            <p:grpSpPr bwMode="auto">
              <a:xfrm>
                <a:off x="0" y="0"/>
                <a:ext cx="5470" cy="4341"/>
                <a:chOff x="0" y="0"/>
                <a:chExt cx="5470" cy="4341"/>
              </a:xfrm>
            </p:grpSpPr>
            <p:grpSp>
              <p:nvGrpSpPr>
                <p:cNvPr id="65544" name="Group 8"/>
                <p:cNvGrpSpPr>
                  <a:grpSpLocks/>
                </p:cNvGrpSpPr>
                <p:nvPr/>
              </p:nvGrpSpPr>
              <p:grpSpPr bwMode="auto">
                <a:xfrm>
                  <a:off x="1339" y="786"/>
                  <a:ext cx="2919" cy="2151"/>
                  <a:chOff x="1265" y="814"/>
                  <a:chExt cx="2919" cy="2151"/>
                </a:xfrm>
              </p:grpSpPr>
              <p:sp>
                <p:nvSpPr>
                  <p:cNvPr id="65545" name="Oval 9"/>
                  <p:cNvSpPr>
                    <a:spLocks noChangeArrowheads="1"/>
                  </p:cNvSpPr>
                  <p:nvPr/>
                </p:nvSpPr>
                <p:spPr bwMode="hidden">
                  <a:xfrm>
                    <a:off x="1265" y="814"/>
                    <a:ext cx="2919" cy="2151"/>
                  </a:xfrm>
                  <a:prstGeom prst="ellipse">
                    <a:avLst/>
                  </a:prstGeom>
                  <a:gradFill rotWithShape="0">
                    <a:gsLst>
                      <a:gs pos="0">
                        <a:schemeClr val="bg2"/>
                      </a:gs>
                      <a:gs pos="100000">
                        <a:schemeClr val="bg1"/>
                      </a:gs>
                    </a:gsLst>
                    <a:path path="shape">
                      <a:fillToRect l="50000" t="50000" r="50000" b="50000"/>
                    </a:path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65546" name="Oval 10"/>
                  <p:cNvSpPr>
                    <a:spLocks noChangeArrowheads="1"/>
                  </p:cNvSpPr>
                  <p:nvPr/>
                </p:nvSpPr>
                <p:spPr bwMode="hidden">
                  <a:xfrm>
                    <a:off x="2380" y="1601"/>
                    <a:ext cx="579" cy="406"/>
                  </a:xfrm>
                  <a:prstGeom prst="ellipse">
                    <a:avLst/>
                  </a:pr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bg2"/>
                      </a:gs>
                    </a:gsLst>
                    <a:path path="shape">
                      <a:fillToRect l="50000" t="50000" r="50000" b="50000"/>
                    </a:path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65547" name="Group 11"/>
                <p:cNvGrpSpPr>
                  <a:grpSpLocks/>
                </p:cNvGrpSpPr>
                <p:nvPr/>
              </p:nvGrpSpPr>
              <p:grpSpPr bwMode="auto">
                <a:xfrm>
                  <a:off x="0" y="0"/>
                  <a:ext cx="5470" cy="4341"/>
                  <a:chOff x="0" y="0"/>
                  <a:chExt cx="5470" cy="4341"/>
                </a:xfrm>
              </p:grpSpPr>
              <p:grpSp>
                <p:nvGrpSpPr>
                  <p:cNvPr id="65548" name="Group 12"/>
                  <p:cNvGrpSpPr>
                    <a:grpSpLocks/>
                  </p:cNvGrpSpPr>
                  <p:nvPr/>
                </p:nvGrpSpPr>
                <p:grpSpPr bwMode="auto">
                  <a:xfrm>
                    <a:off x="3545" y="1502"/>
                    <a:ext cx="1258" cy="2327"/>
                    <a:chOff x="3471" y="1530"/>
                    <a:chExt cx="1258" cy="2327"/>
                  </a:xfrm>
                </p:grpSpPr>
                <p:sp>
                  <p:nvSpPr>
                    <p:cNvPr id="65549" name="Freeform 13"/>
                    <p:cNvSpPr>
                      <a:spLocks/>
                    </p:cNvSpPr>
                    <p:nvPr/>
                  </p:nvSpPr>
                  <p:spPr bwMode="hidden">
                    <a:xfrm rot="2711884">
                      <a:off x="2765" y="2236"/>
                      <a:ext cx="1724" cy="312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65550" name="Freeform 14"/>
                    <p:cNvSpPr>
                      <a:spLocks/>
                    </p:cNvSpPr>
                    <p:nvPr/>
                  </p:nvSpPr>
                  <p:spPr bwMode="hidden">
                    <a:xfrm rot="2711884">
                      <a:off x="4021" y="3150"/>
                      <a:ext cx="925" cy="490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</p:grpSp>
              <p:grpSp>
                <p:nvGrpSpPr>
                  <p:cNvPr id="65551" name="Group 15"/>
                  <p:cNvGrpSpPr>
                    <a:grpSpLocks/>
                  </p:cNvGrpSpPr>
                  <p:nvPr/>
                </p:nvGrpSpPr>
                <p:grpSpPr bwMode="auto">
                  <a:xfrm>
                    <a:off x="2938" y="1991"/>
                    <a:ext cx="2463" cy="1332"/>
                    <a:chOff x="2864" y="2019"/>
                    <a:chExt cx="2463" cy="1332"/>
                  </a:xfrm>
                </p:grpSpPr>
                <p:sp>
                  <p:nvSpPr>
                    <p:cNvPr id="65552" name="Freeform 16"/>
                    <p:cNvSpPr>
                      <a:spLocks/>
                    </p:cNvSpPr>
                    <p:nvPr/>
                  </p:nvSpPr>
                  <p:spPr bwMode="hidden">
                    <a:xfrm rot="2104081">
                      <a:off x="2864" y="2019"/>
                      <a:ext cx="1814" cy="347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65553" name="Freeform 17"/>
                    <p:cNvSpPr>
                      <a:spLocks/>
                    </p:cNvSpPr>
                    <p:nvPr/>
                  </p:nvSpPr>
                  <p:spPr bwMode="hidden">
                    <a:xfrm rot="2104081">
                      <a:off x="4353" y="2806"/>
                      <a:ext cx="974" cy="545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</p:grpSp>
              <p:grpSp>
                <p:nvGrpSpPr>
                  <p:cNvPr id="65554" name="Group 18"/>
                  <p:cNvGrpSpPr>
                    <a:grpSpLocks/>
                  </p:cNvGrpSpPr>
                  <p:nvPr/>
                </p:nvGrpSpPr>
                <p:grpSpPr bwMode="auto">
                  <a:xfrm>
                    <a:off x="2971" y="1804"/>
                    <a:ext cx="2477" cy="1064"/>
                    <a:chOff x="2897" y="1832"/>
                    <a:chExt cx="2477" cy="1064"/>
                  </a:xfrm>
                </p:grpSpPr>
                <p:sp>
                  <p:nvSpPr>
                    <p:cNvPr id="65555" name="Freeform 19"/>
                    <p:cNvSpPr>
                      <a:spLocks/>
                    </p:cNvSpPr>
                    <p:nvPr/>
                  </p:nvSpPr>
                  <p:spPr bwMode="hidden">
                    <a:xfrm rot="1582915">
                      <a:off x="2897" y="1832"/>
                      <a:ext cx="1736" cy="304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65556" name="Freeform 20"/>
                    <p:cNvSpPr>
                      <a:spLocks/>
                    </p:cNvSpPr>
                    <p:nvPr/>
                  </p:nvSpPr>
                  <p:spPr bwMode="hidden">
                    <a:xfrm rot="1582915">
                      <a:off x="4442" y="2420"/>
                      <a:ext cx="932" cy="476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</p:grpSp>
              <p:grpSp>
                <p:nvGrpSpPr>
                  <p:cNvPr id="65557" name="Group 21"/>
                  <p:cNvGrpSpPr>
                    <a:grpSpLocks/>
                  </p:cNvGrpSpPr>
                  <p:nvPr/>
                </p:nvGrpSpPr>
                <p:grpSpPr bwMode="auto">
                  <a:xfrm>
                    <a:off x="2998" y="1608"/>
                    <a:ext cx="2472" cy="927"/>
                    <a:chOff x="2924" y="1636"/>
                    <a:chExt cx="2472" cy="927"/>
                  </a:xfrm>
                </p:grpSpPr>
                <p:sp>
                  <p:nvSpPr>
                    <p:cNvPr id="65558" name="Freeform 22"/>
                    <p:cNvSpPr>
                      <a:spLocks/>
                    </p:cNvSpPr>
                    <p:nvPr/>
                  </p:nvSpPr>
                  <p:spPr bwMode="hidden">
                    <a:xfrm rot="1080363">
                      <a:off x="2924" y="1636"/>
                      <a:ext cx="1677" cy="335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65559" name="Freeform 23"/>
                    <p:cNvSpPr>
                      <a:spLocks/>
                    </p:cNvSpPr>
                    <p:nvPr/>
                  </p:nvSpPr>
                  <p:spPr bwMode="hidden">
                    <a:xfrm rot="1080363">
                      <a:off x="4495" y="2037"/>
                      <a:ext cx="901" cy="526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</p:grpSp>
              <p:grpSp>
                <p:nvGrpSpPr>
                  <p:cNvPr id="65560" name="Group 24"/>
                  <p:cNvGrpSpPr>
                    <a:grpSpLocks/>
                  </p:cNvGrpSpPr>
                  <p:nvPr/>
                </p:nvGrpSpPr>
                <p:grpSpPr bwMode="auto">
                  <a:xfrm>
                    <a:off x="3032" y="1386"/>
                    <a:ext cx="2342" cy="657"/>
                    <a:chOff x="2958" y="1414"/>
                    <a:chExt cx="2342" cy="657"/>
                  </a:xfrm>
                </p:grpSpPr>
                <p:sp>
                  <p:nvSpPr>
                    <p:cNvPr id="65561" name="Freeform 25"/>
                    <p:cNvSpPr>
                      <a:spLocks/>
                    </p:cNvSpPr>
                    <p:nvPr/>
                  </p:nvSpPr>
                  <p:spPr bwMode="hidden">
                    <a:xfrm rot="463793">
                      <a:off x="2958" y="1414"/>
                      <a:ext cx="1545" cy="312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65562" name="Freeform 26"/>
                    <p:cNvSpPr>
                      <a:spLocks/>
                    </p:cNvSpPr>
                    <p:nvPr/>
                  </p:nvSpPr>
                  <p:spPr bwMode="hidden">
                    <a:xfrm rot="463793">
                      <a:off x="4470" y="1582"/>
                      <a:ext cx="830" cy="489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</p:grpSp>
              <p:grpSp>
                <p:nvGrpSpPr>
                  <p:cNvPr id="65563" name="Group 27"/>
                  <p:cNvGrpSpPr>
                    <a:grpSpLocks/>
                  </p:cNvGrpSpPr>
                  <p:nvPr/>
                </p:nvGrpSpPr>
                <p:grpSpPr bwMode="auto">
                  <a:xfrm>
                    <a:off x="3057" y="1241"/>
                    <a:ext cx="2150" cy="343"/>
                    <a:chOff x="2983" y="1269"/>
                    <a:chExt cx="2150" cy="343"/>
                  </a:xfrm>
                </p:grpSpPr>
                <p:sp>
                  <p:nvSpPr>
                    <p:cNvPr id="65564" name="Freeform 28"/>
                    <p:cNvSpPr>
                      <a:spLocks/>
                    </p:cNvSpPr>
                    <p:nvPr/>
                  </p:nvSpPr>
                  <p:spPr bwMode="hidden">
                    <a:xfrm rot="-84182">
                      <a:off x="2983" y="1289"/>
                      <a:ext cx="1404" cy="219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65565" name="Freeform 29"/>
                    <p:cNvSpPr>
                      <a:spLocks/>
                    </p:cNvSpPr>
                    <p:nvPr/>
                  </p:nvSpPr>
                  <p:spPr bwMode="hidden">
                    <a:xfrm rot="-84182">
                      <a:off x="4379" y="1269"/>
                      <a:ext cx="754" cy="343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</p:grpSp>
              <p:grpSp>
                <p:nvGrpSpPr>
                  <p:cNvPr id="65566" name="Group 30"/>
                  <p:cNvGrpSpPr>
                    <a:grpSpLocks/>
                  </p:cNvGrpSpPr>
                  <p:nvPr/>
                </p:nvGrpSpPr>
                <p:grpSpPr bwMode="auto">
                  <a:xfrm>
                    <a:off x="3012" y="889"/>
                    <a:ext cx="1879" cy="427"/>
                    <a:chOff x="2938" y="917"/>
                    <a:chExt cx="1879" cy="427"/>
                  </a:xfrm>
                </p:grpSpPr>
                <p:sp>
                  <p:nvSpPr>
                    <p:cNvPr id="65567" name="Freeform 31"/>
                    <p:cNvSpPr>
                      <a:spLocks/>
                    </p:cNvSpPr>
                    <p:nvPr/>
                  </p:nvSpPr>
                  <p:spPr bwMode="hidden">
                    <a:xfrm rot="-802576">
                      <a:off x="2938" y="1129"/>
                      <a:ext cx="1233" cy="215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65568" name="Freeform 32"/>
                    <p:cNvSpPr>
                      <a:spLocks/>
                    </p:cNvSpPr>
                    <p:nvPr/>
                  </p:nvSpPr>
                  <p:spPr bwMode="hidden">
                    <a:xfrm rot="-802576">
                      <a:off x="4155" y="917"/>
                      <a:ext cx="662" cy="338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</p:grpSp>
              <p:grpSp>
                <p:nvGrpSpPr>
                  <p:cNvPr id="65569" name="Group 33"/>
                  <p:cNvGrpSpPr>
                    <a:grpSpLocks/>
                  </p:cNvGrpSpPr>
                  <p:nvPr/>
                </p:nvGrpSpPr>
                <p:grpSpPr bwMode="auto">
                  <a:xfrm>
                    <a:off x="711" y="1625"/>
                    <a:ext cx="1257" cy="2326"/>
                    <a:chOff x="637" y="1653"/>
                    <a:chExt cx="1257" cy="2326"/>
                  </a:xfrm>
                </p:grpSpPr>
                <p:sp>
                  <p:nvSpPr>
                    <p:cNvPr id="65570" name="Freeform 34"/>
                    <p:cNvSpPr>
                      <a:spLocks/>
                    </p:cNvSpPr>
                    <p:nvPr/>
                  </p:nvSpPr>
                  <p:spPr bwMode="hidden">
                    <a:xfrm rot="18888116" flipH="1">
                      <a:off x="876" y="2359"/>
                      <a:ext cx="1724" cy="312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65571" name="Freeform 35"/>
                    <p:cNvSpPr>
                      <a:spLocks/>
                    </p:cNvSpPr>
                    <p:nvPr/>
                  </p:nvSpPr>
                  <p:spPr bwMode="hidden">
                    <a:xfrm rot="18888116" flipH="1">
                      <a:off x="419" y="3272"/>
                      <a:ext cx="925" cy="490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</p:grpSp>
              <p:grpSp>
                <p:nvGrpSpPr>
                  <p:cNvPr id="65572" name="Group 36"/>
                  <p:cNvGrpSpPr>
                    <a:grpSpLocks/>
                  </p:cNvGrpSpPr>
                  <p:nvPr/>
                </p:nvGrpSpPr>
                <p:grpSpPr bwMode="auto">
                  <a:xfrm>
                    <a:off x="69" y="2168"/>
                    <a:ext cx="2463" cy="1332"/>
                    <a:chOff x="-5" y="2196"/>
                    <a:chExt cx="2463" cy="1332"/>
                  </a:xfrm>
                </p:grpSpPr>
                <p:sp>
                  <p:nvSpPr>
                    <p:cNvPr id="65573" name="Freeform 37"/>
                    <p:cNvSpPr>
                      <a:spLocks/>
                    </p:cNvSpPr>
                    <p:nvPr/>
                  </p:nvSpPr>
                  <p:spPr bwMode="hidden">
                    <a:xfrm rot="19495919" flipH="1">
                      <a:off x="644" y="2196"/>
                      <a:ext cx="1814" cy="347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65574" name="Freeform 38"/>
                    <p:cNvSpPr>
                      <a:spLocks/>
                    </p:cNvSpPr>
                    <p:nvPr/>
                  </p:nvSpPr>
                  <p:spPr bwMode="hidden">
                    <a:xfrm rot="19495919" flipH="1">
                      <a:off x="-5" y="2983"/>
                      <a:ext cx="974" cy="545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</p:grpSp>
              <p:grpSp>
                <p:nvGrpSpPr>
                  <p:cNvPr id="65575" name="Group 39"/>
                  <p:cNvGrpSpPr>
                    <a:grpSpLocks/>
                  </p:cNvGrpSpPr>
                  <p:nvPr/>
                </p:nvGrpSpPr>
                <p:grpSpPr bwMode="auto">
                  <a:xfrm>
                    <a:off x="22" y="1981"/>
                    <a:ext cx="2477" cy="1064"/>
                    <a:chOff x="-52" y="2009"/>
                    <a:chExt cx="2477" cy="1064"/>
                  </a:xfrm>
                </p:grpSpPr>
                <p:sp>
                  <p:nvSpPr>
                    <p:cNvPr id="65576" name="Freeform 40"/>
                    <p:cNvSpPr>
                      <a:spLocks/>
                    </p:cNvSpPr>
                    <p:nvPr/>
                  </p:nvSpPr>
                  <p:spPr bwMode="hidden">
                    <a:xfrm rot="20017085" flipH="1">
                      <a:off x="689" y="2009"/>
                      <a:ext cx="1736" cy="304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65577" name="Freeform 41"/>
                    <p:cNvSpPr>
                      <a:spLocks/>
                    </p:cNvSpPr>
                    <p:nvPr/>
                  </p:nvSpPr>
                  <p:spPr bwMode="hidden">
                    <a:xfrm rot="20017085" flipH="1">
                      <a:off x="-52" y="2597"/>
                      <a:ext cx="932" cy="476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bg1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</p:grpSp>
              <p:grpSp>
                <p:nvGrpSpPr>
                  <p:cNvPr id="65578" name="Group 42"/>
                  <p:cNvGrpSpPr>
                    <a:grpSpLocks/>
                  </p:cNvGrpSpPr>
                  <p:nvPr/>
                </p:nvGrpSpPr>
                <p:grpSpPr bwMode="auto">
                  <a:xfrm>
                    <a:off x="0" y="1785"/>
                    <a:ext cx="2472" cy="927"/>
                    <a:chOff x="-74" y="1813"/>
                    <a:chExt cx="2472" cy="927"/>
                  </a:xfrm>
                </p:grpSpPr>
                <p:sp>
                  <p:nvSpPr>
                    <p:cNvPr id="65579" name="Freeform 43"/>
                    <p:cNvSpPr>
                      <a:spLocks/>
                    </p:cNvSpPr>
                    <p:nvPr/>
                  </p:nvSpPr>
                  <p:spPr bwMode="hidden">
                    <a:xfrm rot="20519637" flipH="1">
                      <a:off x="721" y="1813"/>
                      <a:ext cx="1677" cy="335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65580" name="Freeform 44"/>
                    <p:cNvSpPr>
                      <a:spLocks/>
                    </p:cNvSpPr>
                    <p:nvPr/>
                  </p:nvSpPr>
                  <p:spPr bwMode="hidden">
                    <a:xfrm rot="20519637" flipH="1">
                      <a:off x="-74" y="2214"/>
                      <a:ext cx="901" cy="526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bg1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</p:grpSp>
              <p:grpSp>
                <p:nvGrpSpPr>
                  <p:cNvPr id="65581" name="Group 45"/>
                  <p:cNvGrpSpPr>
                    <a:grpSpLocks/>
                  </p:cNvGrpSpPr>
                  <p:nvPr/>
                </p:nvGrpSpPr>
                <p:grpSpPr bwMode="auto">
                  <a:xfrm>
                    <a:off x="96" y="1563"/>
                    <a:ext cx="2342" cy="657"/>
                    <a:chOff x="22" y="1591"/>
                    <a:chExt cx="2342" cy="657"/>
                  </a:xfrm>
                </p:grpSpPr>
                <p:sp>
                  <p:nvSpPr>
                    <p:cNvPr id="65582" name="Freeform 46"/>
                    <p:cNvSpPr>
                      <a:spLocks/>
                    </p:cNvSpPr>
                    <p:nvPr/>
                  </p:nvSpPr>
                  <p:spPr bwMode="hidden">
                    <a:xfrm rot="21136207" flipH="1">
                      <a:off x="819" y="1591"/>
                      <a:ext cx="1545" cy="312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65583" name="Freeform 47"/>
                    <p:cNvSpPr>
                      <a:spLocks/>
                    </p:cNvSpPr>
                    <p:nvPr/>
                  </p:nvSpPr>
                  <p:spPr bwMode="hidden">
                    <a:xfrm rot="21136207" flipH="1">
                      <a:off x="22" y="1759"/>
                      <a:ext cx="830" cy="489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bg1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</p:grpSp>
              <p:grpSp>
                <p:nvGrpSpPr>
                  <p:cNvPr id="65584" name="Group 48"/>
                  <p:cNvGrpSpPr>
                    <a:grpSpLocks/>
                  </p:cNvGrpSpPr>
                  <p:nvPr/>
                </p:nvGrpSpPr>
                <p:grpSpPr bwMode="auto">
                  <a:xfrm>
                    <a:off x="263" y="1418"/>
                    <a:ext cx="2150" cy="343"/>
                    <a:chOff x="189" y="1446"/>
                    <a:chExt cx="2150" cy="343"/>
                  </a:xfrm>
                </p:grpSpPr>
                <p:sp>
                  <p:nvSpPr>
                    <p:cNvPr id="65585" name="Freeform 49"/>
                    <p:cNvSpPr>
                      <a:spLocks/>
                    </p:cNvSpPr>
                    <p:nvPr/>
                  </p:nvSpPr>
                  <p:spPr bwMode="hidden">
                    <a:xfrm rot="84182" flipH="1">
                      <a:off x="935" y="1466"/>
                      <a:ext cx="1404" cy="219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65586" name="Freeform 50"/>
                    <p:cNvSpPr>
                      <a:spLocks/>
                    </p:cNvSpPr>
                    <p:nvPr/>
                  </p:nvSpPr>
                  <p:spPr bwMode="hidden">
                    <a:xfrm rot="84182" flipH="1">
                      <a:off x="189" y="1446"/>
                      <a:ext cx="754" cy="343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bg1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</p:grpSp>
              <p:grpSp>
                <p:nvGrpSpPr>
                  <p:cNvPr id="65587" name="Group 51"/>
                  <p:cNvGrpSpPr>
                    <a:grpSpLocks/>
                  </p:cNvGrpSpPr>
                  <p:nvPr/>
                </p:nvGrpSpPr>
                <p:grpSpPr bwMode="auto">
                  <a:xfrm>
                    <a:off x="579" y="1066"/>
                    <a:ext cx="1879" cy="427"/>
                    <a:chOff x="505" y="1094"/>
                    <a:chExt cx="1879" cy="427"/>
                  </a:xfrm>
                </p:grpSpPr>
                <p:sp>
                  <p:nvSpPr>
                    <p:cNvPr id="65588" name="Freeform 52"/>
                    <p:cNvSpPr>
                      <a:spLocks/>
                    </p:cNvSpPr>
                    <p:nvPr/>
                  </p:nvSpPr>
                  <p:spPr bwMode="hidden">
                    <a:xfrm rot="802576" flipH="1">
                      <a:off x="1151" y="1306"/>
                      <a:ext cx="1233" cy="215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65589" name="Freeform 53"/>
                    <p:cNvSpPr>
                      <a:spLocks/>
                    </p:cNvSpPr>
                    <p:nvPr/>
                  </p:nvSpPr>
                  <p:spPr bwMode="hidden">
                    <a:xfrm rot="802576" flipH="1">
                      <a:off x="505" y="1094"/>
                      <a:ext cx="662" cy="338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bg1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</p:grpSp>
              <p:grpSp>
                <p:nvGrpSpPr>
                  <p:cNvPr id="65590" name="Group 54"/>
                  <p:cNvGrpSpPr>
                    <a:grpSpLocks/>
                  </p:cNvGrpSpPr>
                  <p:nvPr/>
                </p:nvGrpSpPr>
                <p:grpSpPr bwMode="auto">
                  <a:xfrm>
                    <a:off x="690" y="871"/>
                    <a:ext cx="1850" cy="554"/>
                    <a:chOff x="616" y="899"/>
                    <a:chExt cx="1850" cy="554"/>
                  </a:xfrm>
                </p:grpSpPr>
                <p:sp>
                  <p:nvSpPr>
                    <p:cNvPr id="65591" name="Freeform 55"/>
                    <p:cNvSpPr>
                      <a:spLocks/>
                    </p:cNvSpPr>
                    <p:nvPr/>
                  </p:nvSpPr>
                  <p:spPr bwMode="hidden">
                    <a:xfrm rot="1277471" flipH="1">
                      <a:off x="1233" y="1238"/>
                      <a:ext cx="1233" cy="215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65592" name="Freeform 56"/>
                    <p:cNvSpPr>
                      <a:spLocks/>
                    </p:cNvSpPr>
                    <p:nvPr/>
                  </p:nvSpPr>
                  <p:spPr bwMode="hidden">
                    <a:xfrm rot="1277471" flipH="1">
                      <a:off x="616" y="899"/>
                      <a:ext cx="662" cy="338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bg1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</p:grpSp>
              <p:grpSp>
                <p:nvGrpSpPr>
                  <p:cNvPr id="65593" name="Group 57"/>
                  <p:cNvGrpSpPr>
                    <a:grpSpLocks/>
                  </p:cNvGrpSpPr>
                  <p:nvPr/>
                </p:nvGrpSpPr>
                <p:grpSpPr bwMode="auto">
                  <a:xfrm>
                    <a:off x="911" y="589"/>
                    <a:ext cx="1767" cy="743"/>
                    <a:chOff x="911" y="589"/>
                    <a:chExt cx="1767" cy="743"/>
                  </a:xfrm>
                </p:grpSpPr>
                <p:sp>
                  <p:nvSpPr>
                    <p:cNvPr id="65594" name="Freeform 58"/>
                    <p:cNvSpPr>
                      <a:spLocks/>
                    </p:cNvSpPr>
                    <p:nvPr/>
                  </p:nvSpPr>
                  <p:spPr bwMode="hidden">
                    <a:xfrm rot="2028410" flipH="1">
                      <a:off x="1445" y="1117"/>
                      <a:ext cx="1233" cy="215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65595" name="Freeform 59"/>
                    <p:cNvSpPr>
                      <a:spLocks/>
                    </p:cNvSpPr>
                    <p:nvPr/>
                  </p:nvSpPr>
                  <p:spPr bwMode="hidden">
                    <a:xfrm rot="2028410" flipH="1">
                      <a:off x="911" y="589"/>
                      <a:ext cx="662" cy="338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bg1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</p:grpSp>
              <p:grpSp>
                <p:nvGrpSpPr>
                  <p:cNvPr id="65596" name="Group 60"/>
                  <p:cNvGrpSpPr>
                    <a:grpSpLocks/>
                  </p:cNvGrpSpPr>
                  <p:nvPr/>
                </p:nvGrpSpPr>
                <p:grpSpPr bwMode="auto">
                  <a:xfrm>
                    <a:off x="1120" y="300"/>
                    <a:ext cx="1693" cy="892"/>
                    <a:chOff x="1120" y="300"/>
                    <a:chExt cx="1693" cy="892"/>
                  </a:xfrm>
                </p:grpSpPr>
                <p:sp>
                  <p:nvSpPr>
                    <p:cNvPr id="65597" name="Freeform 61"/>
                    <p:cNvSpPr>
                      <a:spLocks/>
                    </p:cNvSpPr>
                    <p:nvPr/>
                  </p:nvSpPr>
                  <p:spPr bwMode="hidden">
                    <a:xfrm rot="2664424" flipH="1">
                      <a:off x="1562" y="977"/>
                      <a:ext cx="1251" cy="215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65598" name="Freeform 62"/>
                    <p:cNvSpPr>
                      <a:spLocks/>
                    </p:cNvSpPr>
                    <p:nvPr/>
                  </p:nvSpPr>
                  <p:spPr bwMode="hidden">
                    <a:xfrm rot="2664424" flipH="1">
                      <a:off x="1120" y="300"/>
                      <a:ext cx="672" cy="338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bg1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</p:grpSp>
              <p:grpSp>
                <p:nvGrpSpPr>
                  <p:cNvPr id="65599" name="Group 63"/>
                  <p:cNvGrpSpPr>
                    <a:grpSpLocks/>
                  </p:cNvGrpSpPr>
                  <p:nvPr/>
                </p:nvGrpSpPr>
                <p:grpSpPr bwMode="auto">
                  <a:xfrm>
                    <a:off x="1707" y="76"/>
                    <a:ext cx="778" cy="1512"/>
                    <a:chOff x="1633" y="104"/>
                    <a:chExt cx="778" cy="1512"/>
                  </a:xfrm>
                </p:grpSpPr>
                <p:sp>
                  <p:nvSpPr>
                    <p:cNvPr id="65600" name="Freeform 64"/>
                    <p:cNvSpPr>
                      <a:spLocks/>
                    </p:cNvSpPr>
                    <p:nvPr/>
                  </p:nvSpPr>
                  <p:spPr bwMode="hidden">
                    <a:xfrm rot="3473776" flipH="1">
                      <a:off x="1754" y="958"/>
                      <a:ext cx="1100" cy="215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65601" name="Freeform 65"/>
                    <p:cNvSpPr>
                      <a:spLocks/>
                    </p:cNvSpPr>
                    <p:nvPr/>
                  </p:nvSpPr>
                  <p:spPr bwMode="hidden">
                    <a:xfrm rot="3473776" flipH="1">
                      <a:off x="1506" y="231"/>
                      <a:ext cx="591" cy="338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bg1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</p:grpSp>
              <p:grpSp>
                <p:nvGrpSpPr>
                  <p:cNvPr id="65602" name="Group 66"/>
                  <p:cNvGrpSpPr>
                    <a:grpSpLocks/>
                  </p:cNvGrpSpPr>
                  <p:nvPr/>
                </p:nvGrpSpPr>
                <p:grpSpPr bwMode="auto">
                  <a:xfrm>
                    <a:off x="2009" y="0"/>
                    <a:ext cx="634" cy="1534"/>
                    <a:chOff x="1935" y="28"/>
                    <a:chExt cx="634" cy="1534"/>
                  </a:xfrm>
                </p:grpSpPr>
                <p:sp>
                  <p:nvSpPr>
                    <p:cNvPr id="65603" name="Freeform 67"/>
                    <p:cNvSpPr>
                      <a:spLocks/>
                    </p:cNvSpPr>
                    <p:nvPr/>
                  </p:nvSpPr>
                  <p:spPr bwMode="hidden">
                    <a:xfrm rot="4126480" flipH="1">
                      <a:off x="1931" y="924"/>
                      <a:ext cx="1061" cy="215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65604" name="Freeform 68"/>
                    <p:cNvSpPr>
                      <a:spLocks/>
                    </p:cNvSpPr>
                    <p:nvPr/>
                  </p:nvSpPr>
                  <p:spPr bwMode="hidden">
                    <a:xfrm rot="4126480" flipH="1">
                      <a:off x="1819" y="144"/>
                      <a:ext cx="570" cy="338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bg1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</p:grpSp>
              <p:grpSp>
                <p:nvGrpSpPr>
                  <p:cNvPr id="65605" name="Group 69"/>
                  <p:cNvGrpSpPr>
                    <a:grpSpLocks/>
                  </p:cNvGrpSpPr>
                  <p:nvPr/>
                </p:nvGrpSpPr>
                <p:grpSpPr bwMode="auto">
                  <a:xfrm>
                    <a:off x="2896" y="644"/>
                    <a:ext cx="1845" cy="566"/>
                    <a:chOff x="2822" y="672"/>
                    <a:chExt cx="1845" cy="566"/>
                  </a:xfrm>
                </p:grpSpPr>
                <p:sp>
                  <p:nvSpPr>
                    <p:cNvPr id="65606" name="Freeform 70"/>
                    <p:cNvSpPr>
                      <a:spLocks/>
                    </p:cNvSpPr>
                    <p:nvPr/>
                  </p:nvSpPr>
                  <p:spPr bwMode="hidden">
                    <a:xfrm rot="-1325434">
                      <a:off x="2822" y="1023"/>
                      <a:ext cx="1233" cy="215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65607" name="Freeform 71"/>
                    <p:cNvSpPr>
                      <a:spLocks/>
                    </p:cNvSpPr>
                    <p:nvPr/>
                  </p:nvSpPr>
                  <p:spPr bwMode="hidden">
                    <a:xfrm rot="-1325434">
                      <a:off x="4005" y="672"/>
                      <a:ext cx="662" cy="338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</p:grpSp>
              <p:grpSp>
                <p:nvGrpSpPr>
                  <p:cNvPr id="65608" name="Group 72"/>
                  <p:cNvGrpSpPr>
                    <a:grpSpLocks/>
                  </p:cNvGrpSpPr>
                  <p:nvPr/>
                </p:nvGrpSpPr>
                <p:grpSpPr bwMode="auto">
                  <a:xfrm>
                    <a:off x="2757" y="417"/>
                    <a:ext cx="1781" cy="717"/>
                    <a:chOff x="2683" y="445"/>
                    <a:chExt cx="1781" cy="717"/>
                  </a:xfrm>
                </p:grpSpPr>
                <p:sp>
                  <p:nvSpPr>
                    <p:cNvPr id="65609" name="Freeform 73"/>
                    <p:cNvSpPr>
                      <a:spLocks/>
                    </p:cNvSpPr>
                    <p:nvPr/>
                  </p:nvSpPr>
                  <p:spPr bwMode="hidden">
                    <a:xfrm rot="-1921064">
                      <a:off x="2683" y="947"/>
                      <a:ext cx="1233" cy="215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65610" name="Freeform 74"/>
                    <p:cNvSpPr>
                      <a:spLocks/>
                    </p:cNvSpPr>
                    <p:nvPr/>
                  </p:nvSpPr>
                  <p:spPr bwMode="hidden">
                    <a:xfrm rot="-1921064">
                      <a:off x="3802" y="445"/>
                      <a:ext cx="662" cy="338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</p:grpSp>
              <p:sp>
                <p:nvSpPr>
                  <p:cNvPr id="65611" name="Freeform 75"/>
                  <p:cNvSpPr>
                    <a:spLocks/>
                  </p:cNvSpPr>
                  <p:nvPr/>
                </p:nvSpPr>
                <p:spPr bwMode="hidden">
                  <a:xfrm rot="4578755" flipH="1">
                    <a:off x="2175" y="949"/>
                    <a:ext cx="1027" cy="145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65612" name="Freeform 76"/>
                  <p:cNvSpPr>
                    <a:spLocks/>
                  </p:cNvSpPr>
                  <p:nvPr/>
                </p:nvSpPr>
                <p:spPr bwMode="hidden">
                  <a:xfrm rot="4578755" flipH="1">
                    <a:off x="2199" y="196"/>
                    <a:ext cx="552" cy="229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grpSp>
                <p:nvGrpSpPr>
                  <p:cNvPr id="65613" name="Group 77"/>
                  <p:cNvGrpSpPr>
                    <a:grpSpLocks/>
                  </p:cNvGrpSpPr>
                  <p:nvPr/>
                </p:nvGrpSpPr>
                <p:grpSpPr bwMode="auto">
                  <a:xfrm>
                    <a:off x="2874" y="13"/>
                    <a:ext cx="640" cy="1520"/>
                    <a:chOff x="2800" y="41"/>
                    <a:chExt cx="640" cy="1520"/>
                  </a:xfrm>
                </p:grpSpPr>
                <p:sp>
                  <p:nvSpPr>
                    <p:cNvPr id="65614" name="Freeform 78"/>
                    <p:cNvSpPr>
                      <a:spLocks/>
                    </p:cNvSpPr>
                    <p:nvPr/>
                  </p:nvSpPr>
                  <p:spPr bwMode="hidden">
                    <a:xfrm rot="-3857755">
                      <a:off x="2361" y="938"/>
                      <a:ext cx="1062" cy="184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65615" name="Freeform 79"/>
                    <p:cNvSpPr>
                      <a:spLocks/>
                    </p:cNvSpPr>
                    <p:nvPr/>
                  </p:nvSpPr>
                  <p:spPr bwMode="hidden">
                    <a:xfrm rot="-3857755">
                      <a:off x="3011" y="181"/>
                      <a:ext cx="570" cy="289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</p:grpSp>
              <p:grpSp>
                <p:nvGrpSpPr>
                  <p:cNvPr id="65616" name="Group 80"/>
                  <p:cNvGrpSpPr>
                    <a:grpSpLocks/>
                  </p:cNvGrpSpPr>
                  <p:nvPr/>
                </p:nvGrpSpPr>
                <p:grpSpPr bwMode="auto">
                  <a:xfrm>
                    <a:off x="3008" y="135"/>
                    <a:ext cx="1017" cy="1464"/>
                    <a:chOff x="2934" y="163"/>
                    <a:chExt cx="1017" cy="1464"/>
                  </a:xfrm>
                </p:grpSpPr>
                <p:sp>
                  <p:nvSpPr>
                    <p:cNvPr id="65617" name="Freeform 81"/>
                    <p:cNvSpPr>
                      <a:spLocks/>
                    </p:cNvSpPr>
                    <p:nvPr/>
                  </p:nvSpPr>
                  <p:spPr bwMode="hidden">
                    <a:xfrm rot="-2777260">
                      <a:off x="2491" y="915"/>
                      <a:ext cx="1155" cy="270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65618" name="Freeform 82"/>
                    <p:cNvSpPr>
                      <a:spLocks/>
                    </p:cNvSpPr>
                    <p:nvPr/>
                  </p:nvSpPr>
                  <p:spPr bwMode="hidden">
                    <a:xfrm rot="-2777260">
                      <a:off x="3430" y="261"/>
                      <a:ext cx="620" cy="423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</p:grpSp>
              <p:grpSp>
                <p:nvGrpSpPr>
                  <p:cNvPr id="65619" name="Group 83"/>
                  <p:cNvGrpSpPr>
                    <a:grpSpLocks/>
                  </p:cNvGrpSpPr>
                  <p:nvPr/>
                </p:nvGrpSpPr>
                <p:grpSpPr bwMode="auto">
                  <a:xfrm>
                    <a:off x="2804" y="4"/>
                    <a:ext cx="243" cy="1448"/>
                    <a:chOff x="2730" y="32"/>
                    <a:chExt cx="243" cy="1448"/>
                  </a:xfrm>
                </p:grpSpPr>
                <p:sp>
                  <p:nvSpPr>
                    <p:cNvPr id="65620" name="Freeform 84"/>
                    <p:cNvSpPr>
                      <a:spLocks/>
                    </p:cNvSpPr>
                    <p:nvPr/>
                  </p:nvSpPr>
                  <p:spPr bwMode="hidden">
                    <a:xfrm rot="-4903748">
                      <a:off x="2296" y="960"/>
                      <a:ext cx="954" cy="86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65621" name="Freeform 85"/>
                    <p:cNvSpPr>
                      <a:spLocks/>
                    </p:cNvSpPr>
                    <p:nvPr/>
                  </p:nvSpPr>
                  <p:spPr bwMode="hidden">
                    <a:xfrm rot="-4903748">
                      <a:off x="2650" y="220"/>
                      <a:ext cx="512" cy="135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</p:grpSp>
              <p:grpSp>
                <p:nvGrpSpPr>
                  <p:cNvPr id="65622" name="Group 86"/>
                  <p:cNvGrpSpPr>
                    <a:grpSpLocks/>
                  </p:cNvGrpSpPr>
                  <p:nvPr/>
                </p:nvGrpSpPr>
                <p:grpSpPr bwMode="auto">
                  <a:xfrm>
                    <a:off x="1017" y="1741"/>
                    <a:ext cx="1085" cy="2450"/>
                    <a:chOff x="943" y="1769"/>
                    <a:chExt cx="1085" cy="2450"/>
                  </a:xfrm>
                </p:grpSpPr>
                <p:sp>
                  <p:nvSpPr>
                    <p:cNvPr id="65623" name="Freeform 87"/>
                    <p:cNvSpPr>
                      <a:spLocks/>
                    </p:cNvSpPr>
                    <p:nvPr/>
                  </p:nvSpPr>
                  <p:spPr bwMode="hidden">
                    <a:xfrm rot="18335692" flipH="1">
                      <a:off x="1010" y="2475"/>
                      <a:ext cx="1724" cy="312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65624" name="Freeform 88"/>
                    <p:cNvSpPr>
                      <a:spLocks/>
                    </p:cNvSpPr>
                    <p:nvPr/>
                  </p:nvSpPr>
                  <p:spPr bwMode="hidden">
                    <a:xfrm rot="18335692" flipH="1">
                      <a:off x="725" y="3512"/>
                      <a:ext cx="925" cy="490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</p:grpSp>
              <p:grpSp>
                <p:nvGrpSpPr>
                  <p:cNvPr id="65625" name="Group 89"/>
                  <p:cNvGrpSpPr>
                    <a:grpSpLocks/>
                  </p:cNvGrpSpPr>
                  <p:nvPr/>
                </p:nvGrpSpPr>
                <p:grpSpPr bwMode="auto">
                  <a:xfrm>
                    <a:off x="1529" y="1908"/>
                    <a:ext cx="766" cy="2373"/>
                    <a:chOff x="1455" y="1936"/>
                    <a:chExt cx="766" cy="2373"/>
                  </a:xfrm>
                </p:grpSpPr>
                <p:sp>
                  <p:nvSpPr>
                    <p:cNvPr id="65626" name="Freeform 90"/>
                    <p:cNvSpPr>
                      <a:spLocks/>
                    </p:cNvSpPr>
                    <p:nvPr/>
                  </p:nvSpPr>
                  <p:spPr bwMode="hidden">
                    <a:xfrm rot="17542885" flipH="1">
                      <a:off x="1267" y="2578"/>
                      <a:ext cx="1595" cy="312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65627" name="Freeform 91"/>
                    <p:cNvSpPr>
                      <a:spLocks/>
                    </p:cNvSpPr>
                    <p:nvPr/>
                  </p:nvSpPr>
                  <p:spPr bwMode="hidden">
                    <a:xfrm rot="17542885" flipH="1">
                      <a:off x="1272" y="3636"/>
                      <a:ext cx="856" cy="490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</p:grpSp>
              <p:grpSp>
                <p:nvGrpSpPr>
                  <p:cNvPr id="65628" name="Group 92"/>
                  <p:cNvGrpSpPr>
                    <a:grpSpLocks/>
                  </p:cNvGrpSpPr>
                  <p:nvPr/>
                </p:nvGrpSpPr>
                <p:grpSpPr bwMode="auto">
                  <a:xfrm rot="88588">
                    <a:off x="2061" y="1962"/>
                    <a:ext cx="459" cy="2329"/>
                    <a:chOff x="1956" y="1990"/>
                    <a:chExt cx="492" cy="2604"/>
                  </a:xfrm>
                </p:grpSpPr>
                <p:sp>
                  <p:nvSpPr>
                    <p:cNvPr id="65629" name="Freeform 93"/>
                    <p:cNvSpPr>
                      <a:spLocks/>
                    </p:cNvSpPr>
                    <p:nvPr/>
                  </p:nvSpPr>
                  <p:spPr bwMode="hidden">
                    <a:xfrm rot="16782062" flipH="1">
                      <a:off x="1442" y="2695"/>
                      <a:ext cx="1711" cy="301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65630" name="Freeform 94"/>
                    <p:cNvSpPr>
                      <a:spLocks/>
                    </p:cNvSpPr>
                    <p:nvPr/>
                  </p:nvSpPr>
                  <p:spPr bwMode="hidden">
                    <a:xfrm rot="16782062" flipH="1">
                      <a:off x="1734" y="3898"/>
                      <a:ext cx="918" cy="473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</p:grpSp>
              <p:grpSp>
                <p:nvGrpSpPr>
                  <p:cNvPr id="65631" name="Group 95"/>
                  <p:cNvGrpSpPr>
                    <a:grpSpLocks/>
                  </p:cNvGrpSpPr>
                  <p:nvPr/>
                </p:nvGrpSpPr>
                <p:grpSpPr bwMode="auto">
                  <a:xfrm>
                    <a:off x="3408" y="1689"/>
                    <a:ext cx="1125" cy="2426"/>
                    <a:chOff x="3334" y="1717"/>
                    <a:chExt cx="1125" cy="2426"/>
                  </a:xfrm>
                </p:grpSpPr>
                <p:sp>
                  <p:nvSpPr>
                    <p:cNvPr id="65632" name="Freeform 96"/>
                    <p:cNvSpPr>
                      <a:spLocks/>
                    </p:cNvSpPr>
                    <p:nvPr/>
                  </p:nvSpPr>
                  <p:spPr bwMode="hidden">
                    <a:xfrm rot="3144576">
                      <a:off x="2628" y="2423"/>
                      <a:ext cx="1724" cy="312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65633" name="Freeform 97"/>
                    <p:cNvSpPr>
                      <a:spLocks/>
                    </p:cNvSpPr>
                    <p:nvPr/>
                  </p:nvSpPr>
                  <p:spPr bwMode="hidden">
                    <a:xfrm rot="3144576">
                      <a:off x="3751" y="3436"/>
                      <a:ext cx="925" cy="490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</p:grpSp>
              <p:grpSp>
                <p:nvGrpSpPr>
                  <p:cNvPr id="65634" name="Group 98"/>
                  <p:cNvGrpSpPr>
                    <a:grpSpLocks/>
                  </p:cNvGrpSpPr>
                  <p:nvPr/>
                </p:nvGrpSpPr>
                <p:grpSpPr bwMode="auto">
                  <a:xfrm>
                    <a:off x="3255" y="1838"/>
                    <a:ext cx="883" cy="2426"/>
                    <a:chOff x="3181" y="1866"/>
                    <a:chExt cx="883" cy="2426"/>
                  </a:xfrm>
                </p:grpSpPr>
                <p:sp>
                  <p:nvSpPr>
                    <p:cNvPr id="65635" name="Freeform 99"/>
                    <p:cNvSpPr>
                      <a:spLocks/>
                    </p:cNvSpPr>
                    <p:nvPr/>
                  </p:nvSpPr>
                  <p:spPr bwMode="hidden">
                    <a:xfrm rot="3745735">
                      <a:off x="2506" y="2541"/>
                      <a:ext cx="1650" cy="299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65636" name="Freeform 100"/>
                    <p:cNvSpPr>
                      <a:spLocks/>
                    </p:cNvSpPr>
                    <p:nvPr/>
                  </p:nvSpPr>
                  <p:spPr bwMode="hidden">
                    <a:xfrm rot="3745735">
                      <a:off x="3387" y="3615"/>
                      <a:ext cx="885" cy="469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</p:grpSp>
              <p:grpSp>
                <p:nvGrpSpPr>
                  <p:cNvPr id="65637" name="Group 101"/>
                  <p:cNvGrpSpPr>
                    <a:grpSpLocks/>
                  </p:cNvGrpSpPr>
                  <p:nvPr/>
                </p:nvGrpSpPr>
                <p:grpSpPr bwMode="auto">
                  <a:xfrm>
                    <a:off x="3080" y="1955"/>
                    <a:ext cx="619" cy="2386"/>
                    <a:chOff x="3006" y="1983"/>
                    <a:chExt cx="619" cy="2386"/>
                  </a:xfrm>
                </p:grpSpPr>
                <p:sp>
                  <p:nvSpPr>
                    <p:cNvPr id="65638" name="Freeform 102"/>
                    <p:cNvSpPr>
                      <a:spLocks/>
                    </p:cNvSpPr>
                    <p:nvPr/>
                  </p:nvSpPr>
                  <p:spPr bwMode="hidden">
                    <a:xfrm rot="4286818">
                      <a:off x="2328" y="2661"/>
                      <a:ext cx="1601" cy="246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65639" name="Freeform 103"/>
                    <p:cNvSpPr>
                      <a:spLocks/>
                    </p:cNvSpPr>
                    <p:nvPr/>
                  </p:nvSpPr>
                  <p:spPr bwMode="hidden">
                    <a:xfrm rot="4286818">
                      <a:off x="3002" y="3747"/>
                      <a:ext cx="859" cy="386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</p:grpSp>
              <p:grpSp>
                <p:nvGrpSpPr>
                  <p:cNvPr id="65640" name="Group 104"/>
                  <p:cNvGrpSpPr>
                    <a:grpSpLocks/>
                  </p:cNvGrpSpPr>
                  <p:nvPr/>
                </p:nvGrpSpPr>
                <p:grpSpPr bwMode="auto">
                  <a:xfrm>
                    <a:off x="2893" y="2073"/>
                    <a:ext cx="405" cy="2219"/>
                    <a:chOff x="2819" y="2101"/>
                    <a:chExt cx="405" cy="2219"/>
                  </a:xfrm>
                </p:grpSpPr>
                <p:sp>
                  <p:nvSpPr>
                    <p:cNvPr id="65641" name="Freeform 105"/>
                    <p:cNvSpPr>
                      <a:spLocks/>
                    </p:cNvSpPr>
                    <p:nvPr/>
                  </p:nvSpPr>
                  <p:spPr bwMode="hidden">
                    <a:xfrm rot="4898956">
                      <a:off x="2206" y="2714"/>
                      <a:ext cx="1471" cy="246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65642" name="Freeform 106"/>
                    <p:cNvSpPr>
                      <a:spLocks/>
                    </p:cNvSpPr>
                    <p:nvPr/>
                  </p:nvSpPr>
                  <p:spPr bwMode="hidden">
                    <a:xfrm rot="4898956">
                      <a:off x="2636" y="3732"/>
                      <a:ext cx="790" cy="386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</p:grpSp>
              <p:grpSp>
                <p:nvGrpSpPr>
                  <p:cNvPr id="65643" name="Group 107"/>
                  <p:cNvGrpSpPr>
                    <a:grpSpLocks/>
                  </p:cNvGrpSpPr>
                  <p:nvPr/>
                </p:nvGrpSpPr>
                <p:grpSpPr bwMode="auto">
                  <a:xfrm>
                    <a:off x="2372" y="2107"/>
                    <a:ext cx="426" cy="2185"/>
                    <a:chOff x="2287" y="2135"/>
                    <a:chExt cx="426" cy="2185"/>
                  </a:xfrm>
                </p:grpSpPr>
                <p:sp>
                  <p:nvSpPr>
                    <p:cNvPr id="65644" name="Freeform 108"/>
                    <p:cNvSpPr>
                      <a:spLocks/>
                    </p:cNvSpPr>
                    <p:nvPr/>
                  </p:nvSpPr>
                  <p:spPr bwMode="hidden">
                    <a:xfrm rot="5755659">
                      <a:off x="1900" y="2760"/>
                      <a:ext cx="1437" cy="188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540000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65645" name="Freeform 109"/>
                    <p:cNvSpPr>
                      <a:spLocks/>
                    </p:cNvSpPr>
                    <p:nvPr/>
                  </p:nvSpPr>
                  <p:spPr bwMode="hidden">
                    <a:xfrm rot="5755659">
                      <a:off x="2049" y="3787"/>
                      <a:ext cx="771" cy="295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</p:grpSp>
            </p:grpSp>
          </p:grpSp>
          <p:grpSp>
            <p:nvGrpSpPr>
              <p:cNvPr id="65646" name="Group 110"/>
              <p:cNvGrpSpPr>
                <a:grpSpLocks/>
              </p:cNvGrpSpPr>
              <p:nvPr/>
            </p:nvGrpSpPr>
            <p:grpSpPr bwMode="auto">
              <a:xfrm>
                <a:off x="74" y="313"/>
                <a:ext cx="5459" cy="3667"/>
                <a:chOff x="74" y="313"/>
                <a:chExt cx="5459" cy="3667"/>
              </a:xfrm>
            </p:grpSpPr>
            <p:grpSp>
              <p:nvGrpSpPr>
                <p:cNvPr id="65647" name="Group 111"/>
                <p:cNvGrpSpPr>
                  <a:grpSpLocks/>
                </p:cNvGrpSpPr>
                <p:nvPr/>
              </p:nvGrpSpPr>
              <p:grpSpPr bwMode="auto">
                <a:xfrm>
                  <a:off x="74" y="313"/>
                  <a:ext cx="5459" cy="3667"/>
                  <a:chOff x="74" y="313"/>
                  <a:chExt cx="5459" cy="3667"/>
                </a:xfrm>
              </p:grpSpPr>
              <p:sp>
                <p:nvSpPr>
                  <p:cNvPr id="65648" name="Arc 112"/>
                  <p:cNvSpPr>
                    <a:spLocks/>
                  </p:cNvSpPr>
                  <p:nvPr/>
                </p:nvSpPr>
                <p:spPr bwMode="hidden">
                  <a:xfrm flipV="1">
                    <a:off x="2966" y="456"/>
                    <a:ext cx="2567" cy="2046"/>
                  </a:xfrm>
                  <a:custGeom>
                    <a:avLst/>
                    <a:gdLst>
                      <a:gd name="G0" fmla="+- 17826 0 0"/>
                      <a:gd name="G1" fmla="+- 0 0 0"/>
                      <a:gd name="G2" fmla="+- 21600 0 0"/>
                      <a:gd name="T0" fmla="*/ 36729 w 36729"/>
                      <a:gd name="T1" fmla="*/ 10451 h 21600"/>
                      <a:gd name="T2" fmla="*/ 0 w 36729"/>
                      <a:gd name="T3" fmla="*/ 12197 h 21600"/>
                      <a:gd name="T4" fmla="*/ 17826 w 36729"/>
                      <a:gd name="T5" fmla="*/ 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36729" h="21600" fill="none" extrusionOk="0">
                        <a:moveTo>
                          <a:pt x="36729" y="10451"/>
                        </a:moveTo>
                        <a:cubicBezTo>
                          <a:pt x="32926" y="17330"/>
                          <a:pt x="25686" y="21599"/>
                          <a:pt x="17826" y="21600"/>
                        </a:cubicBezTo>
                        <a:cubicBezTo>
                          <a:pt x="10696" y="21600"/>
                          <a:pt x="4025" y="18081"/>
                          <a:pt x="-1" y="12197"/>
                        </a:cubicBezTo>
                      </a:path>
                      <a:path w="36729" h="21600" stroke="0" extrusionOk="0">
                        <a:moveTo>
                          <a:pt x="36729" y="10451"/>
                        </a:moveTo>
                        <a:cubicBezTo>
                          <a:pt x="32926" y="17330"/>
                          <a:pt x="25686" y="21599"/>
                          <a:pt x="17826" y="21600"/>
                        </a:cubicBezTo>
                        <a:cubicBezTo>
                          <a:pt x="10696" y="21600"/>
                          <a:pt x="4025" y="18081"/>
                          <a:pt x="-1" y="12197"/>
                        </a:cubicBezTo>
                        <a:lnTo>
                          <a:pt x="17826" y="0"/>
                        </a:lnTo>
                        <a:close/>
                      </a:path>
                    </a:pathLst>
                  </a:custGeom>
                  <a:noFill/>
                  <a:ln w="9525">
                    <a:solidFill>
                      <a:schemeClr val="accent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65649" name="Arc 113"/>
                  <p:cNvSpPr>
                    <a:spLocks/>
                  </p:cNvSpPr>
                  <p:nvPr/>
                </p:nvSpPr>
                <p:spPr bwMode="hidden">
                  <a:xfrm flipH="1">
                    <a:off x="388" y="1601"/>
                    <a:ext cx="2016" cy="2379"/>
                  </a:xfrm>
                  <a:custGeom>
                    <a:avLst/>
                    <a:gdLst>
                      <a:gd name="G0" fmla="+- 8873 0 0"/>
                      <a:gd name="G1" fmla="+- 21600 0 0"/>
                      <a:gd name="G2" fmla="+- 21600 0 0"/>
                      <a:gd name="T0" fmla="*/ 0 w 30473"/>
                      <a:gd name="T1" fmla="*/ 1907 h 22305"/>
                      <a:gd name="T2" fmla="*/ 30462 w 30473"/>
                      <a:gd name="T3" fmla="*/ 22305 h 22305"/>
                      <a:gd name="T4" fmla="*/ 8873 w 30473"/>
                      <a:gd name="T5" fmla="*/ 21600 h 2230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30473" h="22305" fill="none" extrusionOk="0">
                        <a:moveTo>
                          <a:pt x="-1" y="1906"/>
                        </a:moveTo>
                        <a:cubicBezTo>
                          <a:pt x="2789" y="649"/>
                          <a:pt x="5813" y="-1"/>
                          <a:pt x="8873" y="0"/>
                        </a:cubicBezTo>
                        <a:cubicBezTo>
                          <a:pt x="20802" y="0"/>
                          <a:pt x="30473" y="9670"/>
                          <a:pt x="30473" y="21600"/>
                        </a:cubicBezTo>
                        <a:cubicBezTo>
                          <a:pt x="30473" y="21835"/>
                          <a:pt x="30469" y="22070"/>
                          <a:pt x="30461" y="22304"/>
                        </a:cubicBezTo>
                      </a:path>
                      <a:path w="30473" h="22305" stroke="0" extrusionOk="0">
                        <a:moveTo>
                          <a:pt x="-1" y="1906"/>
                        </a:moveTo>
                        <a:cubicBezTo>
                          <a:pt x="2789" y="649"/>
                          <a:pt x="5813" y="-1"/>
                          <a:pt x="8873" y="0"/>
                        </a:cubicBezTo>
                        <a:cubicBezTo>
                          <a:pt x="20802" y="0"/>
                          <a:pt x="30473" y="9670"/>
                          <a:pt x="30473" y="21600"/>
                        </a:cubicBezTo>
                        <a:cubicBezTo>
                          <a:pt x="30473" y="21835"/>
                          <a:pt x="30469" y="22070"/>
                          <a:pt x="30461" y="22304"/>
                        </a:cubicBezTo>
                        <a:lnTo>
                          <a:pt x="8873" y="21600"/>
                        </a:lnTo>
                        <a:close/>
                      </a:path>
                    </a:pathLst>
                  </a:custGeom>
                  <a:noFill/>
                  <a:ln w="9525">
                    <a:solidFill>
                      <a:schemeClr val="folHlink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65650" name="Arc 114"/>
                  <p:cNvSpPr>
                    <a:spLocks/>
                  </p:cNvSpPr>
                  <p:nvPr/>
                </p:nvSpPr>
                <p:spPr bwMode="hidden">
                  <a:xfrm>
                    <a:off x="3029" y="1181"/>
                    <a:ext cx="1426" cy="2379"/>
                  </a:xfrm>
                  <a:custGeom>
                    <a:avLst/>
                    <a:gdLst>
                      <a:gd name="G0" fmla="+- 13212 0 0"/>
                      <a:gd name="G1" fmla="+- 21600 0 0"/>
                      <a:gd name="G2" fmla="+- 21600 0 0"/>
                      <a:gd name="T0" fmla="*/ 0 w 34812"/>
                      <a:gd name="T1" fmla="*/ 4512 h 22305"/>
                      <a:gd name="T2" fmla="*/ 34801 w 34812"/>
                      <a:gd name="T3" fmla="*/ 22305 h 22305"/>
                      <a:gd name="T4" fmla="*/ 13212 w 34812"/>
                      <a:gd name="T5" fmla="*/ 21600 h 2230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34812" h="22305" fill="none" extrusionOk="0">
                        <a:moveTo>
                          <a:pt x="-1" y="4511"/>
                        </a:moveTo>
                        <a:cubicBezTo>
                          <a:pt x="3783" y="1586"/>
                          <a:pt x="8429" y="-1"/>
                          <a:pt x="13212" y="0"/>
                        </a:cubicBezTo>
                        <a:cubicBezTo>
                          <a:pt x="25141" y="0"/>
                          <a:pt x="34812" y="9670"/>
                          <a:pt x="34812" y="21600"/>
                        </a:cubicBezTo>
                        <a:cubicBezTo>
                          <a:pt x="34812" y="21835"/>
                          <a:pt x="34808" y="22070"/>
                          <a:pt x="34800" y="22304"/>
                        </a:cubicBezTo>
                      </a:path>
                      <a:path w="34812" h="22305" stroke="0" extrusionOk="0">
                        <a:moveTo>
                          <a:pt x="-1" y="4511"/>
                        </a:moveTo>
                        <a:cubicBezTo>
                          <a:pt x="3783" y="1586"/>
                          <a:pt x="8429" y="-1"/>
                          <a:pt x="13212" y="0"/>
                        </a:cubicBezTo>
                        <a:cubicBezTo>
                          <a:pt x="25141" y="0"/>
                          <a:pt x="34812" y="9670"/>
                          <a:pt x="34812" y="21600"/>
                        </a:cubicBezTo>
                        <a:cubicBezTo>
                          <a:pt x="34812" y="21835"/>
                          <a:pt x="34808" y="22070"/>
                          <a:pt x="34800" y="22304"/>
                        </a:cubicBezTo>
                        <a:lnTo>
                          <a:pt x="13212" y="21600"/>
                        </a:lnTo>
                        <a:close/>
                      </a:path>
                    </a:pathLst>
                  </a:custGeom>
                  <a:noFill/>
                  <a:ln w="9525">
                    <a:solidFill>
                      <a:schemeClr val="accent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65651" name="Arc 115"/>
                  <p:cNvSpPr>
                    <a:spLocks/>
                  </p:cNvSpPr>
                  <p:nvPr/>
                </p:nvSpPr>
                <p:spPr bwMode="hidden">
                  <a:xfrm flipH="1">
                    <a:off x="74" y="813"/>
                    <a:ext cx="2540" cy="2379"/>
                  </a:xfrm>
                  <a:custGeom>
                    <a:avLst/>
                    <a:gdLst>
                      <a:gd name="G0" fmla="+- 15230 0 0"/>
                      <a:gd name="G1" fmla="+- 21600 0 0"/>
                      <a:gd name="G2" fmla="+- 21600 0 0"/>
                      <a:gd name="T0" fmla="*/ 0 w 36830"/>
                      <a:gd name="T1" fmla="*/ 6283 h 22305"/>
                      <a:gd name="T2" fmla="*/ 36819 w 36830"/>
                      <a:gd name="T3" fmla="*/ 22305 h 22305"/>
                      <a:gd name="T4" fmla="*/ 15230 w 36830"/>
                      <a:gd name="T5" fmla="*/ 21600 h 2230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36830" h="22305" fill="none" extrusionOk="0">
                        <a:moveTo>
                          <a:pt x="0" y="6283"/>
                        </a:moveTo>
                        <a:cubicBezTo>
                          <a:pt x="4047" y="2258"/>
                          <a:pt x="9522" y="-1"/>
                          <a:pt x="15230" y="0"/>
                        </a:cubicBezTo>
                        <a:cubicBezTo>
                          <a:pt x="27159" y="0"/>
                          <a:pt x="36830" y="9670"/>
                          <a:pt x="36830" y="21600"/>
                        </a:cubicBezTo>
                        <a:cubicBezTo>
                          <a:pt x="36830" y="21835"/>
                          <a:pt x="36826" y="22070"/>
                          <a:pt x="36818" y="22304"/>
                        </a:cubicBezTo>
                      </a:path>
                      <a:path w="36830" h="22305" stroke="0" extrusionOk="0">
                        <a:moveTo>
                          <a:pt x="0" y="6283"/>
                        </a:moveTo>
                        <a:cubicBezTo>
                          <a:pt x="4047" y="2258"/>
                          <a:pt x="9522" y="-1"/>
                          <a:pt x="15230" y="0"/>
                        </a:cubicBezTo>
                        <a:cubicBezTo>
                          <a:pt x="27159" y="0"/>
                          <a:pt x="36830" y="9670"/>
                          <a:pt x="36830" y="21600"/>
                        </a:cubicBezTo>
                        <a:cubicBezTo>
                          <a:pt x="36830" y="21835"/>
                          <a:pt x="36826" y="22070"/>
                          <a:pt x="36818" y="22304"/>
                        </a:cubicBezTo>
                        <a:lnTo>
                          <a:pt x="15230" y="21600"/>
                        </a:lnTo>
                        <a:close/>
                      </a:path>
                    </a:pathLst>
                  </a:custGeom>
                  <a:noFill/>
                  <a:ln w="9525">
                    <a:solidFill>
                      <a:schemeClr val="folHlink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65652" name="Arc 116"/>
                  <p:cNvSpPr>
                    <a:spLocks/>
                  </p:cNvSpPr>
                  <p:nvPr/>
                </p:nvSpPr>
                <p:spPr bwMode="hidden">
                  <a:xfrm flipH="1">
                    <a:off x="790" y="313"/>
                    <a:ext cx="1850" cy="2304"/>
                  </a:xfrm>
                  <a:custGeom>
                    <a:avLst/>
                    <a:gdLst>
                      <a:gd name="G0" fmla="+- 18231 0 0"/>
                      <a:gd name="G1" fmla="+- 21600 0 0"/>
                      <a:gd name="G2" fmla="+- 21600 0 0"/>
                      <a:gd name="T0" fmla="*/ 0 w 31881"/>
                      <a:gd name="T1" fmla="*/ 10016 h 21600"/>
                      <a:gd name="T2" fmla="*/ 31881 w 31881"/>
                      <a:gd name="T3" fmla="*/ 4860 h 21600"/>
                      <a:gd name="T4" fmla="*/ 18231 w 31881"/>
                      <a:gd name="T5" fmla="*/ 2160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31881" h="21600" fill="none" extrusionOk="0">
                        <a:moveTo>
                          <a:pt x="-1" y="10015"/>
                        </a:moveTo>
                        <a:cubicBezTo>
                          <a:pt x="3963" y="3778"/>
                          <a:pt x="10840" y="-1"/>
                          <a:pt x="18231" y="0"/>
                        </a:cubicBezTo>
                        <a:cubicBezTo>
                          <a:pt x="23204" y="0"/>
                          <a:pt x="28026" y="1716"/>
                          <a:pt x="31881" y="4859"/>
                        </a:cubicBezTo>
                      </a:path>
                      <a:path w="31881" h="21600" stroke="0" extrusionOk="0">
                        <a:moveTo>
                          <a:pt x="-1" y="10015"/>
                        </a:moveTo>
                        <a:cubicBezTo>
                          <a:pt x="3963" y="3778"/>
                          <a:pt x="10840" y="-1"/>
                          <a:pt x="18231" y="0"/>
                        </a:cubicBezTo>
                        <a:cubicBezTo>
                          <a:pt x="23204" y="0"/>
                          <a:pt x="28026" y="1716"/>
                          <a:pt x="31881" y="4859"/>
                        </a:cubicBezTo>
                        <a:lnTo>
                          <a:pt x="18231" y="21600"/>
                        </a:lnTo>
                        <a:close/>
                      </a:path>
                    </a:pathLst>
                  </a:custGeom>
                  <a:noFill/>
                  <a:ln w="9525">
                    <a:solidFill>
                      <a:schemeClr val="accent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65653" name="Arc 117"/>
                  <p:cNvSpPr>
                    <a:spLocks/>
                  </p:cNvSpPr>
                  <p:nvPr/>
                </p:nvSpPr>
                <p:spPr bwMode="hidden">
                  <a:xfrm>
                    <a:off x="2763" y="1281"/>
                    <a:ext cx="764" cy="2304"/>
                  </a:xfrm>
                  <a:custGeom>
                    <a:avLst/>
                    <a:gdLst>
                      <a:gd name="G0" fmla="+- 13212 0 0"/>
                      <a:gd name="G1" fmla="+- 21600 0 0"/>
                      <a:gd name="G2" fmla="+- 21600 0 0"/>
                      <a:gd name="T0" fmla="*/ 0 w 31146"/>
                      <a:gd name="T1" fmla="*/ 4512 h 21600"/>
                      <a:gd name="T2" fmla="*/ 31146 w 31146"/>
                      <a:gd name="T3" fmla="*/ 9561 h 21600"/>
                      <a:gd name="T4" fmla="*/ 13212 w 31146"/>
                      <a:gd name="T5" fmla="*/ 2160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31146" h="21600" fill="none" extrusionOk="0">
                        <a:moveTo>
                          <a:pt x="-1" y="4511"/>
                        </a:moveTo>
                        <a:cubicBezTo>
                          <a:pt x="3783" y="1586"/>
                          <a:pt x="8429" y="-1"/>
                          <a:pt x="13212" y="0"/>
                        </a:cubicBezTo>
                        <a:cubicBezTo>
                          <a:pt x="20409" y="0"/>
                          <a:pt x="27134" y="3585"/>
                          <a:pt x="31145" y="9561"/>
                        </a:cubicBezTo>
                      </a:path>
                      <a:path w="31146" h="21600" stroke="0" extrusionOk="0">
                        <a:moveTo>
                          <a:pt x="-1" y="4511"/>
                        </a:moveTo>
                        <a:cubicBezTo>
                          <a:pt x="3783" y="1586"/>
                          <a:pt x="8429" y="-1"/>
                          <a:pt x="13212" y="0"/>
                        </a:cubicBezTo>
                        <a:cubicBezTo>
                          <a:pt x="20409" y="0"/>
                          <a:pt x="27134" y="3585"/>
                          <a:pt x="31145" y="9561"/>
                        </a:cubicBezTo>
                        <a:lnTo>
                          <a:pt x="13212" y="21600"/>
                        </a:lnTo>
                        <a:close/>
                      </a:path>
                    </a:pathLst>
                  </a:custGeom>
                  <a:noFill/>
                  <a:ln w="9525">
                    <a:solidFill>
                      <a:schemeClr val="accent2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65654" name="Freeform 118"/>
                  <p:cNvSpPr>
                    <a:spLocks/>
                  </p:cNvSpPr>
                  <p:nvPr/>
                </p:nvSpPr>
                <p:spPr bwMode="hidden">
                  <a:xfrm flipH="1">
                    <a:off x="1800" y="438"/>
                    <a:ext cx="418" cy="1524"/>
                  </a:xfrm>
                  <a:custGeom>
                    <a:avLst/>
                    <a:gdLst/>
                    <a:ahLst/>
                    <a:cxnLst>
                      <a:cxn ang="0">
                        <a:pos x="0" y="64"/>
                      </a:cxn>
                      <a:cxn ang="0">
                        <a:pos x="240" y="16"/>
                      </a:cxn>
                      <a:cxn ang="0">
                        <a:pos x="96" y="160"/>
                      </a:cxn>
                      <a:cxn ang="0">
                        <a:pos x="336" y="160"/>
                      </a:cxn>
                      <a:cxn ang="0">
                        <a:pos x="192" y="304"/>
                      </a:cxn>
                      <a:cxn ang="0">
                        <a:pos x="384" y="352"/>
                      </a:cxn>
                      <a:cxn ang="0">
                        <a:pos x="288" y="448"/>
                      </a:cxn>
                      <a:cxn ang="0">
                        <a:pos x="480" y="496"/>
                      </a:cxn>
                      <a:cxn ang="0">
                        <a:pos x="384" y="592"/>
                      </a:cxn>
                      <a:cxn ang="0">
                        <a:pos x="528" y="640"/>
                      </a:cxn>
                      <a:cxn ang="0">
                        <a:pos x="480" y="736"/>
                      </a:cxn>
                      <a:cxn ang="0">
                        <a:pos x="576" y="832"/>
                      </a:cxn>
                      <a:cxn ang="0">
                        <a:pos x="576" y="928"/>
                      </a:cxn>
                      <a:cxn ang="0">
                        <a:pos x="672" y="1072"/>
                      </a:cxn>
                      <a:cxn ang="0">
                        <a:pos x="624" y="1216"/>
                      </a:cxn>
                      <a:cxn ang="0">
                        <a:pos x="720" y="1312"/>
                      </a:cxn>
                      <a:cxn ang="0">
                        <a:pos x="672" y="1456"/>
                      </a:cxn>
                      <a:cxn ang="0">
                        <a:pos x="720" y="1600"/>
                      </a:cxn>
                      <a:cxn ang="0">
                        <a:pos x="672" y="1696"/>
                      </a:cxn>
                      <a:cxn ang="0">
                        <a:pos x="768" y="1840"/>
                      </a:cxn>
                      <a:cxn ang="0">
                        <a:pos x="720" y="1984"/>
                      </a:cxn>
                      <a:cxn ang="0">
                        <a:pos x="768" y="2176"/>
                      </a:cxn>
                      <a:cxn ang="0">
                        <a:pos x="720" y="2224"/>
                      </a:cxn>
                      <a:cxn ang="0">
                        <a:pos x="768" y="2368"/>
                      </a:cxn>
                    </a:cxnLst>
                    <a:rect l="0" t="0" r="r" b="b"/>
                    <a:pathLst>
                      <a:path w="776" h="2368">
                        <a:moveTo>
                          <a:pt x="0" y="64"/>
                        </a:moveTo>
                        <a:cubicBezTo>
                          <a:pt x="112" y="32"/>
                          <a:pt x="224" y="0"/>
                          <a:pt x="240" y="16"/>
                        </a:cubicBezTo>
                        <a:cubicBezTo>
                          <a:pt x="256" y="32"/>
                          <a:pt x="80" y="136"/>
                          <a:pt x="96" y="160"/>
                        </a:cubicBezTo>
                        <a:cubicBezTo>
                          <a:pt x="112" y="184"/>
                          <a:pt x="320" y="136"/>
                          <a:pt x="336" y="160"/>
                        </a:cubicBezTo>
                        <a:cubicBezTo>
                          <a:pt x="352" y="184"/>
                          <a:pt x="184" y="272"/>
                          <a:pt x="192" y="304"/>
                        </a:cubicBezTo>
                        <a:cubicBezTo>
                          <a:pt x="200" y="336"/>
                          <a:pt x="368" y="328"/>
                          <a:pt x="384" y="352"/>
                        </a:cubicBezTo>
                        <a:cubicBezTo>
                          <a:pt x="400" y="376"/>
                          <a:pt x="272" y="424"/>
                          <a:pt x="288" y="448"/>
                        </a:cubicBezTo>
                        <a:cubicBezTo>
                          <a:pt x="304" y="472"/>
                          <a:pt x="464" y="472"/>
                          <a:pt x="480" y="496"/>
                        </a:cubicBezTo>
                        <a:cubicBezTo>
                          <a:pt x="496" y="520"/>
                          <a:pt x="376" y="568"/>
                          <a:pt x="384" y="592"/>
                        </a:cubicBezTo>
                        <a:cubicBezTo>
                          <a:pt x="392" y="616"/>
                          <a:pt x="512" y="616"/>
                          <a:pt x="528" y="640"/>
                        </a:cubicBezTo>
                        <a:cubicBezTo>
                          <a:pt x="544" y="664"/>
                          <a:pt x="472" y="704"/>
                          <a:pt x="480" y="736"/>
                        </a:cubicBezTo>
                        <a:cubicBezTo>
                          <a:pt x="488" y="768"/>
                          <a:pt x="560" y="800"/>
                          <a:pt x="576" y="832"/>
                        </a:cubicBezTo>
                        <a:cubicBezTo>
                          <a:pt x="592" y="864"/>
                          <a:pt x="560" y="888"/>
                          <a:pt x="576" y="928"/>
                        </a:cubicBezTo>
                        <a:cubicBezTo>
                          <a:pt x="592" y="968"/>
                          <a:pt x="664" y="1024"/>
                          <a:pt x="672" y="1072"/>
                        </a:cubicBezTo>
                        <a:cubicBezTo>
                          <a:pt x="680" y="1120"/>
                          <a:pt x="616" y="1176"/>
                          <a:pt x="624" y="1216"/>
                        </a:cubicBezTo>
                        <a:cubicBezTo>
                          <a:pt x="632" y="1256"/>
                          <a:pt x="712" y="1272"/>
                          <a:pt x="720" y="1312"/>
                        </a:cubicBezTo>
                        <a:cubicBezTo>
                          <a:pt x="728" y="1352"/>
                          <a:pt x="672" y="1408"/>
                          <a:pt x="672" y="1456"/>
                        </a:cubicBezTo>
                        <a:cubicBezTo>
                          <a:pt x="672" y="1504"/>
                          <a:pt x="720" y="1560"/>
                          <a:pt x="720" y="1600"/>
                        </a:cubicBezTo>
                        <a:cubicBezTo>
                          <a:pt x="720" y="1640"/>
                          <a:pt x="664" y="1656"/>
                          <a:pt x="672" y="1696"/>
                        </a:cubicBezTo>
                        <a:cubicBezTo>
                          <a:pt x="680" y="1736"/>
                          <a:pt x="760" y="1792"/>
                          <a:pt x="768" y="1840"/>
                        </a:cubicBezTo>
                        <a:cubicBezTo>
                          <a:pt x="776" y="1888"/>
                          <a:pt x="720" y="1928"/>
                          <a:pt x="720" y="1984"/>
                        </a:cubicBezTo>
                        <a:cubicBezTo>
                          <a:pt x="720" y="2040"/>
                          <a:pt x="768" y="2136"/>
                          <a:pt x="768" y="2176"/>
                        </a:cubicBezTo>
                        <a:cubicBezTo>
                          <a:pt x="768" y="2216"/>
                          <a:pt x="720" y="2192"/>
                          <a:pt x="720" y="2224"/>
                        </a:cubicBezTo>
                        <a:cubicBezTo>
                          <a:pt x="720" y="2256"/>
                          <a:pt x="744" y="2312"/>
                          <a:pt x="768" y="2368"/>
                        </a:cubicBezTo>
                      </a:path>
                    </a:pathLst>
                  </a:custGeom>
                  <a:noFill/>
                  <a:ln w="9525">
                    <a:solidFill>
                      <a:schemeClr val="folHlink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</p:grpSp>
            <p:sp>
              <p:nvSpPr>
                <p:cNvPr id="65655" name="Freeform 119"/>
                <p:cNvSpPr>
                  <a:spLocks/>
                </p:cNvSpPr>
                <p:nvPr/>
              </p:nvSpPr>
              <p:spPr bwMode="hidden">
                <a:xfrm rot="20253369">
                  <a:off x="3280" y="1529"/>
                  <a:ext cx="442" cy="837"/>
                </a:xfrm>
                <a:custGeom>
                  <a:avLst/>
                  <a:gdLst/>
                  <a:ahLst/>
                  <a:cxnLst>
                    <a:cxn ang="0">
                      <a:pos x="0" y="64"/>
                    </a:cxn>
                    <a:cxn ang="0">
                      <a:pos x="240" y="16"/>
                    </a:cxn>
                    <a:cxn ang="0">
                      <a:pos x="96" y="160"/>
                    </a:cxn>
                    <a:cxn ang="0">
                      <a:pos x="336" y="160"/>
                    </a:cxn>
                    <a:cxn ang="0">
                      <a:pos x="192" y="304"/>
                    </a:cxn>
                    <a:cxn ang="0">
                      <a:pos x="384" y="352"/>
                    </a:cxn>
                    <a:cxn ang="0">
                      <a:pos x="288" y="448"/>
                    </a:cxn>
                    <a:cxn ang="0">
                      <a:pos x="480" y="496"/>
                    </a:cxn>
                    <a:cxn ang="0">
                      <a:pos x="384" y="592"/>
                    </a:cxn>
                    <a:cxn ang="0">
                      <a:pos x="528" y="640"/>
                    </a:cxn>
                    <a:cxn ang="0">
                      <a:pos x="480" y="736"/>
                    </a:cxn>
                    <a:cxn ang="0">
                      <a:pos x="576" y="832"/>
                    </a:cxn>
                    <a:cxn ang="0">
                      <a:pos x="576" y="928"/>
                    </a:cxn>
                    <a:cxn ang="0">
                      <a:pos x="672" y="1072"/>
                    </a:cxn>
                    <a:cxn ang="0">
                      <a:pos x="624" y="1216"/>
                    </a:cxn>
                    <a:cxn ang="0">
                      <a:pos x="720" y="1312"/>
                    </a:cxn>
                    <a:cxn ang="0">
                      <a:pos x="672" y="1456"/>
                    </a:cxn>
                    <a:cxn ang="0">
                      <a:pos x="720" y="1600"/>
                    </a:cxn>
                    <a:cxn ang="0">
                      <a:pos x="672" y="1696"/>
                    </a:cxn>
                    <a:cxn ang="0">
                      <a:pos x="768" y="1840"/>
                    </a:cxn>
                    <a:cxn ang="0">
                      <a:pos x="720" y="1984"/>
                    </a:cxn>
                    <a:cxn ang="0">
                      <a:pos x="768" y="2176"/>
                    </a:cxn>
                    <a:cxn ang="0">
                      <a:pos x="720" y="2224"/>
                    </a:cxn>
                    <a:cxn ang="0">
                      <a:pos x="768" y="2368"/>
                    </a:cxn>
                  </a:cxnLst>
                  <a:rect l="0" t="0" r="r" b="b"/>
                  <a:pathLst>
                    <a:path w="776" h="2368">
                      <a:moveTo>
                        <a:pt x="0" y="64"/>
                      </a:moveTo>
                      <a:cubicBezTo>
                        <a:pt x="112" y="32"/>
                        <a:pt x="224" y="0"/>
                        <a:pt x="240" y="16"/>
                      </a:cubicBezTo>
                      <a:cubicBezTo>
                        <a:pt x="256" y="32"/>
                        <a:pt x="80" y="136"/>
                        <a:pt x="96" y="160"/>
                      </a:cubicBezTo>
                      <a:cubicBezTo>
                        <a:pt x="112" y="184"/>
                        <a:pt x="320" y="136"/>
                        <a:pt x="336" y="160"/>
                      </a:cubicBezTo>
                      <a:cubicBezTo>
                        <a:pt x="352" y="184"/>
                        <a:pt x="184" y="272"/>
                        <a:pt x="192" y="304"/>
                      </a:cubicBezTo>
                      <a:cubicBezTo>
                        <a:pt x="200" y="336"/>
                        <a:pt x="368" y="328"/>
                        <a:pt x="384" y="352"/>
                      </a:cubicBezTo>
                      <a:cubicBezTo>
                        <a:pt x="400" y="376"/>
                        <a:pt x="272" y="424"/>
                        <a:pt x="288" y="448"/>
                      </a:cubicBezTo>
                      <a:cubicBezTo>
                        <a:pt x="304" y="472"/>
                        <a:pt x="464" y="472"/>
                        <a:pt x="480" y="496"/>
                      </a:cubicBezTo>
                      <a:cubicBezTo>
                        <a:pt x="496" y="520"/>
                        <a:pt x="376" y="568"/>
                        <a:pt x="384" y="592"/>
                      </a:cubicBezTo>
                      <a:cubicBezTo>
                        <a:pt x="392" y="616"/>
                        <a:pt x="512" y="616"/>
                        <a:pt x="528" y="640"/>
                      </a:cubicBezTo>
                      <a:cubicBezTo>
                        <a:pt x="544" y="664"/>
                        <a:pt x="472" y="704"/>
                        <a:pt x="480" y="736"/>
                      </a:cubicBezTo>
                      <a:cubicBezTo>
                        <a:pt x="488" y="768"/>
                        <a:pt x="560" y="800"/>
                        <a:pt x="576" y="832"/>
                      </a:cubicBezTo>
                      <a:cubicBezTo>
                        <a:pt x="592" y="864"/>
                        <a:pt x="560" y="888"/>
                        <a:pt x="576" y="928"/>
                      </a:cubicBezTo>
                      <a:cubicBezTo>
                        <a:pt x="592" y="968"/>
                        <a:pt x="664" y="1024"/>
                        <a:pt x="672" y="1072"/>
                      </a:cubicBezTo>
                      <a:cubicBezTo>
                        <a:pt x="680" y="1120"/>
                        <a:pt x="616" y="1176"/>
                        <a:pt x="624" y="1216"/>
                      </a:cubicBezTo>
                      <a:cubicBezTo>
                        <a:pt x="632" y="1256"/>
                        <a:pt x="712" y="1272"/>
                        <a:pt x="720" y="1312"/>
                      </a:cubicBezTo>
                      <a:cubicBezTo>
                        <a:pt x="728" y="1352"/>
                        <a:pt x="672" y="1408"/>
                        <a:pt x="672" y="1456"/>
                      </a:cubicBezTo>
                      <a:cubicBezTo>
                        <a:pt x="672" y="1504"/>
                        <a:pt x="720" y="1560"/>
                        <a:pt x="720" y="1600"/>
                      </a:cubicBezTo>
                      <a:cubicBezTo>
                        <a:pt x="720" y="1640"/>
                        <a:pt x="664" y="1656"/>
                        <a:pt x="672" y="1696"/>
                      </a:cubicBezTo>
                      <a:cubicBezTo>
                        <a:pt x="680" y="1736"/>
                        <a:pt x="760" y="1792"/>
                        <a:pt x="768" y="1840"/>
                      </a:cubicBezTo>
                      <a:cubicBezTo>
                        <a:pt x="776" y="1888"/>
                        <a:pt x="720" y="1928"/>
                        <a:pt x="720" y="1984"/>
                      </a:cubicBezTo>
                      <a:cubicBezTo>
                        <a:pt x="720" y="2040"/>
                        <a:pt x="768" y="2136"/>
                        <a:pt x="768" y="2176"/>
                      </a:cubicBezTo>
                      <a:cubicBezTo>
                        <a:pt x="768" y="2216"/>
                        <a:pt x="720" y="2192"/>
                        <a:pt x="720" y="2224"/>
                      </a:cubicBezTo>
                      <a:cubicBezTo>
                        <a:pt x="720" y="2256"/>
                        <a:pt x="744" y="2312"/>
                        <a:pt x="768" y="2368"/>
                      </a:cubicBezTo>
                    </a:path>
                  </a:pathLst>
                </a:custGeom>
                <a:noFill/>
                <a:ln w="9525">
                  <a:solidFill>
                    <a:schemeClr val="accent2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</p:grpSp>
        </p:grpSp>
        <p:grpSp>
          <p:nvGrpSpPr>
            <p:cNvPr id="65656" name="Group 120"/>
            <p:cNvGrpSpPr>
              <a:grpSpLocks/>
            </p:cNvGrpSpPr>
            <p:nvPr/>
          </p:nvGrpSpPr>
          <p:grpSpPr bwMode="auto">
            <a:xfrm>
              <a:off x="1476" y="449"/>
              <a:ext cx="4038" cy="2966"/>
              <a:chOff x="210" y="337"/>
              <a:chExt cx="5198" cy="3818"/>
            </a:xfrm>
          </p:grpSpPr>
          <p:sp>
            <p:nvSpPr>
              <p:cNvPr id="65657" name="Freeform 121"/>
              <p:cNvSpPr>
                <a:spLocks/>
              </p:cNvSpPr>
              <p:nvPr/>
            </p:nvSpPr>
            <p:spPr bwMode="hidden">
              <a:xfrm flipH="1">
                <a:off x="1934" y="2382"/>
                <a:ext cx="485" cy="1479"/>
              </a:xfrm>
              <a:custGeom>
                <a:avLst/>
                <a:gdLst/>
                <a:ahLst/>
                <a:cxnLst>
                  <a:cxn ang="0">
                    <a:pos x="0" y="64"/>
                  </a:cxn>
                  <a:cxn ang="0">
                    <a:pos x="240" y="16"/>
                  </a:cxn>
                  <a:cxn ang="0">
                    <a:pos x="96" y="160"/>
                  </a:cxn>
                  <a:cxn ang="0">
                    <a:pos x="336" y="160"/>
                  </a:cxn>
                  <a:cxn ang="0">
                    <a:pos x="192" y="304"/>
                  </a:cxn>
                  <a:cxn ang="0">
                    <a:pos x="384" y="352"/>
                  </a:cxn>
                  <a:cxn ang="0">
                    <a:pos x="288" y="448"/>
                  </a:cxn>
                  <a:cxn ang="0">
                    <a:pos x="480" y="496"/>
                  </a:cxn>
                  <a:cxn ang="0">
                    <a:pos x="384" y="592"/>
                  </a:cxn>
                  <a:cxn ang="0">
                    <a:pos x="528" y="640"/>
                  </a:cxn>
                  <a:cxn ang="0">
                    <a:pos x="480" y="736"/>
                  </a:cxn>
                  <a:cxn ang="0">
                    <a:pos x="576" y="832"/>
                  </a:cxn>
                  <a:cxn ang="0">
                    <a:pos x="576" y="928"/>
                  </a:cxn>
                  <a:cxn ang="0">
                    <a:pos x="672" y="1072"/>
                  </a:cxn>
                  <a:cxn ang="0">
                    <a:pos x="624" y="1216"/>
                  </a:cxn>
                  <a:cxn ang="0">
                    <a:pos x="720" y="1312"/>
                  </a:cxn>
                  <a:cxn ang="0">
                    <a:pos x="672" y="1456"/>
                  </a:cxn>
                  <a:cxn ang="0">
                    <a:pos x="720" y="1600"/>
                  </a:cxn>
                  <a:cxn ang="0">
                    <a:pos x="672" y="1696"/>
                  </a:cxn>
                  <a:cxn ang="0">
                    <a:pos x="768" y="1840"/>
                  </a:cxn>
                  <a:cxn ang="0">
                    <a:pos x="720" y="1984"/>
                  </a:cxn>
                  <a:cxn ang="0">
                    <a:pos x="768" y="2176"/>
                  </a:cxn>
                  <a:cxn ang="0">
                    <a:pos x="720" y="2224"/>
                  </a:cxn>
                  <a:cxn ang="0">
                    <a:pos x="768" y="2368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65658" name="Arc 122"/>
              <p:cNvSpPr>
                <a:spLocks/>
              </p:cNvSpPr>
              <p:nvPr/>
            </p:nvSpPr>
            <p:spPr bwMode="hidden">
              <a:xfrm flipH="1">
                <a:off x="1054" y="1851"/>
                <a:ext cx="2122" cy="2304"/>
              </a:xfrm>
              <a:custGeom>
                <a:avLst/>
                <a:gdLst>
                  <a:gd name="G0" fmla="+- 0 0 0"/>
                  <a:gd name="G1" fmla="+- 20897 0 0"/>
                  <a:gd name="G2" fmla="+- 21600 0 0"/>
                  <a:gd name="T0" fmla="*/ 5467 w 21600"/>
                  <a:gd name="T1" fmla="*/ 0 h 21602"/>
                  <a:gd name="T2" fmla="*/ 21589 w 21600"/>
                  <a:gd name="T3" fmla="*/ 21602 h 21602"/>
                  <a:gd name="T4" fmla="*/ 0 w 21600"/>
                  <a:gd name="T5" fmla="*/ 20897 h 216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21602" fill="none" extrusionOk="0">
                    <a:moveTo>
                      <a:pt x="5466" y="0"/>
                    </a:moveTo>
                    <a:cubicBezTo>
                      <a:pt x="14970" y="2486"/>
                      <a:pt x="21600" y="11073"/>
                      <a:pt x="21600" y="20897"/>
                    </a:cubicBezTo>
                    <a:cubicBezTo>
                      <a:pt x="21600" y="21132"/>
                      <a:pt x="21596" y="21367"/>
                      <a:pt x="21588" y="21601"/>
                    </a:cubicBezTo>
                  </a:path>
                  <a:path w="21600" h="21602" stroke="0" extrusionOk="0">
                    <a:moveTo>
                      <a:pt x="5466" y="0"/>
                    </a:moveTo>
                    <a:cubicBezTo>
                      <a:pt x="14970" y="2486"/>
                      <a:pt x="21600" y="11073"/>
                      <a:pt x="21600" y="20897"/>
                    </a:cubicBezTo>
                    <a:cubicBezTo>
                      <a:pt x="21600" y="21132"/>
                      <a:pt x="21596" y="21367"/>
                      <a:pt x="21588" y="21601"/>
                    </a:cubicBezTo>
                    <a:lnTo>
                      <a:pt x="0" y="20897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65659" name="Arc 123"/>
              <p:cNvSpPr>
                <a:spLocks/>
              </p:cNvSpPr>
              <p:nvPr/>
            </p:nvSpPr>
            <p:spPr bwMode="hidden">
              <a:xfrm flipH="1">
                <a:off x="1266" y="1480"/>
                <a:ext cx="1244" cy="2379"/>
              </a:xfrm>
              <a:custGeom>
                <a:avLst/>
                <a:gdLst>
                  <a:gd name="G0" fmla="+- 7340 0 0"/>
                  <a:gd name="G1" fmla="+- 21600 0 0"/>
                  <a:gd name="G2" fmla="+- 21600 0 0"/>
                  <a:gd name="T0" fmla="*/ 0 w 28940"/>
                  <a:gd name="T1" fmla="*/ 1285 h 22305"/>
                  <a:gd name="T2" fmla="*/ 28929 w 28940"/>
                  <a:gd name="T3" fmla="*/ 22305 h 22305"/>
                  <a:gd name="T4" fmla="*/ 7340 w 28940"/>
                  <a:gd name="T5" fmla="*/ 21600 h 223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8940" h="22305" fill="none" extrusionOk="0">
                    <a:moveTo>
                      <a:pt x="0" y="1285"/>
                    </a:moveTo>
                    <a:cubicBezTo>
                      <a:pt x="2353" y="434"/>
                      <a:pt x="4837" y="-1"/>
                      <a:pt x="7340" y="0"/>
                    </a:cubicBezTo>
                    <a:cubicBezTo>
                      <a:pt x="19269" y="0"/>
                      <a:pt x="28940" y="9670"/>
                      <a:pt x="28940" y="21600"/>
                    </a:cubicBezTo>
                    <a:cubicBezTo>
                      <a:pt x="28940" y="21835"/>
                      <a:pt x="28936" y="22070"/>
                      <a:pt x="28928" y="22304"/>
                    </a:cubicBezTo>
                  </a:path>
                  <a:path w="28940" h="22305" stroke="0" extrusionOk="0">
                    <a:moveTo>
                      <a:pt x="0" y="1285"/>
                    </a:moveTo>
                    <a:cubicBezTo>
                      <a:pt x="2353" y="434"/>
                      <a:pt x="4837" y="-1"/>
                      <a:pt x="7340" y="0"/>
                    </a:cubicBezTo>
                    <a:cubicBezTo>
                      <a:pt x="19269" y="0"/>
                      <a:pt x="28940" y="9670"/>
                      <a:pt x="28940" y="21600"/>
                    </a:cubicBezTo>
                    <a:cubicBezTo>
                      <a:pt x="28940" y="21835"/>
                      <a:pt x="28936" y="22070"/>
                      <a:pt x="28928" y="22304"/>
                    </a:cubicBezTo>
                    <a:lnTo>
                      <a:pt x="7340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65660" name="Arc 124"/>
              <p:cNvSpPr>
                <a:spLocks/>
              </p:cNvSpPr>
              <p:nvPr/>
            </p:nvSpPr>
            <p:spPr bwMode="hidden">
              <a:xfrm flipH="1">
                <a:off x="210" y="1168"/>
                <a:ext cx="2376" cy="2379"/>
              </a:xfrm>
              <a:custGeom>
                <a:avLst/>
                <a:gdLst>
                  <a:gd name="G0" fmla="+- 12855 0 0"/>
                  <a:gd name="G1" fmla="+- 21600 0 0"/>
                  <a:gd name="G2" fmla="+- 21600 0 0"/>
                  <a:gd name="T0" fmla="*/ 0 w 34455"/>
                  <a:gd name="T1" fmla="*/ 4241 h 22305"/>
                  <a:gd name="T2" fmla="*/ 34444 w 34455"/>
                  <a:gd name="T3" fmla="*/ 22305 h 22305"/>
                  <a:gd name="T4" fmla="*/ 12855 w 34455"/>
                  <a:gd name="T5" fmla="*/ 21600 h 223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4455" h="22305" fill="none" extrusionOk="0">
                    <a:moveTo>
                      <a:pt x="0" y="4241"/>
                    </a:moveTo>
                    <a:cubicBezTo>
                      <a:pt x="3720" y="1486"/>
                      <a:pt x="8226" y="-1"/>
                      <a:pt x="12855" y="0"/>
                    </a:cubicBezTo>
                    <a:cubicBezTo>
                      <a:pt x="24784" y="0"/>
                      <a:pt x="34455" y="9670"/>
                      <a:pt x="34455" y="21600"/>
                    </a:cubicBezTo>
                    <a:cubicBezTo>
                      <a:pt x="34455" y="21835"/>
                      <a:pt x="34451" y="22070"/>
                      <a:pt x="34443" y="22304"/>
                    </a:cubicBezTo>
                  </a:path>
                  <a:path w="34455" h="22305" stroke="0" extrusionOk="0">
                    <a:moveTo>
                      <a:pt x="0" y="4241"/>
                    </a:moveTo>
                    <a:cubicBezTo>
                      <a:pt x="3720" y="1486"/>
                      <a:pt x="8226" y="-1"/>
                      <a:pt x="12855" y="0"/>
                    </a:cubicBezTo>
                    <a:cubicBezTo>
                      <a:pt x="24784" y="0"/>
                      <a:pt x="34455" y="9670"/>
                      <a:pt x="34455" y="21600"/>
                    </a:cubicBezTo>
                    <a:cubicBezTo>
                      <a:pt x="34455" y="21835"/>
                      <a:pt x="34451" y="22070"/>
                      <a:pt x="34443" y="22304"/>
                    </a:cubicBezTo>
                    <a:lnTo>
                      <a:pt x="12855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65661" name="Arc 125"/>
              <p:cNvSpPr>
                <a:spLocks/>
              </p:cNvSpPr>
              <p:nvPr/>
            </p:nvSpPr>
            <p:spPr bwMode="hidden">
              <a:xfrm>
                <a:off x="2840" y="1503"/>
                <a:ext cx="381" cy="2379"/>
              </a:xfrm>
              <a:custGeom>
                <a:avLst/>
                <a:gdLst>
                  <a:gd name="G0" fmla="+- 13212 0 0"/>
                  <a:gd name="G1" fmla="+- 21600 0 0"/>
                  <a:gd name="G2" fmla="+- 21600 0 0"/>
                  <a:gd name="T0" fmla="*/ 0 w 34812"/>
                  <a:gd name="T1" fmla="*/ 4512 h 22305"/>
                  <a:gd name="T2" fmla="*/ 34801 w 34812"/>
                  <a:gd name="T3" fmla="*/ 22305 h 22305"/>
                  <a:gd name="T4" fmla="*/ 13212 w 34812"/>
                  <a:gd name="T5" fmla="*/ 21600 h 223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4812" h="22305" fill="none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</a:path>
                  <a:path w="34812" h="22305" stroke="0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  <a:lnTo>
                      <a:pt x="13212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65662" name="Arc 126"/>
              <p:cNvSpPr>
                <a:spLocks/>
              </p:cNvSpPr>
              <p:nvPr/>
            </p:nvSpPr>
            <p:spPr bwMode="hidden">
              <a:xfrm>
                <a:off x="2940" y="1492"/>
                <a:ext cx="1004" cy="2379"/>
              </a:xfrm>
              <a:custGeom>
                <a:avLst/>
                <a:gdLst>
                  <a:gd name="G0" fmla="+- 13212 0 0"/>
                  <a:gd name="G1" fmla="+- 21600 0 0"/>
                  <a:gd name="G2" fmla="+- 21600 0 0"/>
                  <a:gd name="T0" fmla="*/ 0 w 34812"/>
                  <a:gd name="T1" fmla="*/ 4512 h 22305"/>
                  <a:gd name="T2" fmla="*/ 34801 w 34812"/>
                  <a:gd name="T3" fmla="*/ 22305 h 22305"/>
                  <a:gd name="T4" fmla="*/ 13212 w 34812"/>
                  <a:gd name="T5" fmla="*/ 21600 h 223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4812" h="22305" fill="none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</a:path>
                  <a:path w="34812" h="22305" stroke="0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  <a:lnTo>
                      <a:pt x="13212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65663" name="Freeform 127"/>
              <p:cNvSpPr>
                <a:spLocks/>
              </p:cNvSpPr>
              <p:nvPr/>
            </p:nvSpPr>
            <p:spPr bwMode="hidden">
              <a:xfrm>
                <a:off x="3301" y="2635"/>
                <a:ext cx="485" cy="1479"/>
              </a:xfrm>
              <a:custGeom>
                <a:avLst/>
                <a:gdLst/>
                <a:ahLst/>
                <a:cxnLst>
                  <a:cxn ang="0">
                    <a:pos x="0" y="64"/>
                  </a:cxn>
                  <a:cxn ang="0">
                    <a:pos x="240" y="16"/>
                  </a:cxn>
                  <a:cxn ang="0">
                    <a:pos x="96" y="160"/>
                  </a:cxn>
                  <a:cxn ang="0">
                    <a:pos x="336" y="160"/>
                  </a:cxn>
                  <a:cxn ang="0">
                    <a:pos x="192" y="304"/>
                  </a:cxn>
                  <a:cxn ang="0">
                    <a:pos x="384" y="352"/>
                  </a:cxn>
                  <a:cxn ang="0">
                    <a:pos x="288" y="448"/>
                  </a:cxn>
                  <a:cxn ang="0">
                    <a:pos x="480" y="496"/>
                  </a:cxn>
                  <a:cxn ang="0">
                    <a:pos x="384" y="592"/>
                  </a:cxn>
                  <a:cxn ang="0">
                    <a:pos x="528" y="640"/>
                  </a:cxn>
                  <a:cxn ang="0">
                    <a:pos x="480" y="736"/>
                  </a:cxn>
                  <a:cxn ang="0">
                    <a:pos x="576" y="832"/>
                  </a:cxn>
                  <a:cxn ang="0">
                    <a:pos x="576" y="928"/>
                  </a:cxn>
                  <a:cxn ang="0">
                    <a:pos x="672" y="1072"/>
                  </a:cxn>
                  <a:cxn ang="0">
                    <a:pos x="624" y="1216"/>
                  </a:cxn>
                  <a:cxn ang="0">
                    <a:pos x="720" y="1312"/>
                  </a:cxn>
                  <a:cxn ang="0">
                    <a:pos x="672" y="1456"/>
                  </a:cxn>
                  <a:cxn ang="0">
                    <a:pos x="720" y="1600"/>
                  </a:cxn>
                  <a:cxn ang="0">
                    <a:pos x="672" y="1696"/>
                  </a:cxn>
                  <a:cxn ang="0">
                    <a:pos x="768" y="1840"/>
                  </a:cxn>
                  <a:cxn ang="0">
                    <a:pos x="720" y="1984"/>
                  </a:cxn>
                  <a:cxn ang="0">
                    <a:pos x="768" y="2176"/>
                  </a:cxn>
                  <a:cxn ang="0">
                    <a:pos x="720" y="2224"/>
                  </a:cxn>
                  <a:cxn ang="0">
                    <a:pos x="768" y="2368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65664" name="Freeform 128"/>
              <p:cNvSpPr>
                <a:spLocks/>
              </p:cNvSpPr>
              <p:nvPr/>
            </p:nvSpPr>
            <p:spPr bwMode="hidden">
              <a:xfrm rot="19660755" flipV="1">
                <a:off x="2546" y="2150"/>
                <a:ext cx="442" cy="837"/>
              </a:xfrm>
              <a:custGeom>
                <a:avLst/>
                <a:gdLst/>
                <a:ahLst/>
                <a:cxnLst>
                  <a:cxn ang="0">
                    <a:pos x="0" y="64"/>
                  </a:cxn>
                  <a:cxn ang="0">
                    <a:pos x="240" y="16"/>
                  </a:cxn>
                  <a:cxn ang="0">
                    <a:pos x="96" y="160"/>
                  </a:cxn>
                  <a:cxn ang="0">
                    <a:pos x="336" y="160"/>
                  </a:cxn>
                  <a:cxn ang="0">
                    <a:pos x="192" y="304"/>
                  </a:cxn>
                  <a:cxn ang="0">
                    <a:pos x="384" y="352"/>
                  </a:cxn>
                  <a:cxn ang="0">
                    <a:pos x="288" y="448"/>
                  </a:cxn>
                  <a:cxn ang="0">
                    <a:pos x="480" y="496"/>
                  </a:cxn>
                  <a:cxn ang="0">
                    <a:pos x="384" y="592"/>
                  </a:cxn>
                  <a:cxn ang="0">
                    <a:pos x="528" y="640"/>
                  </a:cxn>
                  <a:cxn ang="0">
                    <a:pos x="480" y="736"/>
                  </a:cxn>
                  <a:cxn ang="0">
                    <a:pos x="576" y="832"/>
                  </a:cxn>
                  <a:cxn ang="0">
                    <a:pos x="576" y="928"/>
                  </a:cxn>
                  <a:cxn ang="0">
                    <a:pos x="672" y="1072"/>
                  </a:cxn>
                  <a:cxn ang="0">
                    <a:pos x="624" y="1216"/>
                  </a:cxn>
                  <a:cxn ang="0">
                    <a:pos x="720" y="1312"/>
                  </a:cxn>
                  <a:cxn ang="0">
                    <a:pos x="672" y="1456"/>
                  </a:cxn>
                  <a:cxn ang="0">
                    <a:pos x="720" y="1600"/>
                  </a:cxn>
                  <a:cxn ang="0">
                    <a:pos x="672" y="1696"/>
                  </a:cxn>
                  <a:cxn ang="0">
                    <a:pos x="768" y="1840"/>
                  </a:cxn>
                  <a:cxn ang="0">
                    <a:pos x="720" y="1984"/>
                  </a:cxn>
                  <a:cxn ang="0">
                    <a:pos x="768" y="2176"/>
                  </a:cxn>
                  <a:cxn ang="0">
                    <a:pos x="720" y="2224"/>
                  </a:cxn>
                  <a:cxn ang="0">
                    <a:pos x="768" y="2368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65665" name="Freeform 129"/>
              <p:cNvSpPr>
                <a:spLocks/>
              </p:cNvSpPr>
              <p:nvPr/>
            </p:nvSpPr>
            <p:spPr bwMode="hidden">
              <a:xfrm flipH="1">
                <a:off x="489" y="2504"/>
                <a:ext cx="1085" cy="1524"/>
              </a:xfrm>
              <a:custGeom>
                <a:avLst/>
                <a:gdLst/>
                <a:ahLst/>
                <a:cxnLst>
                  <a:cxn ang="0">
                    <a:pos x="0" y="64"/>
                  </a:cxn>
                  <a:cxn ang="0">
                    <a:pos x="240" y="16"/>
                  </a:cxn>
                  <a:cxn ang="0">
                    <a:pos x="96" y="160"/>
                  </a:cxn>
                  <a:cxn ang="0">
                    <a:pos x="336" y="160"/>
                  </a:cxn>
                  <a:cxn ang="0">
                    <a:pos x="192" y="304"/>
                  </a:cxn>
                  <a:cxn ang="0">
                    <a:pos x="384" y="352"/>
                  </a:cxn>
                  <a:cxn ang="0">
                    <a:pos x="288" y="448"/>
                  </a:cxn>
                  <a:cxn ang="0">
                    <a:pos x="480" y="496"/>
                  </a:cxn>
                  <a:cxn ang="0">
                    <a:pos x="384" y="592"/>
                  </a:cxn>
                  <a:cxn ang="0">
                    <a:pos x="528" y="640"/>
                  </a:cxn>
                  <a:cxn ang="0">
                    <a:pos x="480" y="736"/>
                  </a:cxn>
                  <a:cxn ang="0">
                    <a:pos x="576" y="832"/>
                  </a:cxn>
                  <a:cxn ang="0">
                    <a:pos x="576" y="928"/>
                  </a:cxn>
                  <a:cxn ang="0">
                    <a:pos x="672" y="1072"/>
                  </a:cxn>
                  <a:cxn ang="0">
                    <a:pos x="624" y="1216"/>
                  </a:cxn>
                  <a:cxn ang="0">
                    <a:pos x="720" y="1312"/>
                  </a:cxn>
                  <a:cxn ang="0">
                    <a:pos x="672" y="1456"/>
                  </a:cxn>
                  <a:cxn ang="0">
                    <a:pos x="720" y="1600"/>
                  </a:cxn>
                  <a:cxn ang="0">
                    <a:pos x="672" y="1696"/>
                  </a:cxn>
                  <a:cxn ang="0">
                    <a:pos x="768" y="1840"/>
                  </a:cxn>
                  <a:cxn ang="0">
                    <a:pos x="720" y="1984"/>
                  </a:cxn>
                  <a:cxn ang="0">
                    <a:pos x="768" y="2176"/>
                  </a:cxn>
                  <a:cxn ang="0">
                    <a:pos x="720" y="2224"/>
                  </a:cxn>
                  <a:cxn ang="0">
                    <a:pos x="768" y="2368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65666" name="Freeform 130"/>
              <p:cNvSpPr>
                <a:spLocks/>
              </p:cNvSpPr>
              <p:nvPr/>
            </p:nvSpPr>
            <p:spPr bwMode="hidden">
              <a:xfrm flipH="1">
                <a:off x="1000" y="893"/>
                <a:ext cx="696" cy="1524"/>
              </a:xfrm>
              <a:custGeom>
                <a:avLst/>
                <a:gdLst/>
                <a:ahLst/>
                <a:cxnLst>
                  <a:cxn ang="0">
                    <a:pos x="0" y="64"/>
                  </a:cxn>
                  <a:cxn ang="0">
                    <a:pos x="240" y="16"/>
                  </a:cxn>
                  <a:cxn ang="0">
                    <a:pos x="96" y="160"/>
                  </a:cxn>
                  <a:cxn ang="0">
                    <a:pos x="336" y="160"/>
                  </a:cxn>
                  <a:cxn ang="0">
                    <a:pos x="192" y="304"/>
                  </a:cxn>
                  <a:cxn ang="0">
                    <a:pos x="384" y="352"/>
                  </a:cxn>
                  <a:cxn ang="0">
                    <a:pos x="288" y="448"/>
                  </a:cxn>
                  <a:cxn ang="0">
                    <a:pos x="480" y="496"/>
                  </a:cxn>
                  <a:cxn ang="0">
                    <a:pos x="384" y="592"/>
                  </a:cxn>
                  <a:cxn ang="0">
                    <a:pos x="528" y="640"/>
                  </a:cxn>
                  <a:cxn ang="0">
                    <a:pos x="480" y="736"/>
                  </a:cxn>
                  <a:cxn ang="0">
                    <a:pos x="576" y="832"/>
                  </a:cxn>
                  <a:cxn ang="0">
                    <a:pos x="576" y="928"/>
                  </a:cxn>
                  <a:cxn ang="0">
                    <a:pos x="672" y="1072"/>
                  </a:cxn>
                  <a:cxn ang="0">
                    <a:pos x="624" y="1216"/>
                  </a:cxn>
                  <a:cxn ang="0">
                    <a:pos x="720" y="1312"/>
                  </a:cxn>
                  <a:cxn ang="0">
                    <a:pos x="672" y="1456"/>
                  </a:cxn>
                  <a:cxn ang="0">
                    <a:pos x="720" y="1600"/>
                  </a:cxn>
                  <a:cxn ang="0">
                    <a:pos x="672" y="1696"/>
                  </a:cxn>
                  <a:cxn ang="0">
                    <a:pos x="768" y="1840"/>
                  </a:cxn>
                  <a:cxn ang="0">
                    <a:pos x="720" y="1984"/>
                  </a:cxn>
                  <a:cxn ang="0">
                    <a:pos x="768" y="2176"/>
                  </a:cxn>
                  <a:cxn ang="0">
                    <a:pos x="720" y="2224"/>
                  </a:cxn>
                  <a:cxn ang="0">
                    <a:pos x="768" y="2368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65667" name="Freeform 131"/>
              <p:cNvSpPr>
                <a:spLocks/>
              </p:cNvSpPr>
              <p:nvPr/>
            </p:nvSpPr>
            <p:spPr bwMode="hidden">
              <a:xfrm>
                <a:off x="4401" y="2280"/>
                <a:ext cx="1007" cy="1601"/>
              </a:xfrm>
              <a:custGeom>
                <a:avLst/>
                <a:gdLst/>
                <a:ahLst/>
                <a:cxnLst>
                  <a:cxn ang="0">
                    <a:pos x="0" y="64"/>
                  </a:cxn>
                  <a:cxn ang="0">
                    <a:pos x="240" y="16"/>
                  </a:cxn>
                  <a:cxn ang="0">
                    <a:pos x="96" y="160"/>
                  </a:cxn>
                  <a:cxn ang="0">
                    <a:pos x="336" y="160"/>
                  </a:cxn>
                  <a:cxn ang="0">
                    <a:pos x="192" y="304"/>
                  </a:cxn>
                  <a:cxn ang="0">
                    <a:pos x="384" y="352"/>
                  </a:cxn>
                  <a:cxn ang="0">
                    <a:pos x="288" y="448"/>
                  </a:cxn>
                  <a:cxn ang="0">
                    <a:pos x="480" y="496"/>
                  </a:cxn>
                  <a:cxn ang="0">
                    <a:pos x="384" y="592"/>
                  </a:cxn>
                  <a:cxn ang="0">
                    <a:pos x="528" y="640"/>
                  </a:cxn>
                  <a:cxn ang="0">
                    <a:pos x="480" y="736"/>
                  </a:cxn>
                  <a:cxn ang="0">
                    <a:pos x="576" y="832"/>
                  </a:cxn>
                  <a:cxn ang="0">
                    <a:pos x="576" y="928"/>
                  </a:cxn>
                  <a:cxn ang="0">
                    <a:pos x="672" y="1072"/>
                  </a:cxn>
                  <a:cxn ang="0">
                    <a:pos x="624" y="1216"/>
                  </a:cxn>
                  <a:cxn ang="0">
                    <a:pos x="720" y="1312"/>
                  </a:cxn>
                  <a:cxn ang="0">
                    <a:pos x="672" y="1456"/>
                  </a:cxn>
                  <a:cxn ang="0">
                    <a:pos x="720" y="1600"/>
                  </a:cxn>
                  <a:cxn ang="0">
                    <a:pos x="672" y="1696"/>
                  </a:cxn>
                  <a:cxn ang="0">
                    <a:pos x="768" y="1840"/>
                  </a:cxn>
                  <a:cxn ang="0">
                    <a:pos x="720" y="1984"/>
                  </a:cxn>
                  <a:cxn ang="0">
                    <a:pos x="768" y="2176"/>
                  </a:cxn>
                  <a:cxn ang="0">
                    <a:pos x="720" y="2224"/>
                  </a:cxn>
                  <a:cxn ang="0">
                    <a:pos x="768" y="2368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65668" name="Freeform 132"/>
              <p:cNvSpPr>
                <a:spLocks/>
              </p:cNvSpPr>
              <p:nvPr/>
            </p:nvSpPr>
            <p:spPr bwMode="hidden">
              <a:xfrm>
                <a:off x="3878" y="1470"/>
                <a:ext cx="1518" cy="1067"/>
              </a:xfrm>
              <a:custGeom>
                <a:avLst/>
                <a:gdLst/>
                <a:ahLst/>
                <a:cxnLst>
                  <a:cxn ang="0">
                    <a:pos x="0" y="64"/>
                  </a:cxn>
                  <a:cxn ang="0">
                    <a:pos x="240" y="16"/>
                  </a:cxn>
                  <a:cxn ang="0">
                    <a:pos x="96" y="160"/>
                  </a:cxn>
                  <a:cxn ang="0">
                    <a:pos x="336" y="160"/>
                  </a:cxn>
                  <a:cxn ang="0">
                    <a:pos x="192" y="304"/>
                  </a:cxn>
                  <a:cxn ang="0">
                    <a:pos x="384" y="352"/>
                  </a:cxn>
                  <a:cxn ang="0">
                    <a:pos x="288" y="448"/>
                  </a:cxn>
                  <a:cxn ang="0">
                    <a:pos x="480" y="496"/>
                  </a:cxn>
                  <a:cxn ang="0">
                    <a:pos x="384" y="592"/>
                  </a:cxn>
                  <a:cxn ang="0">
                    <a:pos x="528" y="640"/>
                  </a:cxn>
                  <a:cxn ang="0">
                    <a:pos x="480" y="736"/>
                  </a:cxn>
                  <a:cxn ang="0">
                    <a:pos x="576" y="832"/>
                  </a:cxn>
                  <a:cxn ang="0">
                    <a:pos x="576" y="928"/>
                  </a:cxn>
                  <a:cxn ang="0">
                    <a:pos x="672" y="1072"/>
                  </a:cxn>
                  <a:cxn ang="0">
                    <a:pos x="624" y="1216"/>
                  </a:cxn>
                  <a:cxn ang="0">
                    <a:pos x="720" y="1312"/>
                  </a:cxn>
                  <a:cxn ang="0">
                    <a:pos x="672" y="1456"/>
                  </a:cxn>
                  <a:cxn ang="0">
                    <a:pos x="720" y="1600"/>
                  </a:cxn>
                  <a:cxn ang="0">
                    <a:pos x="672" y="1696"/>
                  </a:cxn>
                  <a:cxn ang="0">
                    <a:pos x="768" y="1840"/>
                  </a:cxn>
                  <a:cxn ang="0">
                    <a:pos x="720" y="1984"/>
                  </a:cxn>
                  <a:cxn ang="0">
                    <a:pos x="768" y="2176"/>
                  </a:cxn>
                  <a:cxn ang="0">
                    <a:pos x="720" y="2224"/>
                  </a:cxn>
                  <a:cxn ang="0">
                    <a:pos x="768" y="2368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65669" name="Freeform 133"/>
              <p:cNvSpPr>
                <a:spLocks/>
              </p:cNvSpPr>
              <p:nvPr/>
            </p:nvSpPr>
            <p:spPr bwMode="hidden">
              <a:xfrm>
                <a:off x="3934" y="337"/>
                <a:ext cx="663" cy="1434"/>
              </a:xfrm>
              <a:custGeom>
                <a:avLst/>
                <a:gdLst/>
                <a:ahLst/>
                <a:cxnLst>
                  <a:cxn ang="0">
                    <a:pos x="0" y="64"/>
                  </a:cxn>
                  <a:cxn ang="0">
                    <a:pos x="240" y="16"/>
                  </a:cxn>
                  <a:cxn ang="0">
                    <a:pos x="96" y="160"/>
                  </a:cxn>
                  <a:cxn ang="0">
                    <a:pos x="336" y="160"/>
                  </a:cxn>
                  <a:cxn ang="0">
                    <a:pos x="192" y="304"/>
                  </a:cxn>
                  <a:cxn ang="0">
                    <a:pos x="384" y="352"/>
                  </a:cxn>
                  <a:cxn ang="0">
                    <a:pos x="288" y="448"/>
                  </a:cxn>
                  <a:cxn ang="0">
                    <a:pos x="480" y="496"/>
                  </a:cxn>
                  <a:cxn ang="0">
                    <a:pos x="384" y="592"/>
                  </a:cxn>
                  <a:cxn ang="0">
                    <a:pos x="528" y="640"/>
                  </a:cxn>
                  <a:cxn ang="0">
                    <a:pos x="480" y="736"/>
                  </a:cxn>
                  <a:cxn ang="0">
                    <a:pos x="576" y="832"/>
                  </a:cxn>
                  <a:cxn ang="0">
                    <a:pos x="576" y="928"/>
                  </a:cxn>
                  <a:cxn ang="0">
                    <a:pos x="672" y="1072"/>
                  </a:cxn>
                  <a:cxn ang="0">
                    <a:pos x="624" y="1216"/>
                  </a:cxn>
                  <a:cxn ang="0">
                    <a:pos x="720" y="1312"/>
                  </a:cxn>
                  <a:cxn ang="0">
                    <a:pos x="672" y="1456"/>
                  </a:cxn>
                  <a:cxn ang="0">
                    <a:pos x="720" y="1600"/>
                  </a:cxn>
                  <a:cxn ang="0">
                    <a:pos x="672" y="1696"/>
                  </a:cxn>
                  <a:cxn ang="0">
                    <a:pos x="768" y="1840"/>
                  </a:cxn>
                  <a:cxn ang="0">
                    <a:pos x="720" y="1984"/>
                  </a:cxn>
                  <a:cxn ang="0">
                    <a:pos x="768" y="2176"/>
                  </a:cxn>
                  <a:cxn ang="0">
                    <a:pos x="720" y="2224"/>
                  </a:cxn>
                  <a:cxn ang="0">
                    <a:pos x="768" y="2368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65670" name="Freeform 134"/>
              <p:cNvSpPr>
                <a:spLocks/>
              </p:cNvSpPr>
              <p:nvPr/>
            </p:nvSpPr>
            <p:spPr bwMode="hidden">
              <a:xfrm rot="1346631" flipH="1">
                <a:off x="1702" y="1506"/>
                <a:ext cx="442" cy="837"/>
              </a:xfrm>
              <a:custGeom>
                <a:avLst/>
                <a:gdLst/>
                <a:ahLst/>
                <a:cxnLst>
                  <a:cxn ang="0">
                    <a:pos x="0" y="64"/>
                  </a:cxn>
                  <a:cxn ang="0">
                    <a:pos x="240" y="16"/>
                  </a:cxn>
                  <a:cxn ang="0">
                    <a:pos x="96" y="160"/>
                  </a:cxn>
                  <a:cxn ang="0">
                    <a:pos x="336" y="160"/>
                  </a:cxn>
                  <a:cxn ang="0">
                    <a:pos x="192" y="304"/>
                  </a:cxn>
                  <a:cxn ang="0">
                    <a:pos x="384" y="352"/>
                  </a:cxn>
                  <a:cxn ang="0">
                    <a:pos x="288" y="448"/>
                  </a:cxn>
                  <a:cxn ang="0">
                    <a:pos x="480" y="496"/>
                  </a:cxn>
                  <a:cxn ang="0">
                    <a:pos x="384" y="592"/>
                  </a:cxn>
                  <a:cxn ang="0">
                    <a:pos x="528" y="640"/>
                  </a:cxn>
                  <a:cxn ang="0">
                    <a:pos x="480" y="736"/>
                  </a:cxn>
                  <a:cxn ang="0">
                    <a:pos x="576" y="832"/>
                  </a:cxn>
                  <a:cxn ang="0">
                    <a:pos x="576" y="928"/>
                  </a:cxn>
                  <a:cxn ang="0">
                    <a:pos x="672" y="1072"/>
                  </a:cxn>
                  <a:cxn ang="0">
                    <a:pos x="624" y="1216"/>
                  </a:cxn>
                  <a:cxn ang="0">
                    <a:pos x="720" y="1312"/>
                  </a:cxn>
                  <a:cxn ang="0">
                    <a:pos x="672" y="1456"/>
                  </a:cxn>
                  <a:cxn ang="0">
                    <a:pos x="720" y="1600"/>
                  </a:cxn>
                  <a:cxn ang="0">
                    <a:pos x="672" y="1696"/>
                  </a:cxn>
                  <a:cxn ang="0">
                    <a:pos x="768" y="1840"/>
                  </a:cxn>
                  <a:cxn ang="0">
                    <a:pos x="720" y="1984"/>
                  </a:cxn>
                  <a:cxn ang="0">
                    <a:pos x="768" y="2176"/>
                  </a:cxn>
                  <a:cxn ang="0">
                    <a:pos x="720" y="2224"/>
                  </a:cxn>
                  <a:cxn ang="0">
                    <a:pos x="768" y="2368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</p:grpSp>
      </p:grpSp>
      <p:sp>
        <p:nvSpPr>
          <p:cNvPr id="65671" name="Rectangle 135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827213"/>
            <a:ext cx="7772400" cy="1627187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65672" name="Rectangle 136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65673" name="Rectangle 137"/>
          <p:cNvSpPr>
            <a:spLocks noGrp="1" noChangeArrowheads="1"/>
          </p:cNvSpPr>
          <p:nvPr>
            <p:ph type="dt" sz="quarter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5674" name="Rectangle 138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5675" name="Rectangle 139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5B86F186-919A-4605-8367-5E75C47BD47A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6567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6567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671" grpId="0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5CC030C-37A1-4CFE-BC30-BEE4385E0EF5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15100" y="301625"/>
            <a:ext cx="1943100" cy="579437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85800" y="301625"/>
            <a:ext cx="5676900" cy="579437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D86C31B-07A8-48C0-AF98-5493B6052B4D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685800" y="301625"/>
            <a:ext cx="7772400" cy="57943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35638F84-8350-4867-8E37-30066C7B6EA4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676400"/>
            <a:ext cx="7772400" cy="182880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68611" name="Rectangle 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68612" name="Rectangle 4"/>
          <p:cNvSpPr>
            <a:spLocks noGrp="1" noChangeArrowheads="1"/>
          </p:cNvSpPr>
          <p:nvPr>
            <p:ph type="dt" sz="quarter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8613" name="Rectangle 5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8614" name="Rectangle 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07323619-9566-4D31-A867-44495D5ECCC4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34F9675-11BA-4D35-A778-9B0E07C51F86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2CFF44B-D243-48EB-A443-B089A213C06A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4038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4038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84C67E2-27E6-4160-86B4-2C893AA49248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EC3E384-05EA-449E-A4C4-B79719A37243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B206578-A044-48F9-B490-79D840FDDA5C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462DEF2-D2FB-48AA-A121-684E9DBA3D75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7214829-E16D-4DEA-AC92-70C4B96F4330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5B0FAE8-4BD0-42AC-B16C-EE110415AA52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AC46064-EFE8-4D0E-BEEC-E83CF0A3F70B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DAD29F7-3B8A-49BD-A9CF-52C3439E7BFE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381000"/>
            <a:ext cx="2057400" cy="57150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019800" cy="57150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775EBD4-A8B7-40F8-9925-6442E2E0BDD4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AE79994-2B5A-43E6-9248-5A193C0EF783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F3C9810-1969-4C75-AA63-3D639729F7E1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B8D6F1B-101F-4DAD-A2C5-71F1BB2A5F41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9991764-0C73-4001-9F6B-915CF63E494A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0DB51D0-937F-4EBE-A0C6-6345466C019C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C485B08-28C1-4E89-A13B-8B2516DD97E5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52FEDC7-FEF0-4F3E-9318-0127DBC22118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8080"/>
            </a:gs>
            <a:gs pos="50000">
              <a:srgbClr val="33CCCC"/>
            </a:gs>
            <a:gs pos="100000">
              <a:srgbClr val="008080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4514" name="Group 2"/>
          <p:cNvGrpSpPr>
            <a:grpSpLocks/>
          </p:cNvGrpSpPr>
          <p:nvPr/>
        </p:nvGrpSpPr>
        <p:grpSpPr bwMode="auto">
          <a:xfrm>
            <a:off x="6303963" y="0"/>
            <a:ext cx="2840037" cy="3254375"/>
            <a:chOff x="3115" y="0"/>
            <a:chExt cx="2170" cy="2486"/>
          </a:xfrm>
        </p:grpSpPr>
        <p:grpSp>
          <p:nvGrpSpPr>
            <p:cNvPr id="64515" name="Group 3"/>
            <p:cNvGrpSpPr>
              <a:grpSpLocks/>
            </p:cNvGrpSpPr>
            <p:nvPr/>
          </p:nvGrpSpPr>
          <p:grpSpPr bwMode="auto">
            <a:xfrm>
              <a:off x="4080" y="1910"/>
              <a:ext cx="768" cy="576"/>
              <a:chOff x="0" y="0"/>
              <a:chExt cx="768" cy="576"/>
            </a:xfrm>
          </p:grpSpPr>
          <p:sp>
            <p:nvSpPr>
              <p:cNvPr id="64516" name="Oval 4"/>
              <p:cNvSpPr>
                <a:spLocks noChangeArrowheads="1"/>
              </p:cNvSpPr>
              <p:nvPr/>
            </p:nvSpPr>
            <p:spPr bwMode="hidden">
              <a:xfrm>
                <a:off x="0" y="0"/>
                <a:ext cx="768" cy="576"/>
              </a:xfrm>
              <a:prstGeom prst="ellipse">
                <a:avLst/>
              </a:pr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64517" name="Oval 5"/>
              <p:cNvSpPr>
                <a:spLocks noChangeArrowheads="1"/>
              </p:cNvSpPr>
              <p:nvPr/>
            </p:nvSpPr>
            <p:spPr bwMode="hidden">
              <a:xfrm>
                <a:off x="276" y="252"/>
                <a:ext cx="185" cy="108"/>
              </a:xfrm>
              <a:prstGeom prst="ellipse">
                <a:avLst/>
              </a:prstGeom>
              <a:gradFill rotWithShape="0">
                <a:gsLst>
                  <a:gs pos="0">
                    <a:schemeClr val="accent1"/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</p:grpSp>
        <p:grpSp>
          <p:nvGrpSpPr>
            <p:cNvPr id="64518" name="Group 6"/>
            <p:cNvGrpSpPr>
              <a:grpSpLocks/>
            </p:cNvGrpSpPr>
            <p:nvPr/>
          </p:nvGrpSpPr>
          <p:grpSpPr bwMode="auto">
            <a:xfrm>
              <a:off x="4257" y="1103"/>
              <a:ext cx="768" cy="576"/>
              <a:chOff x="0" y="0"/>
              <a:chExt cx="768" cy="576"/>
            </a:xfrm>
          </p:grpSpPr>
          <p:sp>
            <p:nvSpPr>
              <p:cNvPr id="64519" name="Oval 7"/>
              <p:cNvSpPr>
                <a:spLocks noChangeArrowheads="1"/>
              </p:cNvSpPr>
              <p:nvPr/>
            </p:nvSpPr>
            <p:spPr bwMode="hidden">
              <a:xfrm>
                <a:off x="0" y="0"/>
                <a:ext cx="768" cy="576"/>
              </a:xfrm>
              <a:prstGeom prst="ellipse">
                <a:avLst/>
              </a:pr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64520" name="Oval 8"/>
              <p:cNvSpPr>
                <a:spLocks noChangeArrowheads="1"/>
              </p:cNvSpPr>
              <p:nvPr/>
            </p:nvSpPr>
            <p:spPr bwMode="hidden">
              <a:xfrm>
                <a:off x="276" y="252"/>
                <a:ext cx="185" cy="108"/>
              </a:xfrm>
              <a:prstGeom prst="ellipse">
                <a:avLst/>
              </a:prstGeom>
              <a:gradFill rotWithShape="0">
                <a:gsLst>
                  <a:gs pos="0">
                    <a:schemeClr val="accent1"/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</p:grpSp>
        <p:grpSp>
          <p:nvGrpSpPr>
            <p:cNvPr id="64521" name="Group 9"/>
            <p:cNvGrpSpPr>
              <a:grpSpLocks/>
            </p:cNvGrpSpPr>
            <p:nvPr/>
          </p:nvGrpSpPr>
          <p:grpSpPr bwMode="auto">
            <a:xfrm>
              <a:off x="3134" y="0"/>
              <a:ext cx="768" cy="576"/>
              <a:chOff x="0" y="0"/>
              <a:chExt cx="768" cy="576"/>
            </a:xfrm>
          </p:grpSpPr>
          <p:sp>
            <p:nvSpPr>
              <p:cNvPr id="64522" name="Oval 10"/>
              <p:cNvSpPr>
                <a:spLocks noChangeArrowheads="1"/>
              </p:cNvSpPr>
              <p:nvPr/>
            </p:nvSpPr>
            <p:spPr bwMode="hidden">
              <a:xfrm>
                <a:off x="0" y="0"/>
                <a:ext cx="768" cy="576"/>
              </a:xfrm>
              <a:prstGeom prst="ellipse">
                <a:avLst/>
              </a:pr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64523" name="Oval 11"/>
              <p:cNvSpPr>
                <a:spLocks noChangeArrowheads="1"/>
              </p:cNvSpPr>
              <p:nvPr/>
            </p:nvSpPr>
            <p:spPr bwMode="hidden">
              <a:xfrm>
                <a:off x="276" y="252"/>
                <a:ext cx="185" cy="108"/>
              </a:xfrm>
              <a:prstGeom prst="ellipse">
                <a:avLst/>
              </a:prstGeom>
              <a:gradFill rotWithShape="0">
                <a:gsLst>
                  <a:gs pos="0">
                    <a:schemeClr val="accent1"/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</p:grpSp>
        <p:grpSp>
          <p:nvGrpSpPr>
            <p:cNvPr id="64524" name="Group 12"/>
            <p:cNvGrpSpPr>
              <a:grpSpLocks/>
            </p:cNvGrpSpPr>
            <p:nvPr/>
          </p:nvGrpSpPr>
          <p:grpSpPr bwMode="auto">
            <a:xfrm>
              <a:off x="3115" y="0"/>
              <a:ext cx="2170" cy="1702"/>
              <a:chOff x="3115" y="0"/>
              <a:chExt cx="2170" cy="1702"/>
            </a:xfrm>
          </p:grpSpPr>
          <p:grpSp>
            <p:nvGrpSpPr>
              <p:cNvPr id="64525" name="Group 13"/>
              <p:cNvGrpSpPr>
                <a:grpSpLocks/>
              </p:cNvGrpSpPr>
              <p:nvPr/>
            </p:nvGrpSpPr>
            <p:grpSpPr bwMode="auto">
              <a:xfrm>
                <a:off x="3640" y="308"/>
                <a:ext cx="1145" cy="844"/>
                <a:chOff x="1265" y="814"/>
                <a:chExt cx="2919" cy="2151"/>
              </a:xfrm>
            </p:grpSpPr>
            <p:sp>
              <p:nvSpPr>
                <p:cNvPr id="64526" name="Oval 14"/>
                <p:cNvSpPr>
                  <a:spLocks noChangeArrowheads="1"/>
                </p:cNvSpPr>
                <p:nvPr/>
              </p:nvSpPr>
              <p:spPr bwMode="hidden">
                <a:xfrm>
                  <a:off x="1265" y="814"/>
                  <a:ext cx="2919" cy="2151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2"/>
                    </a:gs>
                    <a:gs pos="100000">
                      <a:schemeClr val="bg1"/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64527" name="Oval 15"/>
                <p:cNvSpPr>
                  <a:spLocks noChangeArrowheads="1"/>
                </p:cNvSpPr>
                <p:nvPr/>
              </p:nvSpPr>
              <p:spPr bwMode="hidden">
                <a:xfrm>
                  <a:off x="2380" y="1601"/>
                  <a:ext cx="579" cy="406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2"/>
                    </a:gs>
                    <a:gs pos="100000">
                      <a:schemeClr val="bg2"/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</p:grpSp>
          <p:grpSp>
            <p:nvGrpSpPr>
              <p:cNvPr id="64528" name="Group 16"/>
              <p:cNvGrpSpPr>
                <a:grpSpLocks/>
              </p:cNvGrpSpPr>
              <p:nvPr/>
            </p:nvGrpSpPr>
            <p:grpSpPr bwMode="auto">
              <a:xfrm>
                <a:off x="3115" y="0"/>
                <a:ext cx="2145" cy="1702"/>
                <a:chOff x="3115" y="0"/>
                <a:chExt cx="2145" cy="1702"/>
              </a:xfrm>
            </p:grpSpPr>
            <p:grpSp>
              <p:nvGrpSpPr>
                <p:cNvPr id="64529" name="Group 17"/>
                <p:cNvGrpSpPr>
                  <a:grpSpLocks/>
                </p:cNvGrpSpPr>
                <p:nvPr/>
              </p:nvGrpSpPr>
              <p:grpSpPr bwMode="auto">
                <a:xfrm>
                  <a:off x="4505" y="589"/>
                  <a:ext cx="493" cy="912"/>
                  <a:chOff x="3471" y="1530"/>
                  <a:chExt cx="1258" cy="2327"/>
                </a:xfrm>
              </p:grpSpPr>
              <p:sp>
                <p:nvSpPr>
                  <p:cNvPr id="64530" name="Freeform 18"/>
                  <p:cNvSpPr>
                    <a:spLocks/>
                  </p:cNvSpPr>
                  <p:nvPr/>
                </p:nvSpPr>
                <p:spPr bwMode="hidden">
                  <a:xfrm rot="2711884">
                    <a:off x="2765" y="2236"/>
                    <a:ext cx="1724" cy="312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64531" name="Freeform 19"/>
                  <p:cNvSpPr>
                    <a:spLocks/>
                  </p:cNvSpPr>
                  <p:nvPr/>
                </p:nvSpPr>
                <p:spPr bwMode="hidden">
                  <a:xfrm rot="2711884">
                    <a:off x="4021" y="3150"/>
                    <a:ext cx="925" cy="490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64532" name="Group 20"/>
                <p:cNvGrpSpPr>
                  <a:grpSpLocks/>
                </p:cNvGrpSpPr>
                <p:nvPr/>
              </p:nvGrpSpPr>
              <p:grpSpPr bwMode="auto">
                <a:xfrm>
                  <a:off x="4267" y="781"/>
                  <a:ext cx="966" cy="522"/>
                  <a:chOff x="2864" y="2019"/>
                  <a:chExt cx="2463" cy="1332"/>
                </a:xfrm>
              </p:grpSpPr>
              <p:sp>
                <p:nvSpPr>
                  <p:cNvPr id="64533" name="Freeform 21"/>
                  <p:cNvSpPr>
                    <a:spLocks/>
                  </p:cNvSpPr>
                  <p:nvPr/>
                </p:nvSpPr>
                <p:spPr bwMode="hidden">
                  <a:xfrm rot="2104081">
                    <a:off x="2864" y="2019"/>
                    <a:ext cx="1814" cy="347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64534" name="Freeform 22"/>
                  <p:cNvSpPr>
                    <a:spLocks/>
                  </p:cNvSpPr>
                  <p:nvPr/>
                </p:nvSpPr>
                <p:spPr bwMode="hidden">
                  <a:xfrm rot="2104081">
                    <a:off x="4353" y="2806"/>
                    <a:ext cx="974" cy="545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64535" name="Group 23"/>
                <p:cNvGrpSpPr>
                  <a:grpSpLocks/>
                </p:cNvGrpSpPr>
                <p:nvPr/>
              </p:nvGrpSpPr>
              <p:grpSpPr bwMode="auto">
                <a:xfrm>
                  <a:off x="4280" y="707"/>
                  <a:ext cx="971" cy="417"/>
                  <a:chOff x="2897" y="1832"/>
                  <a:chExt cx="2477" cy="1064"/>
                </a:xfrm>
              </p:grpSpPr>
              <p:sp>
                <p:nvSpPr>
                  <p:cNvPr id="64536" name="Freeform 24"/>
                  <p:cNvSpPr>
                    <a:spLocks/>
                  </p:cNvSpPr>
                  <p:nvPr/>
                </p:nvSpPr>
                <p:spPr bwMode="hidden">
                  <a:xfrm rot="1582915">
                    <a:off x="2897" y="1832"/>
                    <a:ext cx="1736" cy="304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64537" name="Freeform 25"/>
                  <p:cNvSpPr>
                    <a:spLocks/>
                  </p:cNvSpPr>
                  <p:nvPr/>
                </p:nvSpPr>
                <p:spPr bwMode="hidden">
                  <a:xfrm rot="1582915">
                    <a:off x="4442" y="2420"/>
                    <a:ext cx="932" cy="476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64538" name="Group 26"/>
                <p:cNvGrpSpPr>
                  <a:grpSpLocks/>
                </p:cNvGrpSpPr>
                <p:nvPr/>
              </p:nvGrpSpPr>
              <p:grpSpPr bwMode="auto">
                <a:xfrm>
                  <a:off x="4291" y="630"/>
                  <a:ext cx="969" cy="364"/>
                  <a:chOff x="2924" y="1636"/>
                  <a:chExt cx="2472" cy="927"/>
                </a:xfrm>
              </p:grpSpPr>
              <p:sp>
                <p:nvSpPr>
                  <p:cNvPr id="64539" name="Freeform 27"/>
                  <p:cNvSpPr>
                    <a:spLocks/>
                  </p:cNvSpPr>
                  <p:nvPr/>
                </p:nvSpPr>
                <p:spPr bwMode="hidden">
                  <a:xfrm rot="1080363">
                    <a:off x="2924" y="1636"/>
                    <a:ext cx="1677" cy="335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64540" name="Freeform 28"/>
                  <p:cNvSpPr>
                    <a:spLocks/>
                  </p:cNvSpPr>
                  <p:nvPr/>
                </p:nvSpPr>
                <p:spPr bwMode="hidden">
                  <a:xfrm rot="1080363">
                    <a:off x="4495" y="2037"/>
                    <a:ext cx="901" cy="526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64541" name="Group 29"/>
                <p:cNvGrpSpPr>
                  <a:grpSpLocks/>
                </p:cNvGrpSpPr>
                <p:nvPr/>
              </p:nvGrpSpPr>
              <p:grpSpPr bwMode="auto">
                <a:xfrm>
                  <a:off x="4304" y="543"/>
                  <a:ext cx="918" cy="258"/>
                  <a:chOff x="2958" y="1414"/>
                  <a:chExt cx="2342" cy="657"/>
                </a:xfrm>
              </p:grpSpPr>
              <p:sp>
                <p:nvSpPr>
                  <p:cNvPr id="64542" name="Freeform 30"/>
                  <p:cNvSpPr>
                    <a:spLocks/>
                  </p:cNvSpPr>
                  <p:nvPr/>
                </p:nvSpPr>
                <p:spPr bwMode="hidden">
                  <a:xfrm rot="463793">
                    <a:off x="2958" y="1414"/>
                    <a:ext cx="1545" cy="312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64543" name="Freeform 31"/>
                  <p:cNvSpPr>
                    <a:spLocks/>
                  </p:cNvSpPr>
                  <p:nvPr/>
                </p:nvSpPr>
                <p:spPr bwMode="hidden">
                  <a:xfrm rot="463793">
                    <a:off x="4470" y="1582"/>
                    <a:ext cx="830" cy="489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64544" name="Group 32"/>
                <p:cNvGrpSpPr>
                  <a:grpSpLocks/>
                </p:cNvGrpSpPr>
                <p:nvPr/>
              </p:nvGrpSpPr>
              <p:grpSpPr bwMode="auto">
                <a:xfrm>
                  <a:off x="4314" y="487"/>
                  <a:ext cx="843" cy="134"/>
                  <a:chOff x="2983" y="1269"/>
                  <a:chExt cx="2150" cy="343"/>
                </a:xfrm>
              </p:grpSpPr>
              <p:sp>
                <p:nvSpPr>
                  <p:cNvPr id="64545" name="Freeform 33"/>
                  <p:cNvSpPr>
                    <a:spLocks/>
                  </p:cNvSpPr>
                  <p:nvPr/>
                </p:nvSpPr>
                <p:spPr bwMode="hidden">
                  <a:xfrm rot="-84182">
                    <a:off x="2983" y="1289"/>
                    <a:ext cx="1404" cy="219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64546" name="Freeform 34"/>
                  <p:cNvSpPr>
                    <a:spLocks/>
                  </p:cNvSpPr>
                  <p:nvPr/>
                </p:nvSpPr>
                <p:spPr bwMode="hidden">
                  <a:xfrm rot="-84182">
                    <a:off x="4379" y="1269"/>
                    <a:ext cx="754" cy="343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64547" name="Group 35"/>
                <p:cNvGrpSpPr>
                  <a:grpSpLocks/>
                </p:cNvGrpSpPr>
                <p:nvPr/>
              </p:nvGrpSpPr>
              <p:grpSpPr bwMode="auto">
                <a:xfrm>
                  <a:off x="4296" y="349"/>
                  <a:ext cx="737" cy="167"/>
                  <a:chOff x="2938" y="917"/>
                  <a:chExt cx="1879" cy="427"/>
                </a:xfrm>
              </p:grpSpPr>
              <p:sp>
                <p:nvSpPr>
                  <p:cNvPr id="64548" name="Freeform 36"/>
                  <p:cNvSpPr>
                    <a:spLocks/>
                  </p:cNvSpPr>
                  <p:nvPr/>
                </p:nvSpPr>
                <p:spPr bwMode="hidden">
                  <a:xfrm rot="-802576">
                    <a:off x="2938" y="1129"/>
                    <a:ext cx="1233" cy="215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64549" name="Freeform 37"/>
                  <p:cNvSpPr>
                    <a:spLocks/>
                  </p:cNvSpPr>
                  <p:nvPr/>
                </p:nvSpPr>
                <p:spPr bwMode="hidden">
                  <a:xfrm rot="-802576">
                    <a:off x="4155" y="917"/>
                    <a:ext cx="662" cy="338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64550" name="Group 38"/>
                <p:cNvGrpSpPr>
                  <a:grpSpLocks/>
                </p:cNvGrpSpPr>
                <p:nvPr/>
              </p:nvGrpSpPr>
              <p:grpSpPr bwMode="auto">
                <a:xfrm>
                  <a:off x="3394" y="637"/>
                  <a:ext cx="493" cy="912"/>
                  <a:chOff x="637" y="1653"/>
                  <a:chExt cx="1257" cy="2326"/>
                </a:xfrm>
              </p:grpSpPr>
              <p:sp>
                <p:nvSpPr>
                  <p:cNvPr id="64551" name="Freeform 39"/>
                  <p:cNvSpPr>
                    <a:spLocks/>
                  </p:cNvSpPr>
                  <p:nvPr/>
                </p:nvSpPr>
                <p:spPr bwMode="hidden">
                  <a:xfrm rot="18888116" flipH="1">
                    <a:off x="876" y="2359"/>
                    <a:ext cx="1724" cy="312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64552" name="Freeform 40"/>
                  <p:cNvSpPr>
                    <a:spLocks/>
                  </p:cNvSpPr>
                  <p:nvPr/>
                </p:nvSpPr>
                <p:spPr bwMode="hidden">
                  <a:xfrm rot="18888116" flipH="1">
                    <a:off x="419" y="3272"/>
                    <a:ext cx="925" cy="490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64553" name="Group 41"/>
                <p:cNvGrpSpPr>
                  <a:grpSpLocks/>
                </p:cNvGrpSpPr>
                <p:nvPr/>
              </p:nvGrpSpPr>
              <p:grpSpPr bwMode="auto">
                <a:xfrm>
                  <a:off x="3142" y="850"/>
                  <a:ext cx="966" cy="522"/>
                  <a:chOff x="-5" y="2196"/>
                  <a:chExt cx="2463" cy="1332"/>
                </a:xfrm>
              </p:grpSpPr>
              <p:sp>
                <p:nvSpPr>
                  <p:cNvPr id="64554" name="Freeform 42"/>
                  <p:cNvSpPr>
                    <a:spLocks/>
                  </p:cNvSpPr>
                  <p:nvPr/>
                </p:nvSpPr>
                <p:spPr bwMode="hidden">
                  <a:xfrm rot="19495919" flipH="1">
                    <a:off x="644" y="2196"/>
                    <a:ext cx="1814" cy="347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64555" name="Freeform 43"/>
                  <p:cNvSpPr>
                    <a:spLocks/>
                  </p:cNvSpPr>
                  <p:nvPr/>
                </p:nvSpPr>
                <p:spPr bwMode="hidden">
                  <a:xfrm rot="19495919" flipH="1">
                    <a:off x="-5" y="2983"/>
                    <a:ext cx="974" cy="545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64556" name="Group 44"/>
                <p:cNvGrpSpPr>
                  <a:grpSpLocks/>
                </p:cNvGrpSpPr>
                <p:nvPr/>
              </p:nvGrpSpPr>
              <p:grpSpPr bwMode="auto">
                <a:xfrm>
                  <a:off x="3124" y="777"/>
                  <a:ext cx="971" cy="417"/>
                  <a:chOff x="-52" y="2009"/>
                  <a:chExt cx="2477" cy="1064"/>
                </a:xfrm>
              </p:grpSpPr>
              <p:sp>
                <p:nvSpPr>
                  <p:cNvPr id="64557" name="Freeform 45"/>
                  <p:cNvSpPr>
                    <a:spLocks/>
                  </p:cNvSpPr>
                  <p:nvPr/>
                </p:nvSpPr>
                <p:spPr bwMode="hidden">
                  <a:xfrm rot="20017085" flipH="1">
                    <a:off x="689" y="2009"/>
                    <a:ext cx="1736" cy="304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64558" name="Freeform 46"/>
                  <p:cNvSpPr>
                    <a:spLocks/>
                  </p:cNvSpPr>
                  <p:nvPr/>
                </p:nvSpPr>
                <p:spPr bwMode="hidden">
                  <a:xfrm rot="20017085" flipH="1">
                    <a:off x="-52" y="2597"/>
                    <a:ext cx="932" cy="476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64559" name="Group 47"/>
                <p:cNvGrpSpPr>
                  <a:grpSpLocks/>
                </p:cNvGrpSpPr>
                <p:nvPr/>
              </p:nvGrpSpPr>
              <p:grpSpPr bwMode="auto">
                <a:xfrm>
                  <a:off x="3115" y="700"/>
                  <a:ext cx="969" cy="363"/>
                  <a:chOff x="-74" y="1813"/>
                  <a:chExt cx="2472" cy="927"/>
                </a:xfrm>
              </p:grpSpPr>
              <p:sp>
                <p:nvSpPr>
                  <p:cNvPr id="64560" name="Freeform 48"/>
                  <p:cNvSpPr>
                    <a:spLocks/>
                  </p:cNvSpPr>
                  <p:nvPr/>
                </p:nvSpPr>
                <p:spPr bwMode="hidden">
                  <a:xfrm rot="20519637" flipH="1">
                    <a:off x="721" y="1813"/>
                    <a:ext cx="1677" cy="335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64561" name="Freeform 49"/>
                  <p:cNvSpPr>
                    <a:spLocks/>
                  </p:cNvSpPr>
                  <p:nvPr/>
                </p:nvSpPr>
                <p:spPr bwMode="hidden">
                  <a:xfrm rot="20519637" flipH="1">
                    <a:off x="-74" y="2214"/>
                    <a:ext cx="901" cy="526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64562" name="Group 50"/>
                <p:cNvGrpSpPr>
                  <a:grpSpLocks/>
                </p:cNvGrpSpPr>
                <p:nvPr/>
              </p:nvGrpSpPr>
              <p:grpSpPr bwMode="auto">
                <a:xfrm>
                  <a:off x="3153" y="613"/>
                  <a:ext cx="918" cy="257"/>
                  <a:chOff x="22" y="1591"/>
                  <a:chExt cx="2342" cy="657"/>
                </a:xfrm>
              </p:grpSpPr>
              <p:sp>
                <p:nvSpPr>
                  <p:cNvPr id="64563" name="Freeform 51"/>
                  <p:cNvSpPr>
                    <a:spLocks/>
                  </p:cNvSpPr>
                  <p:nvPr/>
                </p:nvSpPr>
                <p:spPr bwMode="hidden">
                  <a:xfrm rot="21136207" flipH="1">
                    <a:off x="819" y="1591"/>
                    <a:ext cx="1545" cy="312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64564" name="Freeform 52"/>
                  <p:cNvSpPr>
                    <a:spLocks/>
                  </p:cNvSpPr>
                  <p:nvPr/>
                </p:nvSpPr>
                <p:spPr bwMode="hidden">
                  <a:xfrm rot="21136207" flipH="1">
                    <a:off x="22" y="1759"/>
                    <a:ext cx="830" cy="489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64565" name="Group 53"/>
                <p:cNvGrpSpPr>
                  <a:grpSpLocks/>
                </p:cNvGrpSpPr>
                <p:nvPr/>
              </p:nvGrpSpPr>
              <p:grpSpPr bwMode="auto">
                <a:xfrm>
                  <a:off x="3218" y="556"/>
                  <a:ext cx="843" cy="134"/>
                  <a:chOff x="189" y="1446"/>
                  <a:chExt cx="2150" cy="343"/>
                </a:xfrm>
              </p:grpSpPr>
              <p:sp>
                <p:nvSpPr>
                  <p:cNvPr id="64566" name="Freeform 54"/>
                  <p:cNvSpPr>
                    <a:spLocks/>
                  </p:cNvSpPr>
                  <p:nvPr/>
                </p:nvSpPr>
                <p:spPr bwMode="hidden">
                  <a:xfrm rot="84182" flipH="1">
                    <a:off x="935" y="1466"/>
                    <a:ext cx="1404" cy="219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64567" name="Freeform 55"/>
                  <p:cNvSpPr>
                    <a:spLocks/>
                  </p:cNvSpPr>
                  <p:nvPr/>
                </p:nvSpPr>
                <p:spPr bwMode="hidden">
                  <a:xfrm rot="84182" flipH="1">
                    <a:off x="189" y="1446"/>
                    <a:ext cx="754" cy="343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64568" name="Group 56"/>
                <p:cNvGrpSpPr>
                  <a:grpSpLocks/>
                </p:cNvGrpSpPr>
                <p:nvPr/>
              </p:nvGrpSpPr>
              <p:grpSpPr bwMode="auto">
                <a:xfrm>
                  <a:off x="3342" y="418"/>
                  <a:ext cx="737" cy="167"/>
                  <a:chOff x="505" y="1094"/>
                  <a:chExt cx="1879" cy="427"/>
                </a:xfrm>
              </p:grpSpPr>
              <p:sp>
                <p:nvSpPr>
                  <p:cNvPr id="64569" name="Freeform 57"/>
                  <p:cNvSpPr>
                    <a:spLocks/>
                  </p:cNvSpPr>
                  <p:nvPr/>
                </p:nvSpPr>
                <p:spPr bwMode="hidden">
                  <a:xfrm rot="802576" flipH="1">
                    <a:off x="1151" y="1306"/>
                    <a:ext cx="1233" cy="215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64570" name="Freeform 58"/>
                  <p:cNvSpPr>
                    <a:spLocks/>
                  </p:cNvSpPr>
                  <p:nvPr/>
                </p:nvSpPr>
                <p:spPr bwMode="hidden">
                  <a:xfrm rot="802576" flipH="1">
                    <a:off x="505" y="1094"/>
                    <a:ext cx="662" cy="338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64571" name="Group 59"/>
                <p:cNvGrpSpPr>
                  <a:grpSpLocks/>
                </p:cNvGrpSpPr>
                <p:nvPr/>
              </p:nvGrpSpPr>
              <p:grpSpPr bwMode="auto">
                <a:xfrm>
                  <a:off x="3386" y="341"/>
                  <a:ext cx="725" cy="218"/>
                  <a:chOff x="616" y="899"/>
                  <a:chExt cx="1850" cy="554"/>
                </a:xfrm>
              </p:grpSpPr>
              <p:sp>
                <p:nvSpPr>
                  <p:cNvPr id="64572" name="Freeform 60"/>
                  <p:cNvSpPr>
                    <a:spLocks/>
                  </p:cNvSpPr>
                  <p:nvPr/>
                </p:nvSpPr>
                <p:spPr bwMode="hidden">
                  <a:xfrm rot="1277471" flipH="1">
                    <a:off x="1233" y="1238"/>
                    <a:ext cx="1233" cy="215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64573" name="Freeform 61"/>
                  <p:cNvSpPr>
                    <a:spLocks/>
                  </p:cNvSpPr>
                  <p:nvPr/>
                </p:nvSpPr>
                <p:spPr bwMode="hidden">
                  <a:xfrm rot="1277471" flipH="1">
                    <a:off x="616" y="899"/>
                    <a:ext cx="662" cy="338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64574" name="Group 62"/>
                <p:cNvGrpSpPr>
                  <a:grpSpLocks/>
                </p:cNvGrpSpPr>
                <p:nvPr/>
              </p:nvGrpSpPr>
              <p:grpSpPr bwMode="auto">
                <a:xfrm>
                  <a:off x="3472" y="231"/>
                  <a:ext cx="693" cy="291"/>
                  <a:chOff x="3472" y="231"/>
                  <a:chExt cx="693" cy="291"/>
                </a:xfrm>
              </p:grpSpPr>
              <p:sp>
                <p:nvSpPr>
                  <p:cNvPr id="64575" name="Freeform 63"/>
                  <p:cNvSpPr>
                    <a:spLocks/>
                  </p:cNvSpPr>
                  <p:nvPr/>
                </p:nvSpPr>
                <p:spPr bwMode="hidden">
                  <a:xfrm rot="2028410" flipH="1">
                    <a:off x="3681" y="438"/>
                    <a:ext cx="484" cy="84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64576" name="Freeform 64"/>
                  <p:cNvSpPr>
                    <a:spLocks/>
                  </p:cNvSpPr>
                  <p:nvPr/>
                </p:nvSpPr>
                <p:spPr bwMode="hidden">
                  <a:xfrm rot="2028410" flipH="1">
                    <a:off x="3472" y="231"/>
                    <a:ext cx="260" cy="132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64577" name="Group 65"/>
                <p:cNvGrpSpPr>
                  <a:grpSpLocks/>
                </p:cNvGrpSpPr>
                <p:nvPr/>
              </p:nvGrpSpPr>
              <p:grpSpPr bwMode="auto">
                <a:xfrm>
                  <a:off x="3554" y="118"/>
                  <a:ext cx="664" cy="349"/>
                  <a:chOff x="3554" y="118"/>
                  <a:chExt cx="664" cy="349"/>
                </a:xfrm>
              </p:grpSpPr>
              <p:sp>
                <p:nvSpPr>
                  <p:cNvPr id="64578" name="Freeform 66"/>
                  <p:cNvSpPr>
                    <a:spLocks/>
                  </p:cNvSpPr>
                  <p:nvPr/>
                </p:nvSpPr>
                <p:spPr bwMode="hidden">
                  <a:xfrm rot="2664424" flipH="1">
                    <a:off x="3727" y="383"/>
                    <a:ext cx="491" cy="84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64579" name="Freeform 67"/>
                  <p:cNvSpPr>
                    <a:spLocks/>
                  </p:cNvSpPr>
                  <p:nvPr/>
                </p:nvSpPr>
                <p:spPr bwMode="hidden">
                  <a:xfrm rot="2664424" flipH="1">
                    <a:off x="3554" y="118"/>
                    <a:ext cx="264" cy="132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64580" name="Group 68"/>
                <p:cNvGrpSpPr>
                  <a:grpSpLocks/>
                </p:cNvGrpSpPr>
                <p:nvPr/>
              </p:nvGrpSpPr>
              <p:grpSpPr bwMode="auto">
                <a:xfrm>
                  <a:off x="3784" y="30"/>
                  <a:ext cx="305" cy="593"/>
                  <a:chOff x="1633" y="104"/>
                  <a:chExt cx="778" cy="1512"/>
                </a:xfrm>
              </p:grpSpPr>
              <p:sp>
                <p:nvSpPr>
                  <p:cNvPr id="64581" name="Freeform 69"/>
                  <p:cNvSpPr>
                    <a:spLocks/>
                  </p:cNvSpPr>
                  <p:nvPr/>
                </p:nvSpPr>
                <p:spPr bwMode="hidden">
                  <a:xfrm rot="3473776" flipH="1">
                    <a:off x="1754" y="958"/>
                    <a:ext cx="1100" cy="215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64582" name="Freeform 70"/>
                  <p:cNvSpPr>
                    <a:spLocks/>
                  </p:cNvSpPr>
                  <p:nvPr/>
                </p:nvSpPr>
                <p:spPr bwMode="hidden">
                  <a:xfrm rot="3473776" flipH="1">
                    <a:off x="1506" y="231"/>
                    <a:ext cx="591" cy="338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64583" name="Group 71"/>
                <p:cNvGrpSpPr>
                  <a:grpSpLocks/>
                </p:cNvGrpSpPr>
                <p:nvPr/>
              </p:nvGrpSpPr>
              <p:grpSpPr bwMode="auto">
                <a:xfrm>
                  <a:off x="3903" y="0"/>
                  <a:ext cx="248" cy="601"/>
                  <a:chOff x="1935" y="28"/>
                  <a:chExt cx="634" cy="1534"/>
                </a:xfrm>
              </p:grpSpPr>
              <p:sp>
                <p:nvSpPr>
                  <p:cNvPr id="64584" name="Freeform 72"/>
                  <p:cNvSpPr>
                    <a:spLocks/>
                  </p:cNvSpPr>
                  <p:nvPr/>
                </p:nvSpPr>
                <p:spPr bwMode="hidden">
                  <a:xfrm rot="4126480" flipH="1">
                    <a:off x="1931" y="924"/>
                    <a:ext cx="1061" cy="215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64585" name="Freeform 73"/>
                  <p:cNvSpPr>
                    <a:spLocks/>
                  </p:cNvSpPr>
                  <p:nvPr/>
                </p:nvSpPr>
                <p:spPr bwMode="hidden">
                  <a:xfrm rot="4126480" flipH="1">
                    <a:off x="1819" y="144"/>
                    <a:ext cx="570" cy="338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64586" name="Group 74"/>
                <p:cNvGrpSpPr>
                  <a:grpSpLocks/>
                </p:cNvGrpSpPr>
                <p:nvPr/>
              </p:nvGrpSpPr>
              <p:grpSpPr bwMode="auto">
                <a:xfrm>
                  <a:off x="4251" y="252"/>
                  <a:ext cx="723" cy="222"/>
                  <a:chOff x="2822" y="672"/>
                  <a:chExt cx="1845" cy="566"/>
                </a:xfrm>
              </p:grpSpPr>
              <p:sp>
                <p:nvSpPr>
                  <p:cNvPr id="64587" name="Freeform 75"/>
                  <p:cNvSpPr>
                    <a:spLocks/>
                  </p:cNvSpPr>
                  <p:nvPr/>
                </p:nvSpPr>
                <p:spPr bwMode="hidden">
                  <a:xfrm rot="-1325434">
                    <a:off x="2822" y="1023"/>
                    <a:ext cx="1233" cy="215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64588" name="Freeform 76"/>
                  <p:cNvSpPr>
                    <a:spLocks/>
                  </p:cNvSpPr>
                  <p:nvPr/>
                </p:nvSpPr>
                <p:spPr bwMode="hidden">
                  <a:xfrm rot="-1325434">
                    <a:off x="4005" y="672"/>
                    <a:ext cx="662" cy="338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64589" name="Group 77"/>
                <p:cNvGrpSpPr>
                  <a:grpSpLocks/>
                </p:cNvGrpSpPr>
                <p:nvPr/>
              </p:nvGrpSpPr>
              <p:grpSpPr bwMode="auto">
                <a:xfrm>
                  <a:off x="4196" y="163"/>
                  <a:ext cx="699" cy="282"/>
                  <a:chOff x="2683" y="445"/>
                  <a:chExt cx="1781" cy="717"/>
                </a:xfrm>
              </p:grpSpPr>
              <p:sp>
                <p:nvSpPr>
                  <p:cNvPr id="64590" name="Freeform 78"/>
                  <p:cNvSpPr>
                    <a:spLocks/>
                  </p:cNvSpPr>
                  <p:nvPr/>
                </p:nvSpPr>
                <p:spPr bwMode="hidden">
                  <a:xfrm rot="-1921064">
                    <a:off x="2683" y="947"/>
                    <a:ext cx="1233" cy="215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64591" name="Freeform 79"/>
                  <p:cNvSpPr>
                    <a:spLocks/>
                  </p:cNvSpPr>
                  <p:nvPr/>
                </p:nvSpPr>
                <p:spPr bwMode="hidden">
                  <a:xfrm rot="-1921064">
                    <a:off x="3802" y="445"/>
                    <a:ext cx="662" cy="338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</p:grpSp>
            <p:sp>
              <p:nvSpPr>
                <p:cNvPr id="64592" name="Freeform 80"/>
                <p:cNvSpPr>
                  <a:spLocks/>
                </p:cNvSpPr>
                <p:nvPr/>
              </p:nvSpPr>
              <p:spPr bwMode="hidden">
                <a:xfrm rot="4578755" flipH="1">
                  <a:off x="3968" y="372"/>
                  <a:ext cx="403" cy="57"/>
                </a:xfrm>
                <a:custGeom>
                  <a:avLst/>
                  <a:gdLst/>
                  <a:ahLst/>
                  <a:cxnLst>
                    <a:cxn ang="0">
                      <a:pos x="0" y="504"/>
                    </a:cxn>
                    <a:cxn ang="0">
                      <a:pos x="864" y="168"/>
                    </a:cxn>
                    <a:cxn ang="0">
                      <a:pos x="1776" y="24"/>
                    </a:cxn>
                    <a:cxn ang="0">
                      <a:pos x="2736" y="24"/>
                    </a:cxn>
                    <a:cxn ang="0">
                      <a:pos x="2720" y="103"/>
                    </a:cxn>
                    <a:cxn ang="0">
                      <a:pos x="1764" y="103"/>
                    </a:cxn>
                    <a:cxn ang="0">
                      <a:pos x="654" y="292"/>
                    </a:cxn>
                    <a:cxn ang="0">
                      <a:pos x="0" y="504"/>
                    </a:cxn>
                  </a:cxnLst>
                  <a:rect l="0" t="0" r="r" b="b"/>
                  <a:pathLst>
                    <a:path w="2736" h="504">
                      <a:moveTo>
                        <a:pt x="0" y="504"/>
                      </a:moveTo>
                      <a:cubicBezTo>
                        <a:pt x="24" y="488"/>
                        <a:pt x="568" y="248"/>
                        <a:pt x="864" y="168"/>
                      </a:cubicBezTo>
                      <a:cubicBezTo>
                        <a:pt x="1160" y="88"/>
                        <a:pt x="1464" y="48"/>
                        <a:pt x="1776" y="24"/>
                      </a:cubicBezTo>
                      <a:cubicBezTo>
                        <a:pt x="2088" y="0"/>
                        <a:pt x="2579" y="11"/>
                        <a:pt x="2736" y="24"/>
                      </a:cubicBezTo>
                      <a:lnTo>
                        <a:pt x="2720" y="103"/>
                      </a:lnTo>
                      <a:cubicBezTo>
                        <a:pt x="2558" y="116"/>
                        <a:pt x="2108" y="71"/>
                        <a:pt x="1764" y="103"/>
                      </a:cubicBezTo>
                      <a:cubicBezTo>
                        <a:pt x="1209" y="136"/>
                        <a:pt x="998" y="192"/>
                        <a:pt x="654" y="292"/>
                      </a:cubicBezTo>
                      <a:cubicBezTo>
                        <a:pt x="358" y="356"/>
                        <a:pt x="136" y="460"/>
                        <a:pt x="0" y="504"/>
                      </a:cubicBezTo>
                      <a:close/>
                    </a:path>
                  </a:pathLst>
                </a:custGeom>
                <a:gradFill rotWithShape="0">
                  <a:gsLst>
                    <a:gs pos="0">
                      <a:schemeClr val="folHlink"/>
                    </a:gs>
                    <a:gs pos="100000">
                      <a:schemeClr val="accent2"/>
                    </a:gs>
                  </a:gsLst>
                  <a:lin ang="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64593" name="Freeform 81"/>
                <p:cNvSpPr>
                  <a:spLocks/>
                </p:cNvSpPr>
                <p:nvPr/>
              </p:nvSpPr>
              <p:spPr bwMode="hidden">
                <a:xfrm rot="4578755" flipH="1">
                  <a:off x="3977" y="77"/>
                  <a:ext cx="216" cy="90"/>
                </a:xfrm>
                <a:custGeom>
                  <a:avLst/>
                  <a:gdLst/>
                  <a:ahLst/>
                  <a:cxnLst>
                    <a:cxn ang="0">
                      <a:pos x="5" y="8"/>
                    </a:cxn>
                    <a:cxn ang="0">
                      <a:pos x="485" y="56"/>
                    </a:cxn>
                    <a:cxn ang="0">
                      <a:pos x="1157" y="200"/>
                    </a:cxn>
                    <a:cxn ang="0">
                      <a:pos x="1611" y="432"/>
                    </a:cxn>
                    <a:cxn ang="0">
                      <a:pos x="1756" y="609"/>
                    </a:cxn>
                    <a:cxn ang="0">
                      <a:pos x="1689" y="787"/>
                    </a:cxn>
                    <a:cxn ang="0">
                      <a:pos x="1589" y="632"/>
                    </a:cxn>
                    <a:cxn ang="0">
                      <a:pos x="1389" y="454"/>
                    </a:cxn>
                    <a:cxn ang="0">
                      <a:pos x="1109" y="296"/>
                    </a:cxn>
                    <a:cxn ang="0">
                      <a:pos x="581" y="152"/>
                    </a:cxn>
                    <a:cxn ang="0">
                      <a:pos x="0" y="76"/>
                    </a:cxn>
                    <a:cxn ang="0">
                      <a:pos x="5" y="8"/>
                    </a:cxn>
                  </a:cxnLst>
                  <a:rect l="0" t="0" r="r" b="b"/>
                  <a:pathLst>
                    <a:path w="1769" h="791">
                      <a:moveTo>
                        <a:pt x="5" y="8"/>
                      </a:moveTo>
                      <a:cubicBezTo>
                        <a:pt x="85" y="0"/>
                        <a:pt x="293" y="24"/>
                        <a:pt x="485" y="56"/>
                      </a:cubicBezTo>
                      <a:cubicBezTo>
                        <a:pt x="677" y="88"/>
                        <a:pt x="969" y="137"/>
                        <a:pt x="1157" y="200"/>
                      </a:cubicBezTo>
                      <a:cubicBezTo>
                        <a:pt x="1345" y="263"/>
                        <a:pt x="1511" y="364"/>
                        <a:pt x="1611" y="432"/>
                      </a:cubicBezTo>
                      <a:cubicBezTo>
                        <a:pt x="1711" y="500"/>
                        <a:pt x="1743" y="550"/>
                        <a:pt x="1756" y="609"/>
                      </a:cubicBezTo>
                      <a:cubicBezTo>
                        <a:pt x="1769" y="668"/>
                        <a:pt x="1717" y="783"/>
                        <a:pt x="1689" y="787"/>
                      </a:cubicBezTo>
                      <a:cubicBezTo>
                        <a:pt x="1661" y="791"/>
                        <a:pt x="1639" y="687"/>
                        <a:pt x="1589" y="632"/>
                      </a:cubicBezTo>
                      <a:cubicBezTo>
                        <a:pt x="1539" y="577"/>
                        <a:pt x="1469" y="510"/>
                        <a:pt x="1389" y="454"/>
                      </a:cubicBezTo>
                      <a:cubicBezTo>
                        <a:pt x="1309" y="398"/>
                        <a:pt x="1244" y="346"/>
                        <a:pt x="1109" y="296"/>
                      </a:cubicBezTo>
                      <a:cubicBezTo>
                        <a:pt x="974" y="246"/>
                        <a:pt x="766" y="189"/>
                        <a:pt x="581" y="152"/>
                      </a:cubicBezTo>
                      <a:cubicBezTo>
                        <a:pt x="396" y="115"/>
                        <a:pt x="96" y="100"/>
                        <a:pt x="0" y="76"/>
                      </a:cubicBezTo>
                      <a:lnTo>
                        <a:pt x="5" y="8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1"/>
                    </a:gs>
                    <a:gs pos="100000">
                      <a:schemeClr val="folHlink"/>
                    </a:gs>
                  </a:gsLst>
                  <a:lin ang="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grpSp>
              <p:nvGrpSpPr>
                <p:cNvPr id="64594" name="Group 82"/>
                <p:cNvGrpSpPr>
                  <a:grpSpLocks/>
                </p:cNvGrpSpPr>
                <p:nvPr/>
              </p:nvGrpSpPr>
              <p:grpSpPr bwMode="auto">
                <a:xfrm>
                  <a:off x="4242" y="5"/>
                  <a:ext cx="251" cy="596"/>
                  <a:chOff x="2800" y="41"/>
                  <a:chExt cx="640" cy="1520"/>
                </a:xfrm>
              </p:grpSpPr>
              <p:sp>
                <p:nvSpPr>
                  <p:cNvPr id="64595" name="Freeform 83"/>
                  <p:cNvSpPr>
                    <a:spLocks/>
                  </p:cNvSpPr>
                  <p:nvPr/>
                </p:nvSpPr>
                <p:spPr bwMode="hidden">
                  <a:xfrm rot="-3857755">
                    <a:off x="2361" y="938"/>
                    <a:ext cx="1062" cy="184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64596" name="Freeform 84"/>
                  <p:cNvSpPr>
                    <a:spLocks/>
                  </p:cNvSpPr>
                  <p:nvPr/>
                </p:nvSpPr>
                <p:spPr bwMode="hidden">
                  <a:xfrm rot="-3857755">
                    <a:off x="3011" y="181"/>
                    <a:ext cx="570" cy="289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64597" name="Group 85"/>
                <p:cNvGrpSpPr>
                  <a:grpSpLocks/>
                </p:cNvGrpSpPr>
                <p:nvPr/>
              </p:nvGrpSpPr>
              <p:grpSpPr bwMode="auto">
                <a:xfrm>
                  <a:off x="4295" y="53"/>
                  <a:ext cx="398" cy="574"/>
                  <a:chOff x="2934" y="163"/>
                  <a:chExt cx="1017" cy="1464"/>
                </a:xfrm>
              </p:grpSpPr>
              <p:sp>
                <p:nvSpPr>
                  <p:cNvPr id="64598" name="Freeform 86"/>
                  <p:cNvSpPr>
                    <a:spLocks/>
                  </p:cNvSpPr>
                  <p:nvPr/>
                </p:nvSpPr>
                <p:spPr bwMode="hidden">
                  <a:xfrm rot="-2777260">
                    <a:off x="2491" y="915"/>
                    <a:ext cx="1155" cy="270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64599" name="Freeform 87"/>
                  <p:cNvSpPr>
                    <a:spLocks/>
                  </p:cNvSpPr>
                  <p:nvPr/>
                </p:nvSpPr>
                <p:spPr bwMode="hidden">
                  <a:xfrm rot="-2777260">
                    <a:off x="3430" y="261"/>
                    <a:ext cx="620" cy="423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64600" name="Group 88"/>
                <p:cNvGrpSpPr>
                  <a:grpSpLocks/>
                </p:cNvGrpSpPr>
                <p:nvPr/>
              </p:nvGrpSpPr>
              <p:grpSpPr bwMode="auto">
                <a:xfrm>
                  <a:off x="4215" y="2"/>
                  <a:ext cx="95" cy="567"/>
                  <a:chOff x="2730" y="32"/>
                  <a:chExt cx="243" cy="1448"/>
                </a:xfrm>
              </p:grpSpPr>
              <p:sp>
                <p:nvSpPr>
                  <p:cNvPr id="64601" name="Freeform 89"/>
                  <p:cNvSpPr>
                    <a:spLocks/>
                  </p:cNvSpPr>
                  <p:nvPr/>
                </p:nvSpPr>
                <p:spPr bwMode="hidden">
                  <a:xfrm rot="-4903748">
                    <a:off x="2296" y="960"/>
                    <a:ext cx="954" cy="86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64602" name="Freeform 90"/>
                  <p:cNvSpPr>
                    <a:spLocks/>
                  </p:cNvSpPr>
                  <p:nvPr/>
                </p:nvSpPr>
                <p:spPr bwMode="hidden">
                  <a:xfrm rot="-4903748">
                    <a:off x="2650" y="220"/>
                    <a:ext cx="512" cy="135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64603" name="Group 91"/>
                <p:cNvGrpSpPr>
                  <a:grpSpLocks/>
                </p:cNvGrpSpPr>
                <p:nvPr/>
              </p:nvGrpSpPr>
              <p:grpSpPr bwMode="auto">
                <a:xfrm>
                  <a:off x="3514" y="683"/>
                  <a:ext cx="425" cy="960"/>
                  <a:chOff x="943" y="1769"/>
                  <a:chExt cx="1085" cy="2450"/>
                </a:xfrm>
              </p:grpSpPr>
              <p:sp>
                <p:nvSpPr>
                  <p:cNvPr id="64604" name="Freeform 92"/>
                  <p:cNvSpPr>
                    <a:spLocks/>
                  </p:cNvSpPr>
                  <p:nvPr/>
                </p:nvSpPr>
                <p:spPr bwMode="hidden">
                  <a:xfrm rot="18335692" flipH="1">
                    <a:off x="1010" y="2475"/>
                    <a:ext cx="1724" cy="312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64605" name="Freeform 93"/>
                  <p:cNvSpPr>
                    <a:spLocks/>
                  </p:cNvSpPr>
                  <p:nvPr/>
                </p:nvSpPr>
                <p:spPr bwMode="hidden">
                  <a:xfrm rot="18335692" flipH="1">
                    <a:off x="725" y="3512"/>
                    <a:ext cx="925" cy="490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64606" name="Group 94"/>
                <p:cNvGrpSpPr>
                  <a:grpSpLocks/>
                </p:cNvGrpSpPr>
                <p:nvPr/>
              </p:nvGrpSpPr>
              <p:grpSpPr bwMode="auto">
                <a:xfrm>
                  <a:off x="3715" y="748"/>
                  <a:ext cx="300" cy="930"/>
                  <a:chOff x="1455" y="1936"/>
                  <a:chExt cx="766" cy="2373"/>
                </a:xfrm>
              </p:grpSpPr>
              <p:sp>
                <p:nvSpPr>
                  <p:cNvPr id="64607" name="Freeform 95"/>
                  <p:cNvSpPr>
                    <a:spLocks/>
                  </p:cNvSpPr>
                  <p:nvPr/>
                </p:nvSpPr>
                <p:spPr bwMode="hidden">
                  <a:xfrm rot="17542885" flipH="1">
                    <a:off x="1267" y="2578"/>
                    <a:ext cx="1595" cy="312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64608" name="Freeform 96"/>
                  <p:cNvSpPr>
                    <a:spLocks/>
                  </p:cNvSpPr>
                  <p:nvPr/>
                </p:nvSpPr>
                <p:spPr bwMode="hidden">
                  <a:xfrm rot="17542885" flipH="1">
                    <a:off x="1272" y="3636"/>
                    <a:ext cx="856" cy="490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64609" name="Group 97"/>
                <p:cNvGrpSpPr>
                  <a:grpSpLocks/>
                </p:cNvGrpSpPr>
                <p:nvPr/>
              </p:nvGrpSpPr>
              <p:grpSpPr bwMode="auto">
                <a:xfrm rot="88588">
                  <a:off x="3923" y="769"/>
                  <a:ext cx="180" cy="913"/>
                  <a:chOff x="1956" y="1990"/>
                  <a:chExt cx="492" cy="2604"/>
                </a:xfrm>
              </p:grpSpPr>
              <p:sp>
                <p:nvSpPr>
                  <p:cNvPr id="64610" name="Freeform 98"/>
                  <p:cNvSpPr>
                    <a:spLocks/>
                  </p:cNvSpPr>
                  <p:nvPr/>
                </p:nvSpPr>
                <p:spPr bwMode="hidden">
                  <a:xfrm rot="16782062" flipH="1">
                    <a:off x="1442" y="2695"/>
                    <a:ext cx="1711" cy="301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64611" name="Freeform 99"/>
                  <p:cNvSpPr>
                    <a:spLocks/>
                  </p:cNvSpPr>
                  <p:nvPr/>
                </p:nvSpPr>
                <p:spPr bwMode="hidden">
                  <a:xfrm rot="16782062" flipH="1">
                    <a:off x="1734" y="3898"/>
                    <a:ext cx="918" cy="473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64612" name="Group 100"/>
                <p:cNvGrpSpPr>
                  <a:grpSpLocks/>
                </p:cNvGrpSpPr>
                <p:nvPr/>
              </p:nvGrpSpPr>
              <p:grpSpPr bwMode="auto">
                <a:xfrm>
                  <a:off x="4451" y="662"/>
                  <a:ext cx="442" cy="951"/>
                  <a:chOff x="3334" y="1717"/>
                  <a:chExt cx="1125" cy="2426"/>
                </a:xfrm>
              </p:grpSpPr>
              <p:sp>
                <p:nvSpPr>
                  <p:cNvPr id="64613" name="Freeform 101"/>
                  <p:cNvSpPr>
                    <a:spLocks/>
                  </p:cNvSpPr>
                  <p:nvPr/>
                </p:nvSpPr>
                <p:spPr bwMode="hidden">
                  <a:xfrm rot="3144576">
                    <a:off x="2628" y="2423"/>
                    <a:ext cx="1724" cy="312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64614" name="Freeform 102"/>
                  <p:cNvSpPr>
                    <a:spLocks/>
                  </p:cNvSpPr>
                  <p:nvPr/>
                </p:nvSpPr>
                <p:spPr bwMode="hidden">
                  <a:xfrm rot="3144576">
                    <a:off x="3751" y="3436"/>
                    <a:ext cx="925" cy="490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64615" name="Group 103"/>
                <p:cNvGrpSpPr>
                  <a:grpSpLocks/>
                </p:cNvGrpSpPr>
                <p:nvPr/>
              </p:nvGrpSpPr>
              <p:grpSpPr bwMode="auto">
                <a:xfrm>
                  <a:off x="4391" y="721"/>
                  <a:ext cx="347" cy="951"/>
                  <a:chOff x="3181" y="1866"/>
                  <a:chExt cx="883" cy="2426"/>
                </a:xfrm>
              </p:grpSpPr>
              <p:sp>
                <p:nvSpPr>
                  <p:cNvPr id="64616" name="Freeform 104"/>
                  <p:cNvSpPr>
                    <a:spLocks/>
                  </p:cNvSpPr>
                  <p:nvPr/>
                </p:nvSpPr>
                <p:spPr bwMode="hidden">
                  <a:xfrm rot="3745735">
                    <a:off x="2506" y="2541"/>
                    <a:ext cx="1650" cy="299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64617" name="Freeform 105"/>
                  <p:cNvSpPr>
                    <a:spLocks/>
                  </p:cNvSpPr>
                  <p:nvPr/>
                </p:nvSpPr>
                <p:spPr bwMode="hidden">
                  <a:xfrm rot="3745735">
                    <a:off x="3387" y="3615"/>
                    <a:ext cx="885" cy="469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64618" name="Group 106"/>
                <p:cNvGrpSpPr>
                  <a:grpSpLocks/>
                </p:cNvGrpSpPr>
                <p:nvPr/>
              </p:nvGrpSpPr>
              <p:grpSpPr bwMode="auto">
                <a:xfrm>
                  <a:off x="4323" y="767"/>
                  <a:ext cx="243" cy="935"/>
                  <a:chOff x="3006" y="1983"/>
                  <a:chExt cx="619" cy="2386"/>
                </a:xfrm>
              </p:grpSpPr>
              <p:sp>
                <p:nvSpPr>
                  <p:cNvPr id="64619" name="Freeform 107"/>
                  <p:cNvSpPr>
                    <a:spLocks/>
                  </p:cNvSpPr>
                  <p:nvPr/>
                </p:nvSpPr>
                <p:spPr bwMode="hidden">
                  <a:xfrm rot="4286818">
                    <a:off x="2328" y="2661"/>
                    <a:ext cx="1601" cy="246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64620" name="Freeform 108"/>
                  <p:cNvSpPr>
                    <a:spLocks/>
                  </p:cNvSpPr>
                  <p:nvPr/>
                </p:nvSpPr>
                <p:spPr bwMode="hidden">
                  <a:xfrm rot="4286818">
                    <a:off x="3002" y="3747"/>
                    <a:ext cx="859" cy="386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64621" name="Group 109"/>
                <p:cNvGrpSpPr>
                  <a:grpSpLocks/>
                </p:cNvGrpSpPr>
                <p:nvPr/>
              </p:nvGrpSpPr>
              <p:grpSpPr bwMode="auto">
                <a:xfrm>
                  <a:off x="4249" y="813"/>
                  <a:ext cx="159" cy="870"/>
                  <a:chOff x="2819" y="2101"/>
                  <a:chExt cx="405" cy="2219"/>
                </a:xfrm>
              </p:grpSpPr>
              <p:sp>
                <p:nvSpPr>
                  <p:cNvPr id="64622" name="Freeform 110"/>
                  <p:cNvSpPr>
                    <a:spLocks/>
                  </p:cNvSpPr>
                  <p:nvPr/>
                </p:nvSpPr>
                <p:spPr bwMode="hidden">
                  <a:xfrm rot="4898956">
                    <a:off x="2206" y="2714"/>
                    <a:ext cx="1471" cy="246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64623" name="Freeform 111"/>
                  <p:cNvSpPr>
                    <a:spLocks/>
                  </p:cNvSpPr>
                  <p:nvPr/>
                </p:nvSpPr>
                <p:spPr bwMode="hidden">
                  <a:xfrm rot="4898956">
                    <a:off x="2636" y="3732"/>
                    <a:ext cx="790" cy="386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64624" name="Group 112"/>
                <p:cNvGrpSpPr>
                  <a:grpSpLocks/>
                </p:cNvGrpSpPr>
                <p:nvPr/>
              </p:nvGrpSpPr>
              <p:grpSpPr bwMode="auto">
                <a:xfrm>
                  <a:off x="4045" y="826"/>
                  <a:ext cx="167" cy="857"/>
                  <a:chOff x="2287" y="2135"/>
                  <a:chExt cx="426" cy="2185"/>
                </a:xfrm>
              </p:grpSpPr>
              <p:sp>
                <p:nvSpPr>
                  <p:cNvPr id="64625" name="Freeform 113"/>
                  <p:cNvSpPr>
                    <a:spLocks/>
                  </p:cNvSpPr>
                  <p:nvPr/>
                </p:nvSpPr>
                <p:spPr bwMode="hidden">
                  <a:xfrm rot="5755659">
                    <a:off x="1900" y="2760"/>
                    <a:ext cx="1437" cy="188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540000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64626" name="Freeform 114"/>
                  <p:cNvSpPr>
                    <a:spLocks/>
                  </p:cNvSpPr>
                  <p:nvPr/>
                </p:nvSpPr>
                <p:spPr bwMode="hidden">
                  <a:xfrm rot="5755659">
                    <a:off x="2049" y="3787"/>
                    <a:ext cx="771" cy="295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</p:grpSp>
          </p:grpSp>
          <p:sp>
            <p:nvSpPr>
              <p:cNvPr id="64627" name="Freeform 115"/>
              <p:cNvSpPr>
                <a:spLocks/>
              </p:cNvSpPr>
              <p:nvPr/>
            </p:nvSpPr>
            <p:spPr bwMode="hidden">
              <a:xfrm flipH="1">
                <a:off x="3873" y="934"/>
                <a:ext cx="191" cy="580"/>
              </a:xfrm>
              <a:custGeom>
                <a:avLst/>
                <a:gdLst/>
                <a:ahLst/>
                <a:cxnLst>
                  <a:cxn ang="0">
                    <a:pos x="0" y="64"/>
                  </a:cxn>
                  <a:cxn ang="0">
                    <a:pos x="240" y="16"/>
                  </a:cxn>
                  <a:cxn ang="0">
                    <a:pos x="96" y="160"/>
                  </a:cxn>
                  <a:cxn ang="0">
                    <a:pos x="336" y="160"/>
                  </a:cxn>
                  <a:cxn ang="0">
                    <a:pos x="192" y="304"/>
                  </a:cxn>
                  <a:cxn ang="0">
                    <a:pos x="384" y="352"/>
                  </a:cxn>
                  <a:cxn ang="0">
                    <a:pos x="288" y="448"/>
                  </a:cxn>
                  <a:cxn ang="0">
                    <a:pos x="480" y="496"/>
                  </a:cxn>
                  <a:cxn ang="0">
                    <a:pos x="384" y="592"/>
                  </a:cxn>
                  <a:cxn ang="0">
                    <a:pos x="528" y="640"/>
                  </a:cxn>
                  <a:cxn ang="0">
                    <a:pos x="480" y="736"/>
                  </a:cxn>
                  <a:cxn ang="0">
                    <a:pos x="576" y="832"/>
                  </a:cxn>
                  <a:cxn ang="0">
                    <a:pos x="576" y="928"/>
                  </a:cxn>
                  <a:cxn ang="0">
                    <a:pos x="672" y="1072"/>
                  </a:cxn>
                  <a:cxn ang="0">
                    <a:pos x="624" y="1216"/>
                  </a:cxn>
                  <a:cxn ang="0">
                    <a:pos x="720" y="1312"/>
                  </a:cxn>
                  <a:cxn ang="0">
                    <a:pos x="672" y="1456"/>
                  </a:cxn>
                  <a:cxn ang="0">
                    <a:pos x="720" y="1600"/>
                  </a:cxn>
                  <a:cxn ang="0">
                    <a:pos x="672" y="1696"/>
                  </a:cxn>
                  <a:cxn ang="0">
                    <a:pos x="768" y="1840"/>
                  </a:cxn>
                  <a:cxn ang="0">
                    <a:pos x="720" y="1984"/>
                  </a:cxn>
                  <a:cxn ang="0">
                    <a:pos x="768" y="2176"/>
                  </a:cxn>
                  <a:cxn ang="0">
                    <a:pos x="720" y="2224"/>
                  </a:cxn>
                  <a:cxn ang="0">
                    <a:pos x="768" y="2368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64628" name="Arc 116"/>
              <p:cNvSpPr>
                <a:spLocks/>
              </p:cNvSpPr>
              <p:nvPr/>
            </p:nvSpPr>
            <p:spPr bwMode="hidden">
              <a:xfrm flipH="1">
                <a:off x="3528" y="726"/>
                <a:ext cx="833" cy="903"/>
              </a:xfrm>
              <a:custGeom>
                <a:avLst/>
                <a:gdLst>
                  <a:gd name="G0" fmla="+- 0 0 0"/>
                  <a:gd name="G1" fmla="+- 20897 0 0"/>
                  <a:gd name="G2" fmla="+- 21600 0 0"/>
                  <a:gd name="T0" fmla="*/ 5467 w 21600"/>
                  <a:gd name="T1" fmla="*/ 0 h 21602"/>
                  <a:gd name="T2" fmla="*/ 21589 w 21600"/>
                  <a:gd name="T3" fmla="*/ 21602 h 21602"/>
                  <a:gd name="T4" fmla="*/ 0 w 21600"/>
                  <a:gd name="T5" fmla="*/ 20897 h 216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21602" fill="none" extrusionOk="0">
                    <a:moveTo>
                      <a:pt x="5466" y="0"/>
                    </a:moveTo>
                    <a:cubicBezTo>
                      <a:pt x="14970" y="2486"/>
                      <a:pt x="21600" y="11073"/>
                      <a:pt x="21600" y="20897"/>
                    </a:cubicBezTo>
                    <a:cubicBezTo>
                      <a:pt x="21600" y="21132"/>
                      <a:pt x="21596" y="21367"/>
                      <a:pt x="21588" y="21601"/>
                    </a:cubicBezTo>
                  </a:path>
                  <a:path w="21600" h="21602" stroke="0" extrusionOk="0">
                    <a:moveTo>
                      <a:pt x="5466" y="0"/>
                    </a:moveTo>
                    <a:cubicBezTo>
                      <a:pt x="14970" y="2486"/>
                      <a:pt x="21600" y="11073"/>
                      <a:pt x="21600" y="20897"/>
                    </a:cubicBezTo>
                    <a:cubicBezTo>
                      <a:pt x="21600" y="21132"/>
                      <a:pt x="21596" y="21367"/>
                      <a:pt x="21588" y="21601"/>
                    </a:cubicBezTo>
                    <a:lnTo>
                      <a:pt x="0" y="20897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64629" name="Arc 117"/>
              <p:cNvSpPr>
                <a:spLocks/>
              </p:cNvSpPr>
              <p:nvPr/>
            </p:nvSpPr>
            <p:spPr bwMode="hidden">
              <a:xfrm flipV="1">
                <a:off x="4278" y="179"/>
                <a:ext cx="1007" cy="802"/>
              </a:xfrm>
              <a:custGeom>
                <a:avLst/>
                <a:gdLst>
                  <a:gd name="G0" fmla="+- 17826 0 0"/>
                  <a:gd name="G1" fmla="+- 0 0 0"/>
                  <a:gd name="G2" fmla="+- 21600 0 0"/>
                  <a:gd name="T0" fmla="*/ 36729 w 36729"/>
                  <a:gd name="T1" fmla="*/ 10451 h 21600"/>
                  <a:gd name="T2" fmla="*/ 0 w 36729"/>
                  <a:gd name="T3" fmla="*/ 12197 h 21600"/>
                  <a:gd name="T4" fmla="*/ 17826 w 36729"/>
                  <a:gd name="T5" fmla="*/ 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6729" h="21600" fill="none" extrusionOk="0">
                    <a:moveTo>
                      <a:pt x="36729" y="10451"/>
                    </a:moveTo>
                    <a:cubicBezTo>
                      <a:pt x="32926" y="17330"/>
                      <a:pt x="25686" y="21599"/>
                      <a:pt x="17826" y="21600"/>
                    </a:cubicBezTo>
                    <a:cubicBezTo>
                      <a:pt x="10696" y="21600"/>
                      <a:pt x="4025" y="18081"/>
                      <a:pt x="-1" y="12197"/>
                    </a:cubicBezTo>
                  </a:path>
                  <a:path w="36729" h="21600" stroke="0" extrusionOk="0">
                    <a:moveTo>
                      <a:pt x="36729" y="10451"/>
                    </a:moveTo>
                    <a:cubicBezTo>
                      <a:pt x="32926" y="17330"/>
                      <a:pt x="25686" y="21599"/>
                      <a:pt x="17826" y="21600"/>
                    </a:cubicBezTo>
                    <a:cubicBezTo>
                      <a:pt x="10696" y="21600"/>
                      <a:pt x="4025" y="18081"/>
                      <a:pt x="-1" y="12197"/>
                    </a:cubicBezTo>
                    <a:lnTo>
                      <a:pt x="17826" y="0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64630" name="Arc 118"/>
              <p:cNvSpPr>
                <a:spLocks/>
              </p:cNvSpPr>
              <p:nvPr/>
            </p:nvSpPr>
            <p:spPr bwMode="hidden">
              <a:xfrm flipH="1">
                <a:off x="3612" y="580"/>
                <a:ext cx="487" cy="933"/>
              </a:xfrm>
              <a:custGeom>
                <a:avLst/>
                <a:gdLst>
                  <a:gd name="G0" fmla="+- 7340 0 0"/>
                  <a:gd name="G1" fmla="+- 21600 0 0"/>
                  <a:gd name="G2" fmla="+- 21600 0 0"/>
                  <a:gd name="T0" fmla="*/ 0 w 28940"/>
                  <a:gd name="T1" fmla="*/ 1285 h 22305"/>
                  <a:gd name="T2" fmla="*/ 28929 w 28940"/>
                  <a:gd name="T3" fmla="*/ 22305 h 22305"/>
                  <a:gd name="T4" fmla="*/ 7340 w 28940"/>
                  <a:gd name="T5" fmla="*/ 21600 h 223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8940" h="22305" fill="none" extrusionOk="0">
                    <a:moveTo>
                      <a:pt x="0" y="1285"/>
                    </a:moveTo>
                    <a:cubicBezTo>
                      <a:pt x="2353" y="434"/>
                      <a:pt x="4837" y="-1"/>
                      <a:pt x="7340" y="0"/>
                    </a:cubicBezTo>
                    <a:cubicBezTo>
                      <a:pt x="19269" y="0"/>
                      <a:pt x="28940" y="9670"/>
                      <a:pt x="28940" y="21600"/>
                    </a:cubicBezTo>
                    <a:cubicBezTo>
                      <a:pt x="28940" y="21835"/>
                      <a:pt x="28936" y="22070"/>
                      <a:pt x="28928" y="22304"/>
                    </a:cubicBezTo>
                  </a:path>
                  <a:path w="28940" h="22305" stroke="0" extrusionOk="0">
                    <a:moveTo>
                      <a:pt x="0" y="1285"/>
                    </a:moveTo>
                    <a:cubicBezTo>
                      <a:pt x="2353" y="434"/>
                      <a:pt x="4837" y="-1"/>
                      <a:pt x="7340" y="0"/>
                    </a:cubicBezTo>
                    <a:cubicBezTo>
                      <a:pt x="19269" y="0"/>
                      <a:pt x="28940" y="9670"/>
                      <a:pt x="28940" y="21600"/>
                    </a:cubicBezTo>
                    <a:cubicBezTo>
                      <a:pt x="28940" y="21835"/>
                      <a:pt x="28936" y="22070"/>
                      <a:pt x="28928" y="22304"/>
                    </a:cubicBezTo>
                    <a:lnTo>
                      <a:pt x="7340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64631" name="Arc 119"/>
              <p:cNvSpPr>
                <a:spLocks/>
              </p:cNvSpPr>
              <p:nvPr/>
            </p:nvSpPr>
            <p:spPr bwMode="hidden">
              <a:xfrm flipH="1">
                <a:off x="3267" y="628"/>
                <a:ext cx="791" cy="932"/>
              </a:xfrm>
              <a:custGeom>
                <a:avLst/>
                <a:gdLst>
                  <a:gd name="G0" fmla="+- 8873 0 0"/>
                  <a:gd name="G1" fmla="+- 21600 0 0"/>
                  <a:gd name="G2" fmla="+- 21600 0 0"/>
                  <a:gd name="T0" fmla="*/ 0 w 30473"/>
                  <a:gd name="T1" fmla="*/ 1907 h 22305"/>
                  <a:gd name="T2" fmla="*/ 30462 w 30473"/>
                  <a:gd name="T3" fmla="*/ 22305 h 22305"/>
                  <a:gd name="T4" fmla="*/ 8873 w 30473"/>
                  <a:gd name="T5" fmla="*/ 21600 h 223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0473" h="22305" fill="none" extrusionOk="0">
                    <a:moveTo>
                      <a:pt x="-1" y="1906"/>
                    </a:moveTo>
                    <a:cubicBezTo>
                      <a:pt x="2789" y="649"/>
                      <a:pt x="5813" y="-1"/>
                      <a:pt x="8873" y="0"/>
                    </a:cubicBezTo>
                    <a:cubicBezTo>
                      <a:pt x="20802" y="0"/>
                      <a:pt x="30473" y="9670"/>
                      <a:pt x="30473" y="21600"/>
                    </a:cubicBezTo>
                    <a:cubicBezTo>
                      <a:pt x="30473" y="21835"/>
                      <a:pt x="30469" y="22070"/>
                      <a:pt x="30461" y="22304"/>
                    </a:cubicBezTo>
                  </a:path>
                  <a:path w="30473" h="22305" stroke="0" extrusionOk="0">
                    <a:moveTo>
                      <a:pt x="-1" y="1906"/>
                    </a:moveTo>
                    <a:cubicBezTo>
                      <a:pt x="2789" y="649"/>
                      <a:pt x="5813" y="-1"/>
                      <a:pt x="8873" y="0"/>
                    </a:cubicBezTo>
                    <a:cubicBezTo>
                      <a:pt x="20802" y="0"/>
                      <a:pt x="30473" y="9670"/>
                      <a:pt x="30473" y="21600"/>
                    </a:cubicBezTo>
                    <a:cubicBezTo>
                      <a:pt x="30473" y="21835"/>
                      <a:pt x="30469" y="22070"/>
                      <a:pt x="30461" y="22304"/>
                    </a:cubicBezTo>
                    <a:lnTo>
                      <a:pt x="8873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64632" name="Arc 120"/>
              <p:cNvSpPr>
                <a:spLocks/>
              </p:cNvSpPr>
              <p:nvPr/>
            </p:nvSpPr>
            <p:spPr bwMode="hidden">
              <a:xfrm flipH="1">
                <a:off x="3197" y="458"/>
                <a:ext cx="932" cy="933"/>
              </a:xfrm>
              <a:custGeom>
                <a:avLst/>
                <a:gdLst>
                  <a:gd name="G0" fmla="+- 12855 0 0"/>
                  <a:gd name="G1" fmla="+- 21600 0 0"/>
                  <a:gd name="G2" fmla="+- 21600 0 0"/>
                  <a:gd name="T0" fmla="*/ 0 w 34455"/>
                  <a:gd name="T1" fmla="*/ 4241 h 22305"/>
                  <a:gd name="T2" fmla="*/ 34444 w 34455"/>
                  <a:gd name="T3" fmla="*/ 22305 h 22305"/>
                  <a:gd name="T4" fmla="*/ 12855 w 34455"/>
                  <a:gd name="T5" fmla="*/ 21600 h 223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4455" h="22305" fill="none" extrusionOk="0">
                    <a:moveTo>
                      <a:pt x="0" y="4241"/>
                    </a:moveTo>
                    <a:cubicBezTo>
                      <a:pt x="3720" y="1486"/>
                      <a:pt x="8226" y="-1"/>
                      <a:pt x="12855" y="0"/>
                    </a:cubicBezTo>
                    <a:cubicBezTo>
                      <a:pt x="24784" y="0"/>
                      <a:pt x="34455" y="9670"/>
                      <a:pt x="34455" y="21600"/>
                    </a:cubicBezTo>
                    <a:cubicBezTo>
                      <a:pt x="34455" y="21835"/>
                      <a:pt x="34451" y="22070"/>
                      <a:pt x="34443" y="22304"/>
                    </a:cubicBezTo>
                  </a:path>
                  <a:path w="34455" h="22305" stroke="0" extrusionOk="0">
                    <a:moveTo>
                      <a:pt x="0" y="4241"/>
                    </a:moveTo>
                    <a:cubicBezTo>
                      <a:pt x="3720" y="1486"/>
                      <a:pt x="8226" y="-1"/>
                      <a:pt x="12855" y="0"/>
                    </a:cubicBezTo>
                    <a:cubicBezTo>
                      <a:pt x="24784" y="0"/>
                      <a:pt x="34455" y="9670"/>
                      <a:pt x="34455" y="21600"/>
                    </a:cubicBezTo>
                    <a:cubicBezTo>
                      <a:pt x="34455" y="21835"/>
                      <a:pt x="34451" y="22070"/>
                      <a:pt x="34443" y="22304"/>
                    </a:cubicBezTo>
                    <a:lnTo>
                      <a:pt x="12855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64633" name="Arc 121"/>
              <p:cNvSpPr>
                <a:spLocks/>
              </p:cNvSpPr>
              <p:nvPr/>
            </p:nvSpPr>
            <p:spPr bwMode="hidden">
              <a:xfrm>
                <a:off x="4229" y="589"/>
                <a:ext cx="149" cy="933"/>
              </a:xfrm>
              <a:custGeom>
                <a:avLst/>
                <a:gdLst>
                  <a:gd name="G0" fmla="+- 13212 0 0"/>
                  <a:gd name="G1" fmla="+- 21600 0 0"/>
                  <a:gd name="G2" fmla="+- 21600 0 0"/>
                  <a:gd name="T0" fmla="*/ 0 w 34812"/>
                  <a:gd name="T1" fmla="*/ 4512 h 22305"/>
                  <a:gd name="T2" fmla="*/ 34801 w 34812"/>
                  <a:gd name="T3" fmla="*/ 22305 h 22305"/>
                  <a:gd name="T4" fmla="*/ 13212 w 34812"/>
                  <a:gd name="T5" fmla="*/ 21600 h 223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4812" h="22305" fill="none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</a:path>
                  <a:path w="34812" h="22305" stroke="0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  <a:lnTo>
                      <a:pt x="13212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64634" name="Arc 122"/>
              <p:cNvSpPr>
                <a:spLocks/>
              </p:cNvSpPr>
              <p:nvPr/>
            </p:nvSpPr>
            <p:spPr bwMode="hidden">
              <a:xfrm>
                <a:off x="4268" y="585"/>
                <a:ext cx="394" cy="933"/>
              </a:xfrm>
              <a:custGeom>
                <a:avLst/>
                <a:gdLst>
                  <a:gd name="G0" fmla="+- 13212 0 0"/>
                  <a:gd name="G1" fmla="+- 21600 0 0"/>
                  <a:gd name="G2" fmla="+- 21600 0 0"/>
                  <a:gd name="T0" fmla="*/ 0 w 34812"/>
                  <a:gd name="T1" fmla="*/ 4512 h 22305"/>
                  <a:gd name="T2" fmla="*/ 34801 w 34812"/>
                  <a:gd name="T3" fmla="*/ 22305 h 22305"/>
                  <a:gd name="T4" fmla="*/ 13212 w 34812"/>
                  <a:gd name="T5" fmla="*/ 21600 h 223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4812" h="22305" fill="none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</a:path>
                  <a:path w="34812" h="22305" stroke="0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  <a:lnTo>
                      <a:pt x="13212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64635" name="Arc 123"/>
              <p:cNvSpPr>
                <a:spLocks/>
              </p:cNvSpPr>
              <p:nvPr/>
            </p:nvSpPr>
            <p:spPr bwMode="hidden">
              <a:xfrm>
                <a:off x="4303" y="463"/>
                <a:ext cx="559" cy="933"/>
              </a:xfrm>
              <a:custGeom>
                <a:avLst/>
                <a:gdLst>
                  <a:gd name="G0" fmla="+- 13212 0 0"/>
                  <a:gd name="G1" fmla="+- 21600 0 0"/>
                  <a:gd name="G2" fmla="+- 21600 0 0"/>
                  <a:gd name="T0" fmla="*/ 0 w 34812"/>
                  <a:gd name="T1" fmla="*/ 4512 h 22305"/>
                  <a:gd name="T2" fmla="*/ 34801 w 34812"/>
                  <a:gd name="T3" fmla="*/ 22305 h 22305"/>
                  <a:gd name="T4" fmla="*/ 13212 w 34812"/>
                  <a:gd name="T5" fmla="*/ 21600 h 223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4812" h="22305" fill="none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</a:path>
                  <a:path w="34812" h="22305" stroke="0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  <a:lnTo>
                      <a:pt x="13212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64636" name="Freeform 124"/>
              <p:cNvSpPr>
                <a:spLocks/>
              </p:cNvSpPr>
              <p:nvPr/>
            </p:nvSpPr>
            <p:spPr bwMode="hidden">
              <a:xfrm>
                <a:off x="4410" y="1033"/>
                <a:ext cx="190" cy="580"/>
              </a:xfrm>
              <a:custGeom>
                <a:avLst/>
                <a:gdLst/>
                <a:ahLst/>
                <a:cxnLst>
                  <a:cxn ang="0">
                    <a:pos x="0" y="64"/>
                  </a:cxn>
                  <a:cxn ang="0">
                    <a:pos x="240" y="16"/>
                  </a:cxn>
                  <a:cxn ang="0">
                    <a:pos x="96" y="160"/>
                  </a:cxn>
                  <a:cxn ang="0">
                    <a:pos x="336" y="160"/>
                  </a:cxn>
                  <a:cxn ang="0">
                    <a:pos x="192" y="304"/>
                  </a:cxn>
                  <a:cxn ang="0">
                    <a:pos x="384" y="352"/>
                  </a:cxn>
                  <a:cxn ang="0">
                    <a:pos x="288" y="448"/>
                  </a:cxn>
                  <a:cxn ang="0">
                    <a:pos x="480" y="496"/>
                  </a:cxn>
                  <a:cxn ang="0">
                    <a:pos x="384" y="592"/>
                  </a:cxn>
                  <a:cxn ang="0">
                    <a:pos x="528" y="640"/>
                  </a:cxn>
                  <a:cxn ang="0">
                    <a:pos x="480" y="736"/>
                  </a:cxn>
                  <a:cxn ang="0">
                    <a:pos x="576" y="832"/>
                  </a:cxn>
                  <a:cxn ang="0">
                    <a:pos x="576" y="928"/>
                  </a:cxn>
                  <a:cxn ang="0">
                    <a:pos x="672" y="1072"/>
                  </a:cxn>
                  <a:cxn ang="0">
                    <a:pos x="624" y="1216"/>
                  </a:cxn>
                  <a:cxn ang="0">
                    <a:pos x="720" y="1312"/>
                  </a:cxn>
                  <a:cxn ang="0">
                    <a:pos x="672" y="1456"/>
                  </a:cxn>
                  <a:cxn ang="0">
                    <a:pos x="720" y="1600"/>
                  </a:cxn>
                  <a:cxn ang="0">
                    <a:pos x="672" y="1696"/>
                  </a:cxn>
                  <a:cxn ang="0">
                    <a:pos x="768" y="1840"/>
                  </a:cxn>
                  <a:cxn ang="0">
                    <a:pos x="720" y="1984"/>
                  </a:cxn>
                  <a:cxn ang="0">
                    <a:pos x="768" y="2176"/>
                  </a:cxn>
                  <a:cxn ang="0">
                    <a:pos x="720" y="2224"/>
                  </a:cxn>
                  <a:cxn ang="0">
                    <a:pos x="768" y="2368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64637" name="Freeform 125"/>
              <p:cNvSpPr>
                <a:spLocks/>
              </p:cNvSpPr>
              <p:nvPr/>
            </p:nvSpPr>
            <p:spPr bwMode="hidden">
              <a:xfrm rot="19660755" flipV="1">
                <a:off x="4114" y="843"/>
                <a:ext cx="173" cy="328"/>
              </a:xfrm>
              <a:custGeom>
                <a:avLst/>
                <a:gdLst/>
                <a:ahLst/>
                <a:cxnLst>
                  <a:cxn ang="0">
                    <a:pos x="0" y="64"/>
                  </a:cxn>
                  <a:cxn ang="0">
                    <a:pos x="240" y="16"/>
                  </a:cxn>
                  <a:cxn ang="0">
                    <a:pos x="96" y="160"/>
                  </a:cxn>
                  <a:cxn ang="0">
                    <a:pos x="336" y="160"/>
                  </a:cxn>
                  <a:cxn ang="0">
                    <a:pos x="192" y="304"/>
                  </a:cxn>
                  <a:cxn ang="0">
                    <a:pos x="384" y="352"/>
                  </a:cxn>
                  <a:cxn ang="0">
                    <a:pos x="288" y="448"/>
                  </a:cxn>
                  <a:cxn ang="0">
                    <a:pos x="480" y="496"/>
                  </a:cxn>
                  <a:cxn ang="0">
                    <a:pos x="384" y="592"/>
                  </a:cxn>
                  <a:cxn ang="0">
                    <a:pos x="528" y="640"/>
                  </a:cxn>
                  <a:cxn ang="0">
                    <a:pos x="480" y="736"/>
                  </a:cxn>
                  <a:cxn ang="0">
                    <a:pos x="576" y="832"/>
                  </a:cxn>
                  <a:cxn ang="0">
                    <a:pos x="576" y="928"/>
                  </a:cxn>
                  <a:cxn ang="0">
                    <a:pos x="672" y="1072"/>
                  </a:cxn>
                  <a:cxn ang="0">
                    <a:pos x="624" y="1216"/>
                  </a:cxn>
                  <a:cxn ang="0">
                    <a:pos x="720" y="1312"/>
                  </a:cxn>
                  <a:cxn ang="0">
                    <a:pos x="672" y="1456"/>
                  </a:cxn>
                  <a:cxn ang="0">
                    <a:pos x="720" y="1600"/>
                  </a:cxn>
                  <a:cxn ang="0">
                    <a:pos x="672" y="1696"/>
                  </a:cxn>
                  <a:cxn ang="0">
                    <a:pos x="768" y="1840"/>
                  </a:cxn>
                  <a:cxn ang="0">
                    <a:pos x="720" y="1984"/>
                  </a:cxn>
                  <a:cxn ang="0">
                    <a:pos x="768" y="2176"/>
                  </a:cxn>
                  <a:cxn ang="0">
                    <a:pos x="720" y="2224"/>
                  </a:cxn>
                  <a:cxn ang="0">
                    <a:pos x="768" y="2368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64638" name="Arc 126"/>
              <p:cNvSpPr>
                <a:spLocks/>
              </p:cNvSpPr>
              <p:nvPr/>
            </p:nvSpPr>
            <p:spPr bwMode="hidden">
              <a:xfrm flipH="1">
                <a:off x="3144" y="319"/>
                <a:ext cx="996" cy="933"/>
              </a:xfrm>
              <a:custGeom>
                <a:avLst/>
                <a:gdLst>
                  <a:gd name="G0" fmla="+- 15230 0 0"/>
                  <a:gd name="G1" fmla="+- 21600 0 0"/>
                  <a:gd name="G2" fmla="+- 21600 0 0"/>
                  <a:gd name="T0" fmla="*/ 0 w 36830"/>
                  <a:gd name="T1" fmla="*/ 6283 h 22305"/>
                  <a:gd name="T2" fmla="*/ 36819 w 36830"/>
                  <a:gd name="T3" fmla="*/ 22305 h 22305"/>
                  <a:gd name="T4" fmla="*/ 15230 w 36830"/>
                  <a:gd name="T5" fmla="*/ 21600 h 223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6830" h="22305" fill="none" extrusionOk="0">
                    <a:moveTo>
                      <a:pt x="0" y="6283"/>
                    </a:moveTo>
                    <a:cubicBezTo>
                      <a:pt x="4047" y="2258"/>
                      <a:pt x="9522" y="-1"/>
                      <a:pt x="15230" y="0"/>
                    </a:cubicBezTo>
                    <a:cubicBezTo>
                      <a:pt x="27159" y="0"/>
                      <a:pt x="36830" y="9670"/>
                      <a:pt x="36830" y="21600"/>
                    </a:cubicBezTo>
                    <a:cubicBezTo>
                      <a:pt x="36830" y="21835"/>
                      <a:pt x="36826" y="22070"/>
                      <a:pt x="36818" y="22304"/>
                    </a:cubicBezTo>
                  </a:path>
                  <a:path w="36830" h="22305" stroke="0" extrusionOk="0">
                    <a:moveTo>
                      <a:pt x="0" y="6283"/>
                    </a:moveTo>
                    <a:cubicBezTo>
                      <a:pt x="4047" y="2258"/>
                      <a:pt x="9522" y="-1"/>
                      <a:pt x="15230" y="0"/>
                    </a:cubicBezTo>
                    <a:cubicBezTo>
                      <a:pt x="27159" y="0"/>
                      <a:pt x="36830" y="9670"/>
                      <a:pt x="36830" y="21600"/>
                    </a:cubicBezTo>
                    <a:cubicBezTo>
                      <a:pt x="36830" y="21835"/>
                      <a:pt x="36826" y="22070"/>
                      <a:pt x="36818" y="22304"/>
                    </a:cubicBezTo>
                    <a:lnTo>
                      <a:pt x="15230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64639" name="Arc 127"/>
              <p:cNvSpPr>
                <a:spLocks/>
              </p:cNvSpPr>
              <p:nvPr/>
            </p:nvSpPr>
            <p:spPr bwMode="hidden">
              <a:xfrm flipH="1">
                <a:off x="3425" y="123"/>
                <a:ext cx="725" cy="903"/>
              </a:xfrm>
              <a:custGeom>
                <a:avLst/>
                <a:gdLst>
                  <a:gd name="G0" fmla="+- 18231 0 0"/>
                  <a:gd name="G1" fmla="+- 21600 0 0"/>
                  <a:gd name="G2" fmla="+- 21600 0 0"/>
                  <a:gd name="T0" fmla="*/ 0 w 31881"/>
                  <a:gd name="T1" fmla="*/ 10016 h 21600"/>
                  <a:gd name="T2" fmla="*/ 31881 w 31881"/>
                  <a:gd name="T3" fmla="*/ 4860 h 21600"/>
                  <a:gd name="T4" fmla="*/ 18231 w 31881"/>
                  <a:gd name="T5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1881" h="21600" fill="none" extrusionOk="0">
                    <a:moveTo>
                      <a:pt x="-1" y="10015"/>
                    </a:moveTo>
                    <a:cubicBezTo>
                      <a:pt x="3963" y="3778"/>
                      <a:pt x="10840" y="-1"/>
                      <a:pt x="18231" y="0"/>
                    </a:cubicBezTo>
                    <a:cubicBezTo>
                      <a:pt x="23204" y="0"/>
                      <a:pt x="28026" y="1716"/>
                      <a:pt x="31881" y="4859"/>
                    </a:cubicBezTo>
                  </a:path>
                  <a:path w="31881" h="21600" stroke="0" extrusionOk="0">
                    <a:moveTo>
                      <a:pt x="-1" y="10015"/>
                    </a:moveTo>
                    <a:cubicBezTo>
                      <a:pt x="3963" y="3778"/>
                      <a:pt x="10840" y="-1"/>
                      <a:pt x="18231" y="0"/>
                    </a:cubicBezTo>
                    <a:cubicBezTo>
                      <a:pt x="23204" y="0"/>
                      <a:pt x="28026" y="1716"/>
                      <a:pt x="31881" y="4859"/>
                    </a:cubicBezTo>
                    <a:lnTo>
                      <a:pt x="18231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64640" name="Arc 128"/>
              <p:cNvSpPr>
                <a:spLocks/>
              </p:cNvSpPr>
              <p:nvPr/>
            </p:nvSpPr>
            <p:spPr bwMode="hidden">
              <a:xfrm>
                <a:off x="4199" y="502"/>
                <a:ext cx="299" cy="904"/>
              </a:xfrm>
              <a:custGeom>
                <a:avLst/>
                <a:gdLst>
                  <a:gd name="G0" fmla="+- 13212 0 0"/>
                  <a:gd name="G1" fmla="+- 21600 0 0"/>
                  <a:gd name="G2" fmla="+- 21600 0 0"/>
                  <a:gd name="T0" fmla="*/ 0 w 31146"/>
                  <a:gd name="T1" fmla="*/ 4512 h 21600"/>
                  <a:gd name="T2" fmla="*/ 31146 w 31146"/>
                  <a:gd name="T3" fmla="*/ 9561 h 21600"/>
                  <a:gd name="T4" fmla="*/ 13212 w 31146"/>
                  <a:gd name="T5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1146" h="21600" fill="none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0409" y="0"/>
                      <a:pt x="27134" y="3585"/>
                      <a:pt x="31145" y="9561"/>
                    </a:cubicBezTo>
                  </a:path>
                  <a:path w="31146" h="21600" stroke="0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0409" y="0"/>
                      <a:pt x="27134" y="3585"/>
                      <a:pt x="31145" y="9561"/>
                    </a:cubicBezTo>
                    <a:lnTo>
                      <a:pt x="13212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64641" name="Freeform 129"/>
              <p:cNvSpPr>
                <a:spLocks/>
              </p:cNvSpPr>
              <p:nvPr/>
            </p:nvSpPr>
            <p:spPr bwMode="hidden">
              <a:xfrm flipH="1">
                <a:off x="3307" y="982"/>
                <a:ext cx="425" cy="597"/>
              </a:xfrm>
              <a:custGeom>
                <a:avLst/>
                <a:gdLst/>
                <a:ahLst/>
                <a:cxnLst>
                  <a:cxn ang="0">
                    <a:pos x="0" y="64"/>
                  </a:cxn>
                  <a:cxn ang="0">
                    <a:pos x="240" y="16"/>
                  </a:cxn>
                  <a:cxn ang="0">
                    <a:pos x="96" y="160"/>
                  </a:cxn>
                  <a:cxn ang="0">
                    <a:pos x="336" y="160"/>
                  </a:cxn>
                  <a:cxn ang="0">
                    <a:pos x="192" y="304"/>
                  </a:cxn>
                  <a:cxn ang="0">
                    <a:pos x="384" y="352"/>
                  </a:cxn>
                  <a:cxn ang="0">
                    <a:pos x="288" y="448"/>
                  </a:cxn>
                  <a:cxn ang="0">
                    <a:pos x="480" y="496"/>
                  </a:cxn>
                  <a:cxn ang="0">
                    <a:pos x="384" y="592"/>
                  </a:cxn>
                  <a:cxn ang="0">
                    <a:pos x="528" y="640"/>
                  </a:cxn>
                  <a:cxn ang="0">
                    <a:pos x="480" y="736"/>
                  </a:cxn>
                  <a:cxn ang="0">
                    <a:pos x="576" y="832"/>
                  </a:cxn>
                  <a:cxn ang="0">
                    <a:pos x="576" y="928"/>
                  </a:cxn>
                  <a:cxn ang="0">
                    <a:pos x="672" y="1072"/>
                  </a:cxn>
                  <a:cxn ang="0">
                    <a:pos x="624" y="1216"/>
                  </a:cxn>
                  <a:cxn ang="0">
                    <a:pos x="720" y="1312"/>
                  </a:cxn>
                  <a:cxn ang="0">
                    <a:pos x="672" y="1456"/>
                  </a:cxn>
                  <a:cxn ang="0">
                    <a:pos x="720" y="1600"/>
                  </a:cxn>
                  <a:cxn ang="0">
                    <a:pos x="672" y="1696"/>
                  </a:cxn>
                  <a:cxn ang="0">
                    <a:pos x="768" y="1840"/>
                  </a:cxn>
                  <a:cxn ang="0">
                    <a:pos x="720" y="1984"/>
                  </a:cxn>
                  <a:cxn ang="0">
                    <a:pos x="768" y="2176"/>
                  </a:cxn>
                  <a:cxn ang="0">
                    <a:pos x="720" y="2224"/>
                  </a:cxn>
                  <a:cxn ang="0">
                    <a:pos x="768" y="2368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64642" name="Freeform 130"/>
              <p:cNvSpPr>
                <a:spLocks/>
              </p:cNvSpPr>
              <p:nvPr/>
            </p:nvSpPr>
            <p:spPr bwMode="hidden">
              <a:xfrm flipH="1">
                <a:off x="3507" y="350"/>
                <a:ext cx="273" cy="598"/>
              </a:xfrm>
              <a:custGeom>
                <a:avLst/>
                <a:gdLst/>
                <a:ahLst/>
                <a:cxnLst>
                  <a:cxn ang="0">
                    <a:pos x="0" y="64"/>
                  </a:cxn>
                  <a:cxn ang="0">
                    <a:pos x="240" y="16"/>
                  </a:cxn>
                  <a:cxn ang="0">
                    <a:pos x="96" y="160"/>
                  </a:cxn>
                  <a:cxn ang="0">
                    <a:pos x="336" y="160"/>
                  </a:cxn>
                  <a:cxn ang="0">
                    <a:pos x="192" y="304"/>
                  </a:cxn>
                  <a:cxn ang="0">
                    <a:pos x="384" y="352"/>
                  </a:cxn>
                  <a:cxn ang="0">
                    <a:pos x="288" y="448"/>
                  </a:cxn>
                  <a:cxn ang="0">
                    <a:pos x="480" y="496"/>
                  </a:cxn>
                  <a:cxn ang="0">
                    <a:pos x="384" y="592"/>
                  </a:cxn>
                  <a:cxn ang="0">
                    <a:pos x="528" y="640"/>
                  </a:cxn>
                  <a:cxn ang="0">
                    <a:pos x="480" y="736"/>
                  </a:cxn>
                  <a:cxn ang="0">
                    <a:pos x="576" y="832"/>
                  </a:cxn>
                  <a:cxn ang="0">
                    <a:pos x="576" y="928"/>
                  </a:cxn>
                  <a:cxn ang="0">
                    <a:pos x="672" y="1072"/>
                  </a:cxn>
                  <a:cxn ang="0">
                    <a:pos x="624" y="1216"/>
                  </a:cxn>
                  <a:cxn ang="0">
                    <a:pos x="720" y="1312"/>
                  </a:cxn>
                  <a:cxn ang="0">
                    <a:pos x="672" y="1456"/>
                  </a:cxn>
                  <a:cxn ang="0">
                    <a:pos x="720" y="1600"/>
                  </a:cxn>
                  <a:cxn ang="0">
                    <a:pos x="672" y="1696"/>
                  </a:cxn>
                  <a:cxn ang="0">
                    <a:pos x="768" y="1840"/>
                  </a:cxn>
                  <a:cxn ang="0">
                    <a:pos x="720" y="1984"/>
                  </a:cxn>
                  <a:cxn ang="0">
                    <a:pos x="768" y="2176"/>
                  </a:cxn>
                  <a:cxn ang="0">
                    <a:pos x="720" y="2224"/>
                  </a:cxn>
                  <a:cxn ang="0">
                    <a:pos x="768" y="2368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64643" name="Freeform 131"/>
              <p:cNvSpPr>
                <a:spLocks/>
              </p:cNvSpPr>
              <p:nvPr/>
            </p:nvSpPr>
            <p:spPr bwMode="hidden">
              <a:xfrm flipH="1">
                <a:off x="3821" y="172"/>
                <a:ext cx="164" cy="597"/>
              </a:xfrm>
              <a:custGeom>
                <a:avLst/>
                <a:gdLst/>
                <a:ahLst/>
                <a:cxnLst>
                  <a:cxn ang="0">
                    <a:pos x="0" y="64"/>
                  </a:cxn>
                  <a:cxn ang="0">
                    <a:pos x="240" y="16"/>
                  </a:cxn>
                  <a:cxn ang="0">
                    <a:pos x="96" y="160"/>
                  </a:cxn>
                  <a:cxn ang="0">
                    <a:pos x="336" y="160"/>
                  </a:cxn>
                  <a:cxn ang="0">
                    <a:pos x="192" y="304"/>
                  </a:cxn>
                  <a:cxn ang="0">
                    <a:pos x="384" y="352"/>
                  </a:cxn>
                  <a:cxn ang="0">
                    <a:pos x="288" y="448"/>
                  </a:cxn>
                  <a:cxn ang="0">
                    <a:pos x="480" y="496"/>
                  </a:cxn>
                  <a:cxn ang="0">
                    <a:pos x="384" y="592"/>
                  </a:cxn>
                  <a:cxn ang="0">
                    <a:pos x="528" y="640"/>
                  </a:cxn>
                  <a:cxn ang="0">
                    <a:pos x="480" y="736"/>
                  </a:cxn>
                  <a:cxn ang="0">
                    <a:pos x="576" y="832"/>
                  </a:cxn>
                  <a:cxn ang="0">
                    <a:pos x="576" y="928"/>
                  </a:cxn>
                  <a:cxn ang="0">
                    <a:pos x="672" y="1072"/>
                  </a:cxn>
                  <a:cxn ang="0">
                    <a:pos x="624" y="1216"/>
                  </a:cxn>
                  <a:cxn ang="0">
                    <a:pos x="720" y="1312"/>
                  </a:cxn>
                  <a:cxn ang="0">
                    <a:pos x="672" y="1456"/>
                  </a:cxn>
                  <a:cxn ang="0">
                    <a:pos x="720" y="1600"/>
                  </a:cxn>
                  <a:cxn ang="0">
                    <a:pos x="672" y="1696"/>
                  </a:cxn>
                  <a:cxn ang="0">
                    <a:pos x="768" y="1840"/>
                  </a:cxn>
                  <a:cxn ang="0">
                    <a:pos x="720" y="1984"/>
                  </a:cxn>
                  <a:cxn ang="0">
                    <a:pos x="768" y="2176"/>
                  </a:cxn>
                  <a:cxn ang="0">
                    <a:pos x="720" y="2224"/>
                  </a:cxn>
                  <a:cxn ang="0">
                    <a:pos x="768" y="2368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64644" name="Freeform 132"/>
              <p:cNvSpPr>
                <a:spLocks/>
              </p:cNvSpPr>
              <p:nvPr/>
            </p:nvSpPr>
            <p:spPr bwMode="hidden">
              <a:xfrm>
                <a:off x="4841" y="894"/>
                <a:ext cx="395" cy="628"/>
              </a:xfrm>
              <a:custGeom>
                <a:avLst/>
                <a:gdLst/>
                <a:ahLst/>
                <a:cxnLst>
                  <a:cxn ang="0">
                    <a:pos x="0" y="64"/>
                  </a:cxn>
                  <a:cxn ang="0">
                    <a:pos x="240" y="16"/>
                  </a:cxn>
                  <a:cxn ang="0">
                    <a:pos x="96" y="160"/>
                  </a:cxn>
                  <a:cxn ang="0">
                    <a:pos x="336" y="160"/>
                  </a:cxn>
                  <a:cxn ang="0">
                    <a:pos x="192" y="304"/>
                  </a:cxn>
                  <a:cxn ang="0">
                    <a:pos x="384" y="352"/>
                  </a:cxn>
                  <a:cxn ang="0">
                    <a:pos x="288" y="448"/>
                  </a:cxn>
                  <a:cxn ang="0">
                    <a:pos x="480" y="496"/>
                  </a:cxn>
                  <a:cxn ang="0">
                    <a:pos x="384" y="592"/>
                  </a:cxn>
                  <a:cxn ang="0">
                    <a:pos x="528" y="640"/>
                  </a:cxn>
                  <a:cxn ang="0">
                    <a:pos x="480" y="736"/>
                  </a:cxn>
                  <a:cxn ang="0">
                    <a:pos x="576" y="832"/>
                  </a:cxn>
                  <a:cxn ang="0">
                    <a:pos x="576" y="928"/>
                  </a:cxn>
                  <a:cxn ang="0">
                    <a:pos x="672" y="1072"/>
                  </a:cxn>
                  <a:cxn ang="0">
                    <a:pos x="624" y="1216"/>
                  </a:cxn>
                  <a:cxn ang="0">
                    <a:pos x="720" y="1312"/>
                  </a:cxn>
                  <a:cxn ang="0">
                    <a:pos x="672" y="1456"/>
                  </a:cxn>
                  <a:cxn ang="0">
                    <a:pos x="720" y="1600"/>
                  </a:cxn>
                  <a:cxn ang="0">
                    <a:pos x="672" y="1696"/>
                  </a:cxn>
                  <a:cxn ang="0">
                    <a:pos x="768" y="1840"/>
                  </a:cxn>
                  <a:cxn ang="0">
                    <a:pos x="720" y="1984"/>
                  </a:cxn>
                  <a:cxn ang="0">
                    <a:pos x="768" y="2176"/>
                  </a:cxn>
                  <a:cxn ang="0">
                    <a:pos x="720" y="2224"/>
                  </a:cxn>
                  <a:cxn ang="0">
                    <a:pos x="768" y="2368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64645" name="Freeform 133"/>
              <p:cNvSpPr>
                <a:spLocks/>
              </p:cNvSpPr>
              <p:nvPr/>
            </p:nvSpPr>
            <p:spPr bwMode="hidden">
              <a:xfrm>
                <a:off x="4636" y="576"/>
                <a:ext cx="595" cy="419"/>
              </a:xfrm>
              <a:custGeom>
                <a:avLst/>
                <a:gdLst/>
                <a:ahLst/>
                <a:cxnLst>
                  <a:cxn ang="0">
                    <a:pos x="0" y="64"/>
                  </a:cxn>
                  <a:cxn ang="0">
                    <a:pos x="240" y="16"/>
                  </a:cxn>
                  <a:cxn ang="0">
                    <a:pos x="96" y="160"/>
                  </a:cxn>
                  <a:cxn ang="0">
                    <a:pos x="336" y="160"/>
                  </a:cxn>
                  <a:cxn ang="0">
                    <a:pos x="192" y="304"/>
                  </a:cxn>
                  <a:cxn ang="0">
                    <a:pos x="384" y="352"/>
                  </a:cxn>
                  <a:cxn ang="0">
                    <a:pos x="288" y="448"/>
                  </a:cxn>
                  <a:cxn ang="0">
                    <a:pos x="480" y="496"/>
                  </a:cxn>
                  <a:cxn ang="0">
                    <a:pos x="384" y="592"/>
                  </a:cxn>
                  <a:cxn ang="0">
                    <a:pos x="528" y="640"/>
                  </a:cxn>
                  <a:cxn ang="0">
                    <a:pos x="480" y="736"/>
                  </a:cxn>
                  <a:cxn ang="0">
                    <a:pos x="576" y="832"/>
                  </a:cxn>
                  <a:cxn ang="0">
                    <a:pos x="576" y="928"/>
                  </a:cxn>
                  <a:cxn ang="0">
                    <a:pos x="672" y="1072"/>
                  </a:cxn>
                  <a:cxn ang="0">
                    <a:pos x="624" y="1216"/>
                  </a:cxn>
                  <a:cxn ang="0">
                    <a:pos x="720" y="1312"/>
                  </a:cxn>
                  <a:cxn ang="0">
                    <a:pos x="672" y="1456"/>
                  </a:cxn>
                  <a:cxn ang="0">
                    <a:pos x="720" y="1600"/>
                  </a:cxn>
                  <a:cxn ang="0">
                    <a:pos x="672" y="1696"/>
                  </a:cxn>
                  <a:cxn ang="0">
                    <a:pos x="768" y="1840"/>
                  </a:cxn>
                  <a:cxn ang="0">
                    <a:pos x="720" y="1984"/>
                  </a:cxn>
                  <a:cxn ang="0">
                    <a:pos x="768" y="2176"/>
                  </a:cxn>
                  <a:cxn ang="0">
                    <a:pos x="720" y="2224"/>
                  </a:cxn>
                  <a:cxn ang="0">
                    <a:pos x="768" y="2368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64646" name="Freeform 134"/>
              <p:cNvSpPr>
                <a:spLocks/>
              </p:cNvSpPr>
              <p:nvPr/>
            </p:nvSpPr>
            <p:spPr bwMode="hidden">
              <a:xfrm>
                <a:off x="4658" y="132"/>
                <a:ext cx="260" cy="562"/>
              </a:xfrm>
              <a:custGeom>
                <a:avLst/>
                <a:gdLst/>
                <a:ahLst/>
                <a:cxnLst>
                  <a:cxn ang="0">
                    <a:pos x="0" y="64"/>
                  </a:cxn>
                  <a:cxn ang="0">
                    <a:pos x="240" y="16"/>
                  </a:cxn>
                  <a:cxn ang="0">
                    <a:pos x="96" y="160"/>
                  </a:cxn>
                  <a:cxn ang="0">
                    <a:pos x="336" y="160"/>
                  </a:cxn>
                  <a:cxn ang="0">
                    <a:pos x="192" y="304"/>
                  </a:cxn>
                  <a:cxn ang="0">
                    <a:pos x="384" y="352"/>
                  </a:cxn>
                  <a:cxn ang="0">
                    <a:pos x="288" y="448"/>
                  </a:cxn>
                  <a:cxn ang="0">
                    <a:pos x="480" y="496"/>
                  </a:cxn>
                  <a:cxn ang="0">
                    <a:pos x="384" y="592"/>
                  </a:cxn>
                  <a:cxn ang="0">
                    <a:pos x="528" y="640"/>
                  </a:cxn>
                  <a:cxn ang="0">
                    <a:pos x="480" y="736"/>
                  </a:cxn>
                  <a:cxn ang="0">
                    <a:pos x="576" y="832"/>
                  </a:cxn>
                  <a:cxn ang="0">
                    <a:pos x="576" y="928"/>
                  </a:cxn>
                  <a:cxn ang="0">
                    <a:pos x="672" y="1072"/>
                  </a:cxn>
                  <a:cxn ang="0">
                    <a:pos x="624" y="1216"/>
                  </a:cxn>
                  <a:cxn ang="0">
                    <a:pos x="720" y="1312"/>
                  </a:cxn>
                  <a:cxn ang="0">
                    <a:pos x="672" y="1456"/>
                  </a:cxn>
                  <a:cxn ang="0">
                    <a:pos x="720" y="1600"/>
                  </a:cxn>
                  <a:cxn ang="0">
                    <a:pos x="672" y="1696"/>
                  </a:cxn>
                  <a:cxn ang="0">
                    <a:pos x="768" y="1840"/>
                  </a:cxn>
                  <a:cxn ang="0">
                    <a:pos x="720" y="1984"/>
                  </a:cxn>
                  <a:cxn ang="0">
                    <a:pos x="768" y="2176"/>
                  </a:cxn>
                  <a:cxn ang="0">
                    <a:pos x="720" y="2224"/>
                  </a:cxn>
                  <a:cxn ang="0">
                    <a:pos x="768" y="2368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64647" name="Freeform 135"/>
              <p:cNvSpPr>
                <a:spLocks/>
              </p:cNvSpPr>
              <p:nvPr/>
            </p:nvSpPr>
            <p:spPr bwMode="hidden">
              <a:xfrm rot="20253369">
                <a:off x="4401" y="599"/>
                <a:ext cx="174" cy="329"/>
              </a:xfrm>
              <a:custGeom>
                <a:avLst/>
                <a:gdLst/>
                <a:ahLst/>
                <a:cxnLst>
                  <a:cxn ang="0">
                    <a:pos x="0" y="64"/>
                  </a:cxn>
                  <a:cxn ang="0">
                    <a:pos x="240" y="16"/>
                  </a:cxn>
                  <a:cxn ang="0">
                    <a:pos x="96" y="160"/>
                  </a:cxn>
                  <a:cxn ang="0">
                    <a:pos x="336" y="160"/>
                  </a:cxn>
                  <a:cxn ang="0">
                    <a:pos x="192" y="304"/>
                  </a:cxn>
                  <a:cxn ang="0">
                    <a:pos x="384" y="352"/>
                  </a:cxn>
                  <a:cxn ang="0">
                    <a:pos x="288" y="448"/>
                  </a:cxn>
                  <a:cxn ang="0">
                    <a:pos x="480" y="496"/>
                  </a:cxn>
                  <a:cxn ang="0">
                    <a:pos x="384" y="592"/>
                  </a:cxn>
                  <a:cxn ang="0">
                    <a:pos x="528" y="640"/>
                  </a:cxn>
                  <a:cxn ang="0">
                    <a:pos x="480" y="736"/>
                  </a:cxn>
                  <a:cxn ang="0">
                    <a:pos x="576" y="832"/>
                  </a:cxn>
                  <a:cxn ang="0">
                    <a:pos x="576" y="928"/>
                  </a:cxn>
                  <a:cxn ang="0">
                    <a:pos x="672" y="1072"/>
                  </a:cxn>
                  <a:cxn ang="0">
                    <a:pos x="624" y="1216"/>
                  </a:cxn>
                  <a:cxn ang="0">
                    <a:pos x="720" y="1312"/>
                  </a:cxn>
                  <a:cxn ang="0">
                    <a:pos x="672" y="1456"/>
                  </a:cxn>
                  <a:cxn ang="0">
                    <a:pos x="720" y="1600"/>
                  </a:cxn>
                  <a:cxn ang="0">
                    <a:pos x="672" y="1696"/>
                  </a:cxn>
                  <a:cxn ang="0">
                    <a:pos x="768" y="1840"/>
                  </a:cxn>
                  <a:cxn ang="0">
                    <a:pos x="720" y="1984"/>
                  </a:cxn>
                  <a:cxn ang="0">
                    <a:pos x="768" y="2176"/>
                  </a:cxn>
                  <a:cxn ang="0">
                    <a:pos x="720" y="2224"/>
                  </a:cxn>
                  <a:cxn ang="0">
                    <a:pos x="768" y="2368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64648" name="Freeform 136"/>
              <p:cNvSpPr>
                <a:spLocks/>
              </p:cNvSpPr>
              <p:nvPr/>
            </p:nvSpPr>
            <p:spPr bwMode="hidden">
              <a:xfrm rot="1346631" flipH="1">
                <a:off x="3783" y="590"/>
                <a:ext cx="173" cy="329"/>
              </a:xfrm>
              <a:custGeom>
                <a:avLst/>
                <a:gdLst/>
                <a:ahLst/>
                <a:cxnLst>
                  <a:cxn ang="0">
                    <a:pos x="0" y="64"/>
                  </a:cxn>
                  <a:cxn ang="0">
                    <a:pos x="240" y="16"/>
                  </a:cxn>
                  <a:cxn ang="0">
                    <a:pos x="96" y="160"/>
                  </a:cxn>
                  <a:cxn ang="0">
                    <a:pos x="336" y="160"/>
                  </a:cxn>
                  <a:cxn ang="0">
                    <a:pos x="192" y="304"/>
                  </a:cxn>
                  <a:cxn ang="0">
                    <a:pos x="384" y="352"/>
                  </a:cxn>
                  <a:cxn ang="0">
                    <a:pos x="288" y="448"/>
                  </a:cxn>
                  <a:cxn ang="0">
                    <a:pos x="480" y="496"/>
                  </a:cxn>
                  <a:cxn ang="0">
                    <a:pos x="384" y="592"/>
                  </a:cxn>
                  <a:cxn ang="0">
                    <a:pos x="528" y="640"/>
                  </a:cxn>
                  <a:cxn ang="0">
                    <a:pos x="480" y="736"/>
                  </a:cxn>
                  <a:cxn ang="0">
                    <a:pos x="576" y="832"/>
                  </a:cxn>
                  <a:cxn ang="0">
                    <a:pos x="576" y="928"/>
                  </a:cxn>
                  <a:cxn ang="0">
                    <a:pos x="672" y="1072"/>
                  </a:cxn>
                  <a:cxn ang="0">
                    <a:pos x="624" y="1216"/>
                  </a:cxn>
                  <a:cxn ang="0">
                    <a:pos x="720" y="1312"/>
                  </a:cxn>
                  <a:cxn ang="0">
                    <a:pos x="672" y="1456"/>
                  </a:cxn>
                  <a:cxn ang="0">
                    <a:pos x="720" y="1600"/>
                  </a:cxn>
                  <a:cxn ang="0">
                    <a:pos x="672" y="1696"/>
                  </a:cxn>
                  <a:cxn ang="0">
                    <a:pos x="768" y="1840"/>
                  </a:cxn>
                  <a:cxn ang="0">
                    <a:pos x="720" y="1984"/>
                  </a:cxn>
                  <a:cxn ang="0">
                    <a:pos x="768" y="2176"/>
                  </a:cxn>
                  <a:cxn ang="0">
                    <a:pos x="720" y="2224"/>
                  </a:cxn>
                  <a:cxn ang="0">
                    <a:pos x="768" y="2368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</p:grpSp>
      </p:grpSp>
      <p:sp>
        <p:nvSpPr>
          <p:cNvPr id="64649" name="Rectangle 137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301625"/>
            <a:ext cx="7772400" cy="1462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64650" name="Rectangle 138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64651" name="Rectangle 13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ru-RU"/>
          </a:p>
        </p:txBody>
      </p:sp>
      <p:sp>
        <p:nvSpPr>
          <p:cNvPr id="64652" name="Rectangle 14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ru-RU"/>
          </a:p>
        </p:txBody>
      </p:sp>
      <p:sp>
        <p:nvSpPr>
          <p:cNvPr id="64653" name="Rectangle 14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78BD2A3E-838C-402D-B7A4-F9CEB7890E96}" type="slidenum">
              <a:rPr lang="ru-RU"/>
              <a:pPr/>
              <a:t>‹#›</a:t>
            </a:fld>
            <a:endParaRPr lang="ru-RU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60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83" r:id="rId12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6464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6464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649" grpId="0"/>
    </p:bldLst>
  </p:timing>
  <p:txStyles>
    <p:titleStyle>
      <a:lvl1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Black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Black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Black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Black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Black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Black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Black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Black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hlink"/>
        </a:buClr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folHlink"/>
        </a:buClr>
        <a:buChar char="•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Times New Roman" pitchFamily="18" charset="0"/>
        <a:buChar char="−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Times New Roman" pitchFamily="18" charset="0"/>
        <a:buChar char="–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Font typeface="Times New Roman" pitchFamily="18" charset="0"/>
        <a:buChar char="–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Font typeface="Times New Roman" pitchFamily="18" charset="0"/>
        <a:buChar char="–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Font typeface="Times New Roman" pitchFamily="18" charset="0"/>
        <a:buChar char="–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Font typeface="Times New Roman" pitchFamily="18" charset="0"/>
        <a:buChar char="–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8080"/>
            </a:gs>
            <a:gs pos="50000">
              <a:srgbClr val="33CCCC"/>
            </a:gs>
            <a:gs pos="100000">
              <a:srgbClr val="008080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381000"/>
            <a:ext cx="82296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6758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981200"/>
            <a:ext cx="82296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6758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endParaRPr lang="ru-RU"/>
          </a:p>
        </p:txBody>
      </p:sp>
      <p:sp>
        <p:nvSpPr>
          <p:cNvPr id="6758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endParaRPr lang="ru-RU"/>
          </a:p>
        </p:txBody>
      </p:sp>
      <p:sp>
        <p:nvSpPr>
          <p:cNvPr id="6759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fld id="{3F44F85A-A741-43C4-970B-6BC6FD6DC434}" type="slidenum">
              <a:rPr lang="ru-RU"/>
              <a:pPr/>
              <a:t>‹#›</a:t>
            </a:fld>
            <a:endParaRPr lang="ru-RU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62" r:id="rId1"/>
    <p:sldLayoutId id="2147483673" r:id="rId2"/>
    <p:sldLayoutId id="2147483674" r:id="rId3"/>
    <p:sldLayoutId id="2147483675" r:id="rId4"/>
    <p:sldLayoutId id="2147483676" r:id="rId5"/>
    <p:sldLayoutId id="2147483677" r:id="rId6"/>
    <p:sldLayoutId id="2147483678" r:id="rId7"/>
    <p:sldLayoutId id="2147483679" r:id="rId8"/>
    <p:sldLayoutId id="2147483680" r:id="rId9"/>
    <p:sldLayoutId id="2147483681" r:id="rId10"/>
    <p:sldLayoutId id="2147483682" r:id="rId11"/>
  </p:sldLayoutIdLst>
  <p:timing>
    <p:tnLst>
      <p:par>
        <p:cTn id="1" dur="indefinite" restart="never" nodeType="tmRoot"/>
      </p:par>
    </p:tnLst>
  </p:timing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itchFamily="2" charset="2"/>
        <a:buChar char="n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slideLayout" Target="../slideLayouts/slideLayout12.xml"/><Relationship Id="rId1" Type="http://schemas.openxmlformats.org/officeDocument/2006/relationships/video" Target="file:///C:\&#1082;&#1086;&#1088;&#1095;&#1072;&#1075;&#1080;&#1085;&#1072;\&#1057;&#1077;&#1081;&#1089;&#1084;&#1086;&#1075;&#1088;&#1072;&#1092;.mpg" TargetMode="External"/><Relationship Id="rId4" Type="http://schemas.openxmlformats.org/officeDocument/2006/relationships/image" Target="../media/image28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jpeg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Rectangle 2"/>
          <p:cNvSpPr>
            <a:spLocks noGrp="1" noChangeArrowheads="1"/>
          </p:cNvSpPr>
          <p:nvPr>
            <p:ph type="title"/>
          </p:nvPr>
        </p:nvSpPr>
        <p:spPr>
          <a:xfrm>
            <a:off x="1331913" y="2708275"/>
            <a:ext cx="5686425" cy="2160588"/>
          </a:xfrm>
        </p:spPr>
        <p:txBody>
          <a:bodyPr/>
          <a:lstStyle/>
          <a:p>
            <a:pPr algn="ctr"/>
            <a:r>
              <a:rPr lang="ru-RU" sz="4000">
                <a:solidFill>
                  <a:srgbClr val="003399"/>
                </a:solidFill>
              </a:rPr>
              <a:t>Колебательные движения земной коры. Землетрясения. Цунами.</a:t>
            </a:r>
            <a:r>
              <a:rPr lang="ru-RU" sz="4000"/>
              <a:t> </a:t>
            </a:r>
          </a:p>
        </p:txBody>
      </p:sp>
      <p:pic>
        <p:nvPicPr>
          <p:cNvPr id="111620" name="Picture 4" descr="01_13_B"/>
          <p:cNvPicPr>
            <a:picLocks noChangeAspect="1" noChangeArrowheads="1" noCrop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7524750" y="260350"/>
            <a:ext cx="1403350" cy="136366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476375" y="188913"/>
            <a:ext cx="7497763" cy="849312"/>
          </a:xfrm>
        </p:spPr>
        <p:txBody>
          <a:bodyPr/>
          <a:lstStyle/>
          <a:p>
            <a:r>
              <a:rPr lang="ru-RU" sz="3200" b="1">
                <a:solidFill>
                  <a:srgbClr val="003366"/>
                </a:solidFill>
              </a:rPr>
              <a:t>Разломы и разрывы в земной коре</a:t>
            </a:r>
          </a:p>
        </p:txBody>
      </p:sp>
      <p:pic>
        <p:nvPicPr>
          <p:cNvPr id="6" name="Содержимое 5" descr="71967029_kto_kroil_Angelsudiya_pravednuyy.jpg"/>
          <p:cNvPicPr>
            <a:picLocks noGrp="1" noChangeAspect="1"/>
          </p:cNvPicPr>
          <p:nvPr>
            <p:ph idx="4294967295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395288" y="1125538"/>
            <a:ext cx="3744912" cy="2644775"/>
          </a:xfrm>
        </p:spPr>
      </p:pic>
      <p:pic>
        <p:nvPicPr>
          <p:cNvPr id="7" name="Рисунок 6" descr="326750_0.jpg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95288" y="4005263"/>
            <a:ext cx="3816350" cy="2671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altay-crack.jpg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500563" y="1196975"/>
            <a:ext cx="4324350" cy="5472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250"/>
                            </p:stCondLst>
                            <p:childTnLst>
                              <p:par>
                                <p:cTn id="12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75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1258888" y="333375"/>
            <a:ext cx="7705725" cy="792163"/>
          </a:xfrm>
        </p:spPr>
        <p:txBody>
          <a:bodyPr/>
          <a:lstStyle/>
          <a:p>
            <a:r>
              <a:rPr lang="ru-RU" sz="2400" b="1"/>
              <a:t>Гигантская волна разрушает все на своем пути</a:t>
            </a:r>
          </a:p>
        </p:txBody>
      </p:sp>
      <p:pic>
        <p:nvPicPr>
          <p:cNvPr id="4" name="Содержимое 3" descr="4fc8a06a1665091b453178171448bb17.jpg"/>
          <p:cNvPicPr>
            <a:picLocks noGrp="1" noChangeAspect="1"/>
          </p:cNvPicPr>
          <p:nvPr>
            <p:ph idx="4294967295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3492500" y="1196975"/>
            <a:ext cx="5472113" cy="5153025"/>
          </a:xfrm>
        </p:spPr>
      </p:pic>
      <p:pic>
        <p:nvPicPr>
          <p:cNvPr id="6" name="Рисунок 5" descr="10490.jpg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79388" y="1484313"/>
            <a:ext cx="3168650" cy="2376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 descr="d0bfd0bed0b6d0b0d180-d18fd0bfd0bed0bdd0b8d18f2.jpg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179388" y="4205288"/>
            <a:ext cx="3168650" cy="2122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Заголовок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" name="Рисунок 7" descr="65045164_1286568981_0_1cd8e_bfca330d_XL.jpg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23850" y="188913"/>
            <a:ext cx="8569325" cy="6499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0_36c_1fb42e1_XL.jpg"/>
          <p:cNvPicPr>
            <a:picLocks noGrp="1" noChangeAspect="1"/>
          </p:cNvPicPr>
          <p:nvPr>
            <p:ph idx="4294967295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323850" y="549275"/>
            <a:ext cx="8569325" cy="6048375"/>
          </a:xfr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Заголовок 3"/>
          <p:cNvSpPr>
            <a:spLocks noGrp="1"/>
          </p:cNvSpPr>
          <p:nvPr>
            <p:ph type="title" idx="4294967295"/>
          </p:nvPr>
        </p:nvSpPr>
        <p:spPr>
          <a:xfrm>
            <a:off x="0" y="5445125"/>
            <a:ext cx="4471988" cy="1203325"/>
          </a:xfrm>
        </p:spPr>
        <p:txBody>
          <a:bodyPr/>
          <a:lstStyle/>
          <a:p>
            <a:r>
              <a:rPr lang="ru-RU" sz="3600" b="1">
                <a:latin typeface="Times New Roman" pitchFamily="18" charset="0"/>
                <a:cs typeface="Times New Roman" pitchFamily="18" charset="0"/>
              </a:rPr>
              <a:t>Чарльз Рихтер</a:t>
            </a:r>
            <a:endParaRPr lang="ru-RU" sz="3600" b="1"/>
          </a:p>
        </p:txBody>
      </p:sp>
      <p:pic>
        <p:nvPicPr>
          <p:cNvPr id="98307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3460750" cy="5462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8308" name="Text Box 4"/>
          <p:cNvSpPr txBox="1">
            <a:spLocks noChangeArrowheads="1"/>
          </p:cNvSpPr>
          <p:nvPr/>
        </p:nvSpPr>
        <p:spPr bwMode="auto">
          <a:xfrm>
            <a:off x="4067175" y="1557338"/>
            <a:ext cx="4464050" cy="3378200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400"/>
              <a:t>Для оценки степени воздействия сейсмических волн на жилые постройки и инженерные сооружения разработана международная 12-ти бальная шкала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6498" name="Picture 2"/>
          <p:cNvPicPr>
            <a:picLocks noChangeAspect="1" noChangeArrowheads="1"/>
          </p:cNvPicPr>
          <p:nvPr>
            <p:ph type="body" idx="1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250825" y="52388"/>
            <a:ext cx="8893175" cy="680561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Заголовок 4"/>
          <p:cNvSpPr>
            <a:spLocks noGrp="1"/>
          </p:cNvSpPr>
          <p:nvPr>
            <p:ph type="title" idx="4294967295"/>
          </p:nvPr>
        </p:nvSpPr>
        <p:spPr>
          <a:xfrm>
            <a:off x="500063" y="214313"/>
            <a:ext cx="8229600" cy="1643062"/>
          </a:xfrm>
        </p:spPr>
        <p:txBody>
          <a:bodyPr/>
          <a:lstStyle/>
          <a:p>
            <a:r>
              <a:rPr lang="ru-RU" sz="36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Сейсмически активные районы </a:t>
            </a:r>
            <a:r>
              <a:rPr lang="ru-RU" sz="3200">
                <a:latin typeface="Times New Roman" pitchFamily="18" charset="0"/>
                <a:cs typeface="Times New Roman" pitchFamily="18" charset="0"/>
              </a:rPr>
              <a:t>(от греческого «сейсмос» - землетрясение) –это районы, где особенно часты землетрясения.</a:t>
            </a:r>
            <a:br>
              <a:rPr lang="ru-RU" sz="3200">
                <a:latin typeface="Times New Roman" pitchFamily="18" charset="0"/>
                <a:cs typeface="Times New Roman" pitchFamily="18" charset="0"/>
              </a:rPr>
            </a:br>
            <a:endParaRPr lang="ru-RU" sz="3200"/>
          </a:p>
        </p:txBody>
      </p:sp>
      <p:sp>
        <p:nvSpPr>
          <p:cNvPr id="96260" name="TextBox 9"/>
          <p:cNvSpPr txBox="1">
            <a:spLocks noChangeArrowheads="1"/>
          </p:cNvSpPr>
          <p:nvPr/>
        </p:nvSpPr>
        <p:spPr bwMode="auto">
          <a:xfrm>
            <a:off x="1714500" y="6143625"/>
            <a:ext cx="714375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ru-RU" sz="2800" b="1">
                <a:latin typeface="Times New Roman" pitchFamily="18" charset="0"/>
                <a:cs typeface="Times New Roman" pitchFamily="18" charset="0"/>
              </a:rPr>
              <a:t>Рис. 3 </a:t>
            </a:r>
            <a:r>
              <a:rPr lang="ru-RU" sz="2800">
                <a:latin typeface="Times New Roman" pitchFamily="18" charset="0"/>
                <a:cs typeface="Times New Roman" pitchFamily="18" charset="0"/>
              </a:rPr>
              <a:t>Сейсмоопасные районы мира</a:t>
            </a:r>
          </a:p>
        </p:txBody>
      </p:sp>
      <p:pic>
        <p:nvPicPr>
          <p:cNvPr id="96261" name="Picture 5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684" name="Picture 4" descr="Пример сейсмограммы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549275"/>
            <a:ext cx="6264275" cy="2151063"/>
          </a:xfrm>
          <a:prstGeom prst="rect">
            <a:avLst/>
          </a:prstGeom>
          <a:noFill/>
        </p:spPr>
      </p:pic>
      <p:pic>
        <p:nvPicPr>
          <p:cNvPr id="71685" name="Сейсмограф.mpg">
            <a:hlinkClick r:id="" action="ppaction://media"/>
          </p:cNvPr>
          <p:cNvPicPr>
            <a:picLocks noRot="1" noChangeAspect="1" noChangeArrowheads="1"/>
          </p:cNvPicPr>
          <p:nvPr>
            <p:ph/>
            <a:videoFile r:link="rId1"/>
          </p:nvPr>
        </p:nvPicPr>
        <p:blipFill>
          <a:blip r:embed="rId4" cstate="email"/>
          <a:srcRect/>
          <a:stretch>
            <a:fillRect/>
          </a:stretch>
        </p:blipFill>
        <p:spPr>
          <a:xfrm>
            <a:off x="395288" y="2997200"/>
            <a:ext cx="5040312" cy="3405188"/>
          </a:xfrm>
          <a:ln/>
        </p:spPr>
      </p:pic>
      <p:sp>
        <p:nvSpPr>
          <p:cNvPr id="71687" name="Text Box 7"/>
          <p:cNvSpPr txBox="1">
            <a:spLocks noChangeArrowheads="1"/>
          </p:cNvSpPr>
          <p:nvPr/>
        </p:nvSpPr>
        <p:spPr bwMode="auto">
          <a:xfrm>
            <a:off x="4859338" y="5667375"/>
            <a:ext cx="2881312" cy="1190625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b="1">
                <a:solidFill>
                  <a:schemeClr val="tx2"/>
                </a:solidFill>
              </a:rPr>
              <a:t>Сейсмограф – </a:t>
            </a:r>
            <a:br>
              <a:rPr lang="ru-RU" b="1">
                <a:solidFill>
                  <a:schemeClr val="tx2"/>
                </a:solidFill>
              </a:rPr>
            </a:br>
            <a:r>
              <a:rPr lang="ru-RU" b="1">
                <a:solidFill>
                  <a:schemeClr val="tx2"/>
                </a:solidFill>
              </a:rPr>
              <a:t>прибор для измерения силы землетрясения</a:t>
            </a:r>
          </a:p>
        </p:txBody>
      </p:sp>
      <p:sp>
        <p:nvSpPr>
          <p:cNvPr id="71688" name="Text Box 8"/>
          <p:cNvSpPr txBox="1">
            <a:spLocks noChangeArrowheads="1"/>
          </p:cNvSpPr>
          <p:nvPr/>
        </p:nvSpPr>
        <p:spPr bwMode="auto">
          <a:xfrm>
            <a:off x="5724525" y="2997200"/>
            <a:ext cx="3419475" cy="1433513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800" b="1">
                <a:solidFill>
                  <a:schemeClr val="folHlink"/>
                </a:solidFill>
              </a:rPr>
              <a:t>Сейсмология –</a:t>
            </a:r>
            <a:r>
              <a:rPr lang="ru-RU" sz="2000"/>
              <a:t> наука о прохождении сейсмических волн в недрах Земли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920" fill="hold"/>
                                        <p:tgtEl>
                                          <p:spTgt spid="7168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71685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7168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7168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1685"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6" name="Text Box 4"/>
          <p:cNvSpPr txBox="1">
            <a:spLocks noChangeArrowheads="1"/>
          </p:cNvSpPr>
          <p:nvPr/>
        </p:nvSpPr>
        <p:spPr bwMode="auto">
          <a:xfrm>
            <a:off x="900113" y="620713"/>
            <a:ext cx="7775575" cy="4237037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3200"/>
              <a:t>Домашнее задание</a:t>
            </a:r>
          </a:p>
          <a:p>
            <a:pPr algn="ctr">
              <a:spcBef>
                <a:spcPct val="50000"/>
              </a:spcBef>
            </a:pPr>
            <a:r>
              <a:rPr lang="en-US" sz="3200"/>
              <a:t>§</a:t>
            </a:r>
            <a:r>
              <a:rPr lang="ru-RU" sz="3200"/>
              <a:t> 9, читать, пересказывать</a:t>
            </a:r>
          </a:p>
          <a:p>
            <a:pPr algn="ctr">
              <a:spcBef>
                <a:spcPct val="50000"/>
              </a:spcBef>
            </a:pPr>
            <a:r>
              <a:rPr lang="ru-RU" sz="3200"/>
              <a:t>На к/к отметить штриховкой районы, для которых характерны землетрясения</a:t>
            </a:r>
          </a:p>
          <a:p>
            <a:pPr algn="ctr">
              <a:spcBef>
                <a:spcPct val="50000"/>
              </a:spcBef>
            </a:pPr>
            <a:r>
              <a:rPr lang="ru-RU" sz="3200"/>
              <a:t>Изготовить макеты: складки и разломы</a:t>
            </a:r>
            <a:endParaRPr lang="en-US" sz="32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593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593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5939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5939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5939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5939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6000"/>
                            </p:stCondLst>
                            <p:childTnLst>
                              <p:par>
                                <p:cTn id="2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2000" fill="hold"/>
                                        <p:tgtEl>
                                          <p:spTgt spid="5939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2000" fill="hold"/>
                                        <p:tgtEl>
                                          <p:spTgt spid="5939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396" grpId="0" build="p" advAuto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Text Box 2"/>
          <p:cNvSpPr txBox="1">
            <a:spLocks noChangeArrowheads="1"/>
          </p:cNvSpPr>
          <p:nvPr/>
        </p:nvSpPr>
        <p:spPr bwMode="auto">
          <a:xfrm>
            <a:off x="6011863" y="5373688"/>
            <a:ext cx="2376487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ru-RU">
              <a:latin typeface="Arial" charset="0"/>
            </a:endParaRPr>
          </a:p>
        </p:txBody>
      </p:sp>
      <p:sp>
        <p:nvSpPr>
          <p:cNvPr id="112643" name="WordArt 3"/>
          <p:cNvSpPr>
            <a:spLocks noChangeArrowheads="1" noChangeShapeType="1" noTextEdit="1"/>
          </p:cNvSpPr>
          <p:nvPr/>
        </p:nvSpPr>
        <p:spPr bwMode="auto">
          <a:xfrm>
            <a:off x="2698750" y="1052513"/>
            <a:ext cx="4176713" cy="863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>
                <a:ln w="38100">
                  <a:solidFill>
                    <a:schemeClr val="tx2"/>
                  </a:solidFill>
                  <a:round/>
                  <a:headEnd/>
                  <a:tailEnd/>
                </a:ln>
                <a:solidFill>
                  <a:schemeClr val="accent1"/>
                </a:solidFill>
                <a:effectLst>
                  <a:outerShdw dist="35921" dir="2700000" algn="ctr" rotWithShape="0">
                    <a:srgbClr val="CC66FF">
                      <a:alpha val="80000"/>
                    </a:srgbClr>
                  </a:outerShdw>
                </a:effectLst>
                <a:latin typeface="Georgia"/>
              </a:rPr>
              <a:t>Движения</a:t>
            </a:r>
          </a:p>
        </p:txBody>
      </p:sp>
      <p:sp>
        <p:nvSpPr>
          <p:cNvPr id="112644" name="AutoShape 4"/>
          <p:cNvSpPr>
            <a:spLocks noChangeArrowheads="1"/>
          </p:cNvSpPr>
          <p:nvPr/>
        </p:nvSpPr>
        <p:spPr bwMode="auto">
          <a:xfrm>
            <a:off x="322263" y="4797425"/>
            <a:ext cx="4105275" cy="1223963"/>
          </a:xfrm>
          <a:prstGeom prst="roundRect">
            <a:avLst>
              <a:gd name="adj" fmla="val 16667"/>
            </a:avLst>
          </a:prstGeom>
          <a:solidFill>
            <a:srgbClr val="660066">
              <a:alpha val="89000"/>
            </a:srgbClr>
          </a:solidFill>
          <a:ln w="92075">
            <a:solidFill>
              <a:srgbClr val="660066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2800" b="1"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Вертикальные</a:t>
            </a:r>
          </a:p>
        </p:txBody>
      </p:sp>
      <p:sp>
        <p:nvSpPr>
          <p:cNvPr id="112645" name="AutoShape 5"/>
          <p:cNvSpPr>
            <a:spLocks noChangeArrowheads="1"/>
          </p:cNvSpPr>
          <p:nvPr/>
        </p:nvSpPr>
        <p:spPr bwMode="auto">
          <a:xfrm>
            <a:off x="4859338" y="4797425"/>
            <a:ext cx="4032250" cy="1223963"/>
          </a:xfrm>
          <a:prstGeom prst="roundRect">
            <a:avLst>
              <a:gd name="adj" fmla="val 16667"/>
            </a:avLst>
          </a:prstGeom>
          <a:solidFill>
            <a:srgbClr val="660066">
              <a:alpha val="89000"/>
            </a:srgbClr>
          </a:solidFill>
          <a:ln w="92075">
            <a:solidFill>
              <a:srgbClr val="660066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2800" b="1"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Горизонтальные</a:t>
            </a:r>
          </a:p>
        </p:txBody>
      </p:sp>
      <p:sp>
        <p:nvSpPr>
          <p:cNvPr id="112646" name="AutoShape 6"/>
          <p:cNvSpPr>
            <a:spLocks noChangeArrowheads="1"/>
          </p:cNvSpPr>
          <p:nvPr/>
        </p:nvSpPr>
        <p:spPr bwMode="auto">
          <a:xfrm rot="1298394">
            <a:off x="2474913" y="2570163"/>
            <a:ext cx="220662" cy="2271712"/>
          </a:xfrm>
          <a:prstGeom prst="downArrow">
            <a:avLst>
              <a:gd name="adj1" fmla="val 50000"/>
              <a:gd name="adj2" fmla="val 257375"/>
            </a:avLst>
          </a:prstGeom>
          <a:gradFill rotWithShape="1">
            <a:gsLst>
              <a:gs pos="0">
                <a:schemeClr val="tx2"/>
              </a:gs>
              <a:gs pos="100000">
                <a:srgbClr val="9900CC">
                  <a:alpha val="89000"/>
                </a:srgbClr>
              </a:gs>
            </a:gsLst>
            <a:path path="rect">
              <a:fillToRect l="50000" t="50000" r="50000" b="50000"/>
            </a:path>
          </a:gradFill>
          <a:ln w="41275" algn="ctr">
            <a:solidFill>
              <a:srgbClr val="66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12647" name="AutoShape 7"/>
          <p:cNvSpPr>
            <a:spLocks noChangeArrowheads="1"/>
          </p:cNvSpPr>
          <p:nvPr/>
        </p:nvSpPr>
        <p:spPr bwMode="auto">
          <a:xfrm rot="-1118436">
            <a:off x="6515100" y="2563813"/>
            <a:ext cx="215900" cy="2232025"/>
          </a:xfrm>
          <a:prstGeom prst="downArrow">
            <a:avLst>
              <a:gd name="adj1" fmla="val 50000"/>
              <a:gd name="adj2" fmla="val 258456"/>
            </a:avLst>
          </a:prstGeom>
          <a:gradFill rotWithShape="1">
            <a:gsLst>
              <a:gs pos="0">
                <a:schemeClr val="tx2"/>
              </a:gs>
              <a:gs pos="100000">
                <a:srgbClr val="9900CC">
                  <a:alpha val="89000"/>
                </a:srgbClr>
              </a:gs>
            </a:gsLst>
            <a:path path="rect">
              <a:fillToRect l="50000" t="50000" r="50000" b="50000"/>
            </a:path>
          </a:gradFill>
          <a:ln w="41275" algn="ctr">
            <a:solidFill>
              <a:srgbClr val="66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12648" name="WordArt 8"/>
          <p:cNvSpPr>
            <a:spLocks noChangeArrowheads="1" noChangeShapeType="1" noTextEdit="1"/>
          </p:cNvSpPr>
          <p:nvPr/>
        </p:nvSpPr>
        <p:spPr bwMode="auto">
          <a:xfrm>
            <a:off x="395288" y="1844675"/>
            <a:ext cx="3743325" cy="647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>
                <a:ln w="38100">
                  <a:solidFill>
                    <a:schemeClr val="tx2"/>
                  </a:solidFill>
                  <a:round/>
                  <a:headEnd/>
                  <a:tailEnd/>
                </a:ln>
                <a:solidFill>
                  <a:schemeClr val="accent1"/>
                </a:solidFill>
                <a:effectLst>
                  <a:outerShdw dist="35921" dir="2700000" algn="ctr" rotWithShape="0">
                    <a:srgbClr val="CC66FF">
                      <a:alpha val="80000"/>
                    </a:srgbClr>
                  </a:outerShdw>
                </a:effectLst>
                <a:latin typeface="Georgia"/>
              </a:rPr>
              <a:t>земной</a:t>
            </a:r>
          </a:p>
        </p:txBody>
      </p:sp>
      <p:sp>
        <p:nvSpPr>
          <p:cNvPr id="112649" name="WordArt 9"/>
          <p:cNvSpPr>
            <a:spLocks noChangeArrowheads="1" noChangeShapeType="1" noTextEdit="1"/>
          </p:cNvSpPr>
          <p:nvPr/>
        </p:nvSpPr>
        <p:spPr bwMode="auto">
          <a:xfrm>
            <a:off x="5003800" y="2060575"/>
            <a:ext cx="3744913" cy="5762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>
                <a:ln w="38100">
                  <a:solidFill>
                    <a:schemeClr val="tx2"/>
                  </a:solidFill>
                  <a:round/>
                  <a:headEnd/>
                  <a:tailEnd/>
                </a:ln>
                <a:solidFill>
                  <a:schemeClr val="accent1"/>
                </a:solidFill>
                <a:effectLst>
                  <a:outerShdw dist="35921" dir="2700000" algn="ctr" rotWithShape="0">
                    <a:srgbClr val="CC66FF">
                      <a:alpha val="80000"/>
                    </a:srgbClr>
                  </a:outerShdw>
                </a:effectLst>
                <a:latin typeface="Georgia"/>
              </a:rPr>
              <a:t>коры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1126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1126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0" fill="hold"/>
                                        <p:tgtEl>
                                          <p:spTgt spid="1126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0" fill="hold"/>
                                        <p:tgtEl>
                                          <p:spTgt spid="1126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0" fill="hold"/>
                                        <p:tgtEl>
                                          <p:spTgt spid="1126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0" fill="hold"/>
                                        <p:tgtEl>
                                          <p:spTgt spid="1126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1" dur="1000"/>
                                        <p:tgtEl>
                                          <p:spTgt spid="1126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7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1126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1126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1" dur="1000"/>
                                        <p:tgtEl>
                                          <p:spTgt spid="1126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00"/>
                            </p:stCondLst>
                            <p:childTnLst>
                              <p:par>
                                <p:cTn id="33" presetID="7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1000" fill="hold"/>
                                        <p:tgtEl>
                                          <p:spTgt spid="1126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1000" fill="hold"/>
                                        <p:tgtEl>
                                          <p:spTgt spid="1126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43" grpId="0" animBg="1"/>
      <p:bldP spid="112644" grpId="0" animBg="1"/>
      <p:bldP spid="112645" grpId="0" animBg="1"/>
      <p:bldP spid="112646" grpId="0" animBg="1"/>
      <p:bldP spid="112647" grpId="0" animBg="1"/>
      <p:bldP spid="112648" grpId="0" animBg="1"/>
      <p:bldP spid="112649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6" name="Text Box 4"/>
          <p:cNvSpPr txBox="1">
            <a:spLocks noChangeArrowheads="1"/>
          </p:cNvSpPr>
          <p:nvPr/>
        </p:nvSpPr>
        <p:spPr bwMode="auto">
          <a:xfrm>
            <a:off x="5219700" y="1989138"/>
            <a:ext cx="3600450" cy="1295400"/>
          </a:xfrm>
          <a:prstGeom prst="rect">
            <a:avLst/>
          </a:prstGeom>
          <a:solidFill>
            <a:srgbClr val="99CCFF"/>
          </a:solidFill>
          <a:ln w="38100" algn="ctr">
            <a:solidFill>
              <a:srgbClr val="000080"/>
            </a:solidFill>
            <a:miter lim="800000"/>
            <a:headEnd/>
            <a:tailEnd/>
          </a:ln>
          <a:effectLst/>
        </p:spPr>
        <p:txBody>
          <a:bodyPr/>
          <a:lstStyle/>
          <a:p>
            <a:pPr algn="ctr">
              <a:spcBef>
                <a:spcPct val="50000"/>
              </a:spcBef>
            </a:pPr>
            <a:r>
              <a:rPr lang="ru-RU" sz="2400" b="1">
                <a:solidFill>
                  <a:srgbClr val="000099"/>
                </a:solidFill>
                <a:latin typeface="Arial" charset="0"/>
              </a:rPr>
              <a:t>Горст</a:t>
            </a:r>
            <a:r>
              <a:rPr lang="ru-RU" sz="2400" b="1">
                <a:solidFill>
                  <a:schemeClr val="bg2"/>
                </a:solidFill>
                <a:latin typeface="Arial" charset="0"/>
              </a:rPr>
              <a:t> </a:t>
            </a:r>
            <a:r>
              <a:rPr lang="ru-RU" sz="2400" b="1">
                <a:solidFill>
                  <a:srgbClr val="660066"/>
                </a:solidFill>
                <a:latin typeface="Arial" charset="0"/>
              </a:rPr>
              <a:t>- выступы, в результате поднятия участков з.к.</a:t>
            </a:r>
          </a:p>
        </p:txBody>
      </p:sp>
      <p:sp>
        <p:nvSpPr>
          <p:cNvPr id="28677" name="Text Box 5"/>
          <p:cNvSpPr txBox="1">
            <a:spLocks noChangeArrowheads="1"/>
          </p:cNvSpPr>
          <p:nvPr/>
        </p:nvSpPr>
        <p:spPr bwMode="auto">
          <a:xfrm>
            <a:off x="539750" y="4652963"/>
            <a:ext cx="3887788" cy="1187450"/>
          </a:xfrm>
          <a:prstGeom prst="rect">
            <a:avLst/>
          </a:prstGeom>
          <a:solidFill>
            <a:srgbClr val="99CCFF"/>
          </a:solidFill>
          <a:ln w="38100" algn="ctr">
            <a:solidFill>
              <a:srgbClr val="000080"/>
            </a:solidFill>
            <a:miter lim="800000"/>
            <a:headEnd/>
            <a:tailEnd/>
          </a:ln>
          <a:effectLst/>
        </p:spPr>
        <p:txBody>
          <a:bodyPr/>
          <a:lstStyle/>
          <a:p>
            <a:pPr algn="ctr">
              <a:spcBef>
                <a:spcPct val="50000"/>
              </a:spcBef>
            </a:pPr>
            <a:r>
              <a:rPr lang="ru-RU" sz="2400" b="1">
                <a:solidFill>
                  <a:srgbClr val="000099"/>
                </a:solidFill>
                <a:latin typeface="Arial" charset="0"/>
              </a:rPr>
              <a:t>Грабен</a:t>
            </a:r>
            <a:r>
              <a:rPr lang="ru-RU" sz="2400">
                <a:latin typeface="Arial" charset="0"/>
              </a:rPr>
              <a:t> </a:t>
            </a:r>
            <a:r>
              <a:rPr lang="ru-RU" sz="2400" b="1">
                <a:solidFill>
                  <a:srgbClr val="660066"/>
                </a:solidFill>
                <a:latin typeface="Arial" charset="0"/>
              </a:rPr>
              <a:t>- глубокие впадины, в результате опускания участков з.к.</a:t>
            </a:r>
          </a:p>
        </p:txBody>
      </p:sp>
      <p:pic>
        <p:nvPicPr>
          <p:cNvPr id="28681" name="Picture 9" descr="Горст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859338" y="3644900"/>
            <a:ext cx="4033837" cy="2743200"/>
          </a:xfrm>
          <a:prstGeom prst="rect">
            <a:avLst/>
          </a:prstGeom>
          <a:noFill/>
          <a:ln w="60325">
            <a:solidFill>
              <a:schemeClr val="bg1"/>
            </a:solidFill>
            <a:miter lim="800000"/>
            <a:headEnd/>
            <a:tailEnd/>
          </a:ln>
        </p:spPr>
      </p:pic>
      <p:pic>
        <p:nvPicPr>
          <p:cNvPr id="28682" name="Picture 10" descr="Грабен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68313" y="1412875"/>
            <a:ext cx="4032250" cy="2717800"/>
          </a:xfrm>
          <a:prstGeom prst="rect">
            <a:avLst/>
          </a:prstGeom>
          <a:noFill/>
          <a:ln w="60325">
            <a:solidFill>
              <a:schemeClr val="bg1"/>
            </a:solidFill>
            <a:miter lim="800000"/>
            <a:headEnd/>
            <a:tailEnd/>
          </a:ln>
        </p:spPr>
      </p:pic>
      <p:sp>
        <p:nvSpPr>
          <p:cNvPr id="28684" name="WordArt 12"/>
          <p:cNvSpPr>
            <a:spLocks noChangeArrowheads="1" noChangeShapeType="1" noTextEdit="1"/>
          </p:cNvSpPr>
          <p:nvPr/>
        </p:nvSpPr>
        <p:spPr bwMode="auto">
          <a:xfrm>
            <a:off x="611188" y="260350"/>
            <a:ext cx="8137525" cy="86518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>
                <a:ln w="38100">
                  <a:solidFill>
                    <a:srgbClr val="00008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chemeClr val="tx2"/>
                    </a:gs>
                    <a:gs pos="100000">
                      <a:srgbClr val="006699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C66FF">
                      <a:alpha val="80000"/>
                    </a:srgbClr>
                  </a:outerShdw>
                </a:effectLst>
                <a:latin typeface="Georgia"/>
              </a:rPr>
              <a:t>Вертикальные движения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86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86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86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86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86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86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286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286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76" grpId="0" animBg="1"/>
      <p:bldP spid="2867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4" name="Text Box 14"/>
          <p:cNvSpPr txBox="1">
            <a:spLocks noChangeArrowheads="1"/>
          </p:cNvSpPr>
          <p:nvPr/>
        </p:nvSpPr>
        <p:spPr bwMode="auto">
          <a:xfrm>
            <a:off x="5795963" y="1341438"/>
            <a:ext cx="2808287" cy="946150"/>
          </a:xfrm>
          <a:prstGeom prst="rect">
            <a:avLst/>
          </a:prstGeom>
          <a:solidFill>
            <a:srgbClr val="99CCFF"/>
          </a:solidFill>
          <a:ln w="38100" algn="ctr">
            <a:solidFill>
              <a:srgbClr val="000080"/>
            </a:solidFill>
            <a:miter lim="800000"/>
            <a:headEnd/>
            <a:tailEnd/>
          </a:ln>
          <a:effectLst/>
        </p:spPr>
        <p:txBody>
          <a:bodyPr/>
          <a:lstStyle/>
          <a:p>
            <a:pPr algn="ctr">
              <a:spcBef>
                <a:spcPct val="50000"/>
              </a:spcBef>
            </a:pPr>
            <a:r>
              <a:rPr lang="ru-RU" sz="2400" b="1">
                <a:solidFill>
                  <a:schemeClr val="bg2"/>
                </a:solidFill>
                <a:latin typeface="Arial" charset="0"/>
              </a:rPr>
              <a:t>Разрывы в земной коре</a:t>
            </a:r>
          </a:p>
        </p:txBody>
      </p:sp>
      <p:sp>
        <p:nvSpPr>
          <p:cNvPr id="10255" name="Text Box 15"/>
          <p:cNvSpPr txBox="1">
            <a:spLocks noChangeArrowheads="1"/>
          </p:cNvSpPr>
          <p:nvPr/>
        </p:nvSpPr>
        <p:spPr bwMode="auto">
          <a:xfrm>
            <a:off x="1835150" y="5734050"/>
            <a:ext cx="2052638" cy="946150"/>
          </a:xfrm>
          <a:prstGeom prst="rect">
            <a:avLst/>
          </a:prstGeom>
          <a:solidFill>
            <a:srgbClr val="99CCFF">
              <a:alpha val="92999"/>
            </a:srgbClr>
          </a:solidFill>
          <a:ln w="38100" algn="ctr">
            <a:solidFill>
              <a:srgbClr val="000080"/>
            </a:solidFill>
            <a:miter lim="800000"/>
            <a:headEnd/>
            <a:tailEnd/>
          </a:ln>
          <a:effectLst/>
        </p:spPr>
        <p:txBody>
          <a:bodyPr/>
          <a:lstStyle/>
          <a:p>
            <a:pPr algn="ctr">
              <a:spcBef>
                <a:spcPct val="50000"/>
              </a:spcBef>
            </a:pPr>
            <a:r>
              <a:rPr lang="ru-RU" sz="2400" b="1">
                <a:solidFill>
                  <a:schemeClr val="bg2"/>
                </a:solidFill>
                <a:latin typeface="Arial" charset="0"/>
              </a:rPr>
              <a:t>Смятие в складки</a:t>
            </a:r>
          </a:p>
        </p:txBody>
      </p:sp>
      <p:sp>
        <p:nvSpPr>
          <p:cNvPr id="10256" name="WordArt 16"/>
          <p:cNvSpPr>
            <a:spLocks noChangeArrowheads="1" noChangeShapeType="1" noTextEdit="1"/>
          </p:cNvSpPr>
          <p:nvPr/>
        </p:nvSpPr>
        <p:spPr bwMode="auto">
          <a:xfrm>
            <a:off x="611188" y="260350"/>
            <a:ext cx="8137525" cy="86518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>
                <a:ln w="38100">
                  <a:solidFill>
                    <a:srgbClr val="00008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chemeClr val="tx2"/>
                    </a:gs>
                    <a:gs pos="100000">
                      <a:srgbClr val="006699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C66FF">
                      <a:alpha val="80000"/>
                    </a:srgbClr>
                  </a:outerShdw>
                </a:effectLst>
                <a:latin typeface="Georgia"/>
              </a:rPr>
              <a:t>Горизонтальные движения</a:t>
            </a:r>
          </a:p>
        </p:txBody>
      </p:sp>
      <p:pic>
        <p:nvPicPr>
          <p:cNvPr id="10259" name="Picture 19" descr="dic0069"/>
          <p:cNvPicPr>
            <a:picLocks noChangeAspect="1" noChangeArrowheads="1"/>
          </p:cNvPicPr>
          <p:nvPr/>
        </p:nvPicPr>
        <p:blipFill>
          <a:blip r:embed="rId2" cstate="email"/>
          <a:srcRect t="13486"/>
          <a:stretch>
            <a:fillRect/>
          </a:stretch>
        </p:blipFill>
        <p:spPr bwMode="auto">
          <a:xfrm>
            <a:off x="1692275" y="2276475"/>
            <a:ext cx="2900363" cy="3238500"/>
          </a:xfrm>
          <a:prstGeom prst="rect">
            <a:avLst/>
          </a:prstGeom>
          <a:noFill/>
          <a:ln w="60325">
            <a:solidFill>
              <a:schemeClr val="bg2"/>
            </a:solidFill>
            <a:miter lim="800000"/>
            <a:headEnd/>
            <a:tailEnd/>
          </a:ln>
        </p:spPr>
      </p:pic>
      <p:pic>
        <p:nvPicPr>
          <p:cNvPr id="10261" name="Picture 21" descr="lake5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435600" y="2492375"/>
            <a:ext cx="3481388" cy="2609850"/>
          </a:xfrm>
          <a:prstGeom prst="rect">
            <a:avLst/>
          </a:prstGeom>
          <a:noFill/>
          <a:ln w="60325">
            <a:solidFill>
              <a:schemeClr val="bg2"/>
            </a:solidFill>
            <a:miter lim="800000"/>
            <a:headEnd/>
            <a:tailEnd/>
          </a:ln>
        </p:spPr>
      </p:pic>
      <p:pic>
        <p:nvPicPr>
          <p:cNvPr id="10262" name="Picture 22" descr="Зона расхождения плит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643438" y="4314825"/>
            <a:ext cx="3457575" cy="2306638"/>
          </a:xfrm>
          <a:prstGeom prst="rect">
            <a:avLst/>
          </a:prstGeom>
          <a:noFill/>
          <a:ln w="44450">
            <a:solidFill>
              <a:srgbClr val="800000"/>
            </a:solidFill>
            <a:miter lim="800000"/>
            <a:headEnd/>
            <a:tailEnd/>
          </a:ln>
        </p:spPr>
      </p:pic>
      <p:pic>
        <p:nvPicPr>
          <p:cNvPr id="10263" name="Picture 23" descr="Зона столкновения плит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250825" y="1125538"/>
            <a:ext cx="2665413" cy="2366962"/>
          </a:xfrm>
          <a:prstGeom prst="rect">
            <a:avLst/>
          </a:prstGeom>
          <a:noFill/>
          <a:ln w="47625">
            <a:solidFill>
              <a:srgbClr val="800000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02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02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2000" fill="hold"/>
                                        <p:tgtEl>
                                          <p:spTgt spid="10263"/>
                                        </p:tgtEl>
                                      </p:cBhvr>
                                      <p:by x="70000" y="7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2000" fill="hold"/>
                                        <p:tgtEl>
                                          <p:spTgt spid="10262"/>
                                        </p:tgtEl>
                                      </p:cBhvr>
                                      <p:by x="70000" y="7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102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102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102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102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102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102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102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102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54" grpId="0" animBg="1"/>
      <p:bldP spid="1025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91139" name="Picture 3"/>
          <p:cNvPicPr>
            <a:picLocks noChangeAspect="1" noChangeArrowheads="1"/>
          </p:cNvPicPr>
          <p:nvPr>
            <p:ph type="body" idx="1"/>
          </p:nvPr>
        </p:nvPicPr>
        <p:blipFill>
          <a:blip r:embed="rId2" cstate="email"/>
          <a:srcRect/>
          <a:stretch>
            <a:fillRect/>
          </a:stretch>
        </p:blipFill>
        <p:spPr/>
      </p:pic>
      <p:sp>
        <p:nvSpPr>
          <p:cNvPr id="91140" name="WordArt 4"/>
          <p:cNvSpPr>
            <a:spLocks noChangeArrowheads="1" noChangeShapeType="1" noTextEdit="1"/>
          </p:cNvSpPr>
          <p:nvPr/>
        </p:nvSpPr>
        <p:spPr bwMode="auto">
          <a:xfrm>
            <a:off x="684213" y="404813"/>
            <a:ext cx="7056437" cy="122396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legacyPerspectiveTopLeft"/>
              <a:lightRig rig="legacyNormal3" dir="r"/>
            </a:scene3d>
            <a:sp3d extrusionH="201600" prstMaterial="legacyMetal">
              <a:extrusionClr>
                <a:srgbClr val="FFFFFF"/>
              </a:extrusionClr>
            </a:sp3d>
          </a:bodyPr>
          <a:lstStyle/>
          <a:p>
            <a:pPr algn="ctr"/>
            <a:r>
              <a:rPr lang="ru-RU" sz="3600" b="1" kern="1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CBCBCB"/>
                    </a:gs>
                    <a:gs pos="13000">
                      <a:srgbClr val="5F5F5F"/>
                    </a:gs>
                    <a:gs pos="21001">
                      <a:srgbClr val="5F5F5F"/>
                    </a:gs>
                    <a:gs pos="63000">
                      <a:srgbClr val="FFFFFF"/>
                    </a:gs>
                    <a:gs pos="67000">
                      <a:srgbClr val="B2B2B2"/>
                    </a:gs>
                    <a:gs pos="69000">
                      <a:srgbClr val="292929"/>
                    </a:gs>
                    <a:gs pos="82001">
                      <a:srgbClr val="777777"/>
                    </a:gs>
                    <a:gs pos="100000">
                      <a:srgbClr val="EAEAEA"/>
                    </a:gs>
                  </a:gsLst>
                  <a:lin ang="5400000" scaled="1"/>
                </a:gradFill>
                <a:latin typeface="Times New Roman"/>
                <a:cs typeface="Times New Roman"/>
              </a:rPr>
              <a:t>Складки и разломы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62" name="Picture 3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714375" y="642938"/>
            <a:ext cx="7620000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Заголовок 1"/>
          <p:cNvSpPr txBox="1">
            <a:spLocks/>
          </p:cNvSpPr>
          <p:nvPr/>
        </p:nvSpPr>
        <p:spPr bwMode="auto">
          <a:xfrm>
            <a:off x="1714500" y="2500313"/>
            <a:ext cx="5857875" cy="85725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ru-RU" sz="4400" b="1" dirty="0">
                <a:latin typeface="Times New Roman" pitchFamily="18" charset="0"/>
                <a:ea typeface="+mj-ea"/>
                <a:cs typeface="Times New Roman" pitchFamily="18" charset="0"/>
              </a:rPr>
              <a:t>ЗЕМЛЕТРЯСЕНИЯ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Заголовок 1"/>
          <p:cNvSpPr>
            <a:spLocks noGrp="1"/>
          </p:cNvSpPr>
          <p:nvPr>
            <p:ph type="title" idx="4294967295"/>
          </p:nvPr>
        </p:nvSpPr>
        <p:spPr>
          <a:xfrm>
            <a:off x="457200" y="142875"/>
            <a:ext cx="8229600" cy="1785938"/>
          </a:xfrm>
        </p:spPr>
        <p:txBody>
          <a:bodyPr anchor="t"/>
          <a:lstStyle/>
          <a:p>
            <a:r>
              <a:rPr lang="ru-RU" sz="36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Землетрясения</a:t>
            </a:r>
            <a:r>
              <a:rPr lang="ru-RU" sz="3600"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ru-RU" sz="3200">
                <a:latin typeface="Times New Roman" pitchFamily="18" charset="0"/>
                <a:cs typeface="Times New Roman" pitchFamily="18" charset="0"/>
              </a:rPr>
              <a:t>колебания земной поверхности, возникающие в результате разрывов и смещения в земной коре.</a:t>
            </a:r>
          </a:p>
        </p:txBody>
      </p:sp>
      <p:sp>
        <p:nvSpPr>
          <p:cNvPr id="93187" name="Содержимое 4"/>
          <p:cNvSpPr>
            <a:spLocks noGrp="1"/>
          </p:cNvSpPr>
          <p:nvPr>
            <p:ph sz="half" idx="4294967295"/>
          </p:nvPr>
        </p:nvSpPr>
        <p:spPr>
          <a:xfrm>
            <a:off x="5000625" y="4286250"/>
            <a:ext cx="3857625" cy="2286000"/>
          </a:xfrm>
        </p:spPr>
        <p:txBody>
          <a:bodyPr/>
          <a:lstStyle/>
          <a:p>
            <a:pPr>
              <a:buFontTx/>
              <a:buNone/>
            </a:pPr>
            <a:r>
              <a:rPr lang="ru-RU" sz="2800">
                <a:latin typeface="Times New Roman" pitchFamily="18" charset="0"/>
                <a:cs typeface="Times New Roman" pitchFamily="18" charset="0"/>
              </a:rPr>
              <a:t>	Последствия катастрофического землетрясения в Сан-Франциско (США),  1906 год</a:t>
            </a:r>
            <a:endParaRPr lang="ru-RU" sz="2800"/>
          </a:p>
        </p:txBody>
      </p:sp>
      <p:pic>
        <p:nvPicPr>
          <p:cNvPr id="93188" name="Picture 3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3" cstate="email"/>
          <a:srcRect/>
          <a:stretch>
            <a:fillRect/>
          </a:stretch>
        </p:blipFill>
        <p:spPr>
          <a:xfrm>
            <a:off x="285750" y="2714625"/>
            <a:ext cx="4887913" cy="3784600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Заголовок 8"/>
          <p:cNvSpPr>
            <a:spLocks noGrp="1"/>
          </p:cNvSpPr>
          <p:nvPr>
            <p:ph idx="4294967295"/>
          </p:nvPr>
        </p:nvSpPr>
        <p:spPr>
          <a:xfrm>
            <a:off x="457200" y="142875"/>
            <a:ext cx="8229600" cy="6143625"/>
          </a:xfrm>
        </p:spPr>
        <p:txBody>
          <a:bodyPr/>
          <a:lstStyle/>
          <a:p>
            <a:pPr>
              <a:buFontTx/>
              <a:buNone/>
            </a:pPr>
            <a:r>
              <a:rPr lang="ru-RU" sz="36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Очаг землетрясения</a:t>
            </a:r>
            <a:r>
              <a:rPr lang="ru-RU" sz="30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>
                <a:latin typeface="Times New Roman" pitchFamily="18" charset="0"/>
                <a:cs typeface="Times New Roman" pitchFamily="18" charset="0"/>
              </a:rPr>
              <a:t>- место, где происходит сдвиг горных пород</a:t>
            </a:r>
            <a:endParaRPr lang="ru-RU" sz="3000">
              <a:latin typeface="Times New Roman" pitchFamily="18" charset="0"/>
              <a:cs typeface="Times New Roman" pitchFamily="18" charset="0"/>
            </a:endParaRPr>
          </a:p>
          <a:p>
            <a:pPr>
              <a:buFontTx/>
              <a:buNone/>
            </a:pPr>
            <a:r>
              <a:rPr lang="ru-RU" sz="36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Эпицентр землетрясения </a:t>
            </a:r>
            <a:r>
              <a:rPr lang="ru-RU">
                <a:latin typeface="Times New Roman" pitchFamily="18" charset="0"/>
                <a:cs typeface="Times New Roman" pitchFamily="18" charset="0"/>
              </a:rPr>
              <a:t>(с греч. «эпи» - над) - место наибольшего проявления землетрясения</a:t>
            </a:r>
          </a:p>
        </p:txBody>
      </p:sp>
      <p:pic>
        <p:nvPicPr>
          <p:cNvPr id="97284" name="Picture 4" descr="68553-z01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79388" y="2781300"/>
            <a:ext cx="4824412" cy="3900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7285" name="Text Box 5"/>
          <p:cNvSpPr txBox="1">
            <a:spLocks noChangeArrowheads="1"/>
          </p:cNvSpPr>
          <p:nvPr/>
        </p:nvSpPr>
        <p:spPr bwMode="auto">
          <a:xfrm>
            <a:off x="5508625" y="3357563"/>
            <a:ext cx="3384550" cy="1190625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/>
              <a:t>ИЗОСЕЙСТЫ-линии, соединяющие точки с одинаковой сейсмической силой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091001165059_padang_466.jpg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50825" y="260350"/>
            <a:ext cx="4249738" cy="281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Рисунок1.png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50825" y="3213100"/>
            <a:ext cx="4249738" cy="3240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animrail.gif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643438" y="260350"/>
            <a:ext cx="4321175" cy="2736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 descr="4328_source.jpg"/>
          <p:cNvPicPr>
            <a:picLocks noChangeAspect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4643438" y="3213100"/>
            <a:ext cx="4321175" cy="3240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000"/>
                            </p:stCondLst>
                            <p:childTnLst>
                              <p:par>
                                <p:cTn id="26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Салют">
  <a:themeElements>
    <a:clrScheme name="Салют 1">
      <a:dk1>
        <a:srgbClr val="AF273E"/>
      </a:dk1>
      <a:lt1>
        <a:srgbClr val="FFCC00"/>
      </a:lt1>
      <a:dk2>
        <a:srgbClr val="000000"/>
      </a:dk2>
      <a:lt2>
        <a:srgbClr val="FFFFFF"/>
      </a:lt2>
      <a:accent1>
        <a:srgbClr val="FF8B17"/>
      </a:accent1>
      <a:accent2>
        <a:srgbClr val="FFE103"/>
      </a:accent2>
      <a:accent3>
        <a:srgbClr val="AAAAAA"/>
      </a:accent3>
      <a:accent4>
        <a:srgbClr val="DAAE00"/>
      </a:accent4>
      <a:accent5>
        <a:srgbClr val="FFC4AB"/>
      </a:accent5>
      <a:accent6>
        <a:srgbClr val="E7CC02"/>
      </a:accent6>
      <a:hlink>
        <a:srgbClr val="FF3399"/>
      </a:hlink>
      <a:folHlink>
        <a:srgbClr val="FE1F08"/>
      </a:folHlink>
    </a:clrScheme>
    <a:fontScheme name="Салют">
      <a:majorFont>
        <a:latin typeface="Arial Black"/>
        <a:ea typeface=""/>
        <a:cs typeface=""/>
      </a:majorFont>
      <a:minorFont>
        <a:latin typeface="Arial Black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1">
          <a:gsLst>
            <a:gs pos="0">
              <a:schemeClr val="bg1"/>
            </a:gs>
            <a:gs pos="50000">
              <a:schemeClr val="accent1"/>
            </a:gs>
            <a:gs pos="100000">
              <a:schemeClr val="bg1"/>
            </a:gs>
          </a:gsLst>
          <a:lin ang="5400000" scaled="1"/>
        </a:gradFill>
        <a:ln w="381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 Black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1">
          <a:gsLst>
            <a:gs pos="0">
              <a:schemeClr val="bg1"/>
            </a:gs>
            <a:gs pos="50000">
              <a:schemeClr val="accent1"/>
            </a:gs>
            <a:gs pos="100000">
              <a:schemeClr val="bg1"/>
            </a:gs>
          </a:gsLst>
          <a:lin ang="5400000" scaled="1"/>
        </a:gradFill>
        <a:ln w="381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 Black" pitchFamily="34" charset="0"/>
          </a:defRPr>
        </a:defPPr>
      </a:lstStyle>
    </a:lnDef>
  </a:objectDefaults>
  <a:extraClrSchemeLst>
    <a:extraClrScheme>
      <a:clrScheme name="Салют 1">
        <a:dk1>
          <a:srgbClr val="AF273E"/>
        </a:dk1>
        <a:lt1>
          <a:srgbClr val="FFCC00"/>
        </a:lt1>
        <a:dk2>
          <a:srgbClr val="000000"/>
        </a:dk2>
        <a:lt2>
          <a:srgbClr val="FFFFFF"/>
        </a:lt2>
        <a:accent1>
          <a:srgbClr val="FF8B17"/>
        </a:accent1>
        <a:accent2>
          <a:srgbClr val="FFE103"/>
        </a:accent2>
        <a:accent3>
          <a:srgbClr val="AAAAAA"/>
        </a:accent3>
        <a:accent4>
          <a:srgbClr val="DAAE00"/>
        </a:accent4>
        <a:accent5>
          <a:srgbClr val="FFC4AB"/>
        </a:accent5>
        <a:accent6>
          <a:srgbClr val="E7CC02"/>
        </a:accent6>
        <a:hlink>
          <a:srgbClr val="FF3399"/>
        </a:hlink>
        <a:folHlink>
          <a:srgbClr val="FE1F08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алют 2">
        <a:dk1>
          <a:srgbClr val="0000A4"/>
        </a:dk1>
        <a:lt1>
          <a:srgbClr val="CCFFFF"/>
        </a:lt1>
        <a:dk2>
          <a:srgbClr val="000066"/>
        </a:dk2>
        <a:lt2>
          <a:srgbClr val="00FFFF"/>
        </a:lt2>
        <a:accent1>
          <a:srgbClr val="51B2E3"/>
        </a:accent1>
        <a:accent2>
          <a:srgbClr val="04E8AC"/>
        </a:accent2>
        <a:accent3>
          <a:srgbClr val="AAAAB8"/>
        </a:accent3>
        <a:accent4>
          <a:srgbClr val="AEDADA"/>
        </a:accent4>
        <a:accent5>
          <a:srgbClr val="B3D5EF"/>
        </a:accent5>
        <a:accent6>
          <a:srgbClr val="03D29B"/>
        </a:accent6>
        <a:hlink>
          <a:srgbClr val="FF3399"/>
        </a:hlink>
        <a:folHlink>
          <a:srgbClr val="8F5FD5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алют 3">
        <a:dk1>
          <a:srgbClr val="9F237F"/>
        </a:dk1>
        <a:lt1>
          <a:srgbClr val="FFCC00"/>
        </a:lt1>
        <a:dk2>
          <a:srgbClr val="000000"/>
        </a:dk2>
        <a:lt2>
          <a:srgbClr val="FFFFFF"/>
        </a:lt2>
        <a:accent1>
          <a:srgbClr val="39A6DD"/>
        </a:accent1>
        <a:accent2>
          <a:srgbClr val="FF03E7"/>
        </a:accent2>
        <a:accent3>
          <a:srgbClr val="AAAAAA"/>
        </a:accent3>
        <a:accent4>
          <a:srgbClr val="DAAE00"/>
        </a:accent4>
        <a:accent5>
          <a:srgbClr val="AED0EB"/>
        </a:accent5>
        <a:accent6>
          <a:srgbClr val="E702D1"/>
        </a:accent6>
        <a:hlink>
          <a:srgbClr val="FF3399"/>
        </a:hlink>
        <a:folHlink>
          <a:srgbClr val="753BCB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алют 4">
        <a:dk1>
          <a:srgbClr val="00603B"/>
        </a:dk1>
        <a:lt1>
          <a:srgbClr val="FFCC00"/>
        </a:lt1>
        <a:dk2>
          <a:srgbClr val="000000"/>
        </a:dk2>
        <a:lt2>
          <a:srgbClr val="FFFFFF"/>
        </a:lt2>
        <a:accent1>
          <a:srgbClr val="39A6DD"/>
        </a:accent1>
        <a:accent2>
          <a:srgbClr val="07FB18"/>
        </a:accent2>
        <a:accent3>
          <a:srgbClr val="AAAAAA"/>
        </a:accent3>
        <a:accent4>
          <a:srgbClr val="DAAE00"/>
        </a:accent4>
        <a:accent5>
          <a:srgbClr val="AED0EB"/>
        </a:accent5>
        <a:accent6>
          <a:srgbClr val="06E315"/>
        </a:accent6>
        <a:hlink>
          <a:srgbClr val="FF3399"/>
        </a:hlink>
        <a:folHlink>
          <a:srgbClr val="753BCB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алют 5">
        <a:dk1>
          <a:srgbClr val="FF6600"/>
        </a:dk1>
        <a:lt1>
          <a:srgbClr val="FFFFFF"/>
        </a:lt1>
        <a:dk2>
          <a:srgbClr val="003366"/>
        </a:dk2>
        <a:lt2>
          <a:srgbClr val="FFFFFF"/>
        </a:lt2>
        <a:accent1>
          <a:srgbClr val="FF99FF"/>
        </a:accent1>
        <a:accent2>
          <a:srgbClr val="FFFF99"/>
        </a:accent2>
        <a:accent3>
          <a:srgbClr val="AAADB8"/>
        </a:accent3>
        <a:accent4>
          <a:srgbClr val="DADADA"/>
        </a:accent4>
        <a:accent5>
          <a:srgbClr val="FFCAFF"/>
        </a:accent5>
        <a:accent6>
          <a:srgbClr val="E7E78A"/>
        </a:accent6>
        <a:hlink>
          <a:srgbClr val="FF3399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алют 6">
        <a:dk1>
          <a:srgbClr val="000000"/>
        </a:dk1>
        <a:lt1>
          <a:srgbClr val="FFFFFF"/>
        </a:lt1>
        <a:dk2>
          <a:srgbClr val="993366"/>
        </a:dk2>
        <a:lt2>
          <a:srgbClr val="CCFFFF"/>
        </a:lt2>
        <a:accent1>
          <a:srgbClr val="CCECFF"/>
        </a:accent1>
        <a:accent2>
          <a:srgbClr val="FFFF99"/>
        </a:accent2>
        <a:accent3>
          <a:srgbClr val="FFFFFF"/>
        </a:accent3>
        <a:accent4>
          <a:srgbClr val="000000"/>
        </a:accent4>
        <a:accent5>
          <a:srgbClr val="E2F4FF"/>
        </a:accent5>
        <a:accent6>
          <a:srgbClr val="E7E78A"/>
        </a:accent6>
        <a:hlink>
          <a:srgbClr val="FFCCFF"/>
        </a:hlink>
        <a:folHlink>
          <a:srgbClr val="FFCCC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кстура">
  <a:themeElements>
    <a:clrScheme name="Текстура 5">
      <a:dk1>
        <a:srgbClr val="003366"/>
      </a:dk1>
      <a:lt1>
        <a:srgbClr val="FFFFFF"/>
      </a:lt1>
      <a:dk2>
        <a:srgbClr val="2B5481"/>
      </a:dk2>
      <a:lt2>
        <a:srgbClr val="E5FFFF"/>
      </a:lt2>
      <a:accent1>
        <a:srgbClr val="009999"/>
      </a:accent1>
      <a:accent2>
        <a:srgbClr val="336699"/>
      </a:accent2>
      <a:accent3>
        <a:srgbClr val="ACB3C1"/>
      </a:accent3>
      <a:accent4>
        <a:srgbClr val="DADADA"/>
      </a:accent4>
      <a:accent5>
        <a:srgbClr val="AACACA"/>
      </a:accent5>
      <a:accent6>
        <a:srgbClr val="2D5C8A"/>
      </a:accent6>
      <a:hlink>
        <a:srgbClr val="00CCFF"/>
      </a:hlink>
      <a:folHlink>
        <a:srgbClr val="FFCC00"/>
      </a:folHlink>
    </a:clrScheme>
    <a:fontScheme name="Текстура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1">
          <a:gsLst>
            <a:gs pos="0">
              <a:schemeClr val="bg1"/>
            </a:gs>
            <a:gs pos="50000">
              <a:schemeClr val="accent1"/>
            </a:gs>
            <a:gs pos="100000">
              <a:schemeClr val="bg1"/>
            </a:gs>
          </a:gsLst>
          <a:lin ang="5400000" scaled="1"/>
        </a:gradFill>
        <a:ln w="381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 Black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1">
          <a:gsLst>
            <a:gs pos="0">
              <a:schemeClr val="bg1"/>
            </a:gs>
            <a:gs pos="50000">
              <a:schemeClr val="accent1"/>
            </a:gs>
            <a:gs pos="100000">
              <a:schemeClr val="bg1"/>
            </a:gs>
          </a:gsLst>
          <a:lin ang="5400000" scaled="1"/>
        </a:gradFill>
        <a:ln w="381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 Black" pitchFamily="34" charset="0"/>
          </a:defRPr>
        </a:defPPr>
      </a:lstStyle>
    </a:lnDef>
  </a:objectDefaults>
  <a:extraClrSchemeLst>
    <a:extraClrScheme>
      <a:clrScheme name="Текстура 1">
        <a:dk1>
          <a:srgbClr val="660000"/>
        </a:dk1>
        <a:lt1>
          <a:srgbClr val="FFFFFF"/>
        </a:lt1>
        <a:dk2>
          <a:srgbClr val="800000"/>
        </a:dk2>
        <a:lt2>
          <a:srgbClr val="FFFFCC"/>
        </a:lt2>
        <a:accent1>
          <a:srgbClr val="BE7960"/>
        </a:accent1>
        <a:accent2>
          <a:srgbClr val="CC6600"/>
        </a:accent2>
        <a:accent3>
          <a:srgbClr val="C0AAAA"/>
        </a:accent3>
        <a:accent4>
          <a:srgbClr val="DADADA"/>
        </a:accent4>
        <a:accent5>
          <a:srgbClr val="DBBEB6"/>
        </a:accent5>
        <a:accent6>
          <a:srgbClr val="B95C00"/>
        </a:accent6>
        <a:hlink>
          <a:srgbClr val="FFCC66"/>
        </a:hlink>
        <a:folHlink>
          <a:srgbClr val="CC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кстура 2">
        <a:dk1>
          <a:srgbClr val="003300"/>
        </a:dk1>
        <a:lt1>
          <a:srgbClr val="FFFFFF"/>
        </a:lt1>
        <a:dk2>
          <a:srgbClr val="4D6A2A"/>
        </a:dk2>
        <a:lt2>
          <a:srgbClr val="CCFF99"/>
        </a:lt2>
        <a:accent1>
          <a:srgbClr val="33CC33"/>
        </a:accent1>
        <a:accent2>
          <a:srgbClr val="46562A"/>
        </a:accent2>
        <a:accent3>
          <a:srgbClr val="B2B9AC"/>
        </a:accent3>
        <a:accent4>
          <a:srgbClr val="DADADA"/>
        </a:accent4>
        <a:accent5>
          <a:srgbClr val="ADE2AD"/>
        </a:accent5>
        <a:accent6>
          <a:srgbClr val="3F4D25"/>
        </a:accent6>
        <a:hlink>
          <a:srgbClr val="009999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кстура 3">
        <a:dk1>
          <a:srgbClr val="4E4E74"/>
        </a:dk1>
        <a:lt1>
          <a:srgbClr val="FFFFFF"/>
        </a:lt1>
        <a:dk2>
          <a:srgbClr val="666699"/>
        </a:dk2>
        <a:lt2>
          <a:srgbClr val="FFFFCC"/>
        </a:lt2>
        <a:accent1>
          <a:srgbClr val="5E5884"/>
        </a:accent1>
        <a:accent2>
          <a:srgbClr val="8AB29D"/>
        </a:accent2>
        <a:accent3>
          <a:srgbClr val="B8B8CA"/>
        </a:accent3>
        <a:accent4>
          <a:srgbClr val="DADADA"/>
        </a:accent4>
        <a:accent5>
          <a:srgbClr val="B6B4C2"/>
        </a:accent5>
        <a:accent6>
          <a:srgbClr val="7DA18E"/>
        </a:accent6>
        <a:hlink>
          <a:srgbClr val="FFFF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кстура 4">
        <a:dk1>
          <a:srgbClr val="004E4C"/>
        </a:dk1>
        <a:lt1>
          <a:srgbClr val="FFFFFF"/>
        </a:lt1>
        <a:dk2>
          <a:srgbClr val="006666"/>
        </a:dk2>
        <a:lt2>
          <a:srgbClr val="FFFFCC"/>
        </a:lt2>
        <a:accent1>
          <a:srgbClr val="FFCC00"/>
        </a:accent1>
        <a:accent2>
          <a:srgbClr val="00B0AC"/>
        </a:accent2>
        <a:accent3>
          <a:srgbClr val="AAB8B8"/>
        </a:accent3>
        <a:accent4>
          <a:srgbClr val="DADADA"/>
        </a:accent4>
        <a:accent5>
          <a:srgbClr val="FFE2AA"/>
        </a:accent5>
        <a:accent6>
          <a:srgbClr val="009F9B"/>
        </a:accent6>
        <a:hlink>
          <a:srgbClr val="BA7C3E"/>
        </a:hlink>
        <a:folHlink>
          <a:srgbClr val="724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кстура 5">
        <a:dk1>
          <a:srgbClr val="003366"/>
        </a:dk1>
        <a:lt1>
          <a:srgbClr val="FFFFFF"/>
        </a:lt1>
        <a:dk2>
          <a:srgbClr val="2B5481"/>
        </a:dk2>
        <a:lt2>
          <a:srgbClr val="E5FFFF"/>
        </a:lt2>
        <a:accent1>
          <a:srgbClr val="009999"/>
        </a:accent1>
        <a:accent2>
          <a:srgbClr val="336699"/>
        </a:accent2>
        <a:accent3>
          <a:srgbClr val="ACB3C1"/>
        </a:accent3>
        <a:accent4>
          <a:srgbClr val="DADADA"/>
        </a:accent4>
        <a:accent5>
          <a:srgbClr val="AACACA"/>
        </a:accent5>
        <a:accent6>
          <a:srgbClr val="2D5C8A"/>
        </a:accent6>
        <a:hlink>
          <a:srgbClr val="00CCFF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кстура 6">
        <a:dk1>
          <a:srgbClr val="080808"/>
        </a:dk1>
        <a:lt1>
          <a:srgbClr val="FFFFFF"/>
        </a:lt1>
        <a:dk2>
          <a:srgbClr val="4D4D4D"/>
        </a:dk2>
        <a:lt2>
          <a:srgbClr val="FFFFFF"/>
        </a:lt2>
        <a:accent1>
          <a:srgbClr val="666699"/>
        </a:accent1>
        <a:accent2>
          <a:srgbClr val="3366CC"/>
        </a:accent2>
        <a:accent3>
          <a:srgbClr val="B2B2B2"/>
        </a:accent3>
        <a:accent4>
          <a:srgbClr val="DADADA"/>
        </a:accent4>
        <a:accent5>
          <a:srgbClr val="B8B8CA"/>
        </a:accent5>
        <a:accent6>
          <a:srgbClr val="2D5CB9"/>
        </a:accent6>
        <a:hlink>
          <a:srgbClr val="00CC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кстура 7">
        <a:dk1>
          <a:srgbClr val="000000"/>
        </a:dk1>
        <a:lt1>
          <a:srgbClr val="DBDAC2"/>
        </a:lt1>
        <a:dk2>
          <a:srgbClr val="827F4C"/>
        </a:dk2>
        <a:lt2>
          <a:srgbClr val="C0BC94"/>
        </a:lt2>
        <a:accent1>
          <a:srgbClr val="AAA578"/>
        </a:accent1>
        <a:accent2>
          <a:srgbClr val="A2A4AC"/>
        </a:accent2>
        <a:accent3>
          <a:srgbClr val="EAEADD"/>
        </a:accent3>
        <a:accent4>
          <a:srgbClr val="000000"/>
        </a:accent4>
        <a:accent5>
          <a:srgbClr val="D2CFBE"/>
        </a:accent5>
        <a:accent6>
          <a:srgbClr val="92949B"/>
        </a:accent6>
        <a:hlink>
          <a:srgbClr val="5B8800"/>
        </a:hlink>
        <a:folHlink>
          <a:srgbClr val="68653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кстура 8">
        <a:dk1>
          <a:srgbClr val="000000"/>
        </a:dk1>
        <a:lt1>
          <a:srgbClr val="DCE8F4"/>
        </a:lt1>
        <a:dk2>
          <a:srgbClr val="7B9CB5"/>
        </a:dk2>
        <a:lt2>
          <a:srgbClr val="969696"/>
        </a:lt2>
        <a:accent1>
          <a:srgbClr val="FFFFFF"/>
        </a:accent1>
        <a:accent2>
          <a:srgbClr val="00BAB6"/>
        </a:accent2>
        <a:accent3>
          <a:srgbClr val="EBF2F8"/>
        </a:accent3>
        <a:accent4>
          <a:srgbClr val="000000"/>
        </a:accent4>
        <a:accent5>
          <a:srgbClr val="FFFFFF"/>
        </a:accent5>
        <a:accent6>
          <a:srgbClr val="00A8A5"/>
        </a:accent6>
        <a:hlink>
          <a:srgbClr val="8A8AD8"/>
        </a:hlink>
        <a:folHlink>
          <a:srgbClr val="24249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774</TotalTime>
  <Words>200</Words>
  <Application>Microsoft Office PowerPoint</Application>
  <PresentationFormat>Экран (4:3)</PresentationFormat>
  <Paragraphs>33</Paragraphs>
  <Slides>18</Slides>
  <Notes>1</Notes>
  <HiddenSlides>0</HiddenSlides>
  <MMClips>1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18</vt:i4>
      </vt:variant>
    </vt:vector>
  </HeadingPairs>
  <TitlesOfParts>
    <vt:vector size="25" baseType="lpstr">
      <vt:lpstr>Arial</vt:lpstr>
      <vt:lpstr>Arial Black</vt:lpstr>
      <vt:lpstr>Times New Roman</vt:lpstr>
      <vt:lpstr>Wingdings</vt:lpstr>
      <vt:lpstr>Tahoma</vt:lpstr>
      <vt:lpstr>Салют</vt:lpstr>
      <vt:lpstr>Текстура</vt:lpstr>
      <vt:lpstr>Колебательные движения земной коры. Землетрясения. Цунами. </vt:lpstr>
      <vt:lpstr>Слайд 2</vt:lpstr>
      <vt:lpstr>Слайд 3</vt:lpstr>
      <vt:lpstr>Слайд 4</vt:lpstr>
      <vt:lpstr>Слайд 5</vt:lpstr>
      <vt:lpstr>Слайд 6</vt:lpstr>
      <vt:lpstr>Землетрясения – колебания земной поверхности, возникающие в результате разрывов и смещения в земной коре.</vt:lpstr>
      <vt:lpstr>Слайд 8</vt:lpstr>
      <vt:lpstr>Слайд 9</vt:lpstr>
      <vt:lpstr>Разломы и разрывы в земной коре</vt:lpstr>
      <vt:lpstr>Гигантская волна разрушает все на своем пути</vt:lpstr>
      <vt:lpstr>Слайд 12</vt:lpstr>
      <vt:lpstr>Слайд 13</vt:lpstr>
      <vt:lpstr>Чарльз Рихтер</vt:lpstr>
      <vt:lpstr>Слайд 15</vt:lpstr>
      <vt:lpstr>Сейсмически активные районы (от греческого «сейсмос» - землетрясение) –это районы, где особенно часты землетрясения. </vt:lpstr>
      <vt:lpstr>Слайд 17</vt:lpstr>
      <vt:lpstr>Слайд 18</vt:lpstr>
    </vt:vector>
  </TitlesOfParts>
  <Company>School 55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Teacher 3</dc:creator>
  <cp:lastModifiedBy>revaz</cp:lastModifiedBy>
  <cp:revision>54</cp:revision>
  <dcterms:created xsi:type="dcterms:W3CDTF">2005-11-29T11:02:37Z</dcterms:created>
  <dcterms:modified xsi:type="dcterms:W3CDTF">2013-01-20T19:16:04Z</dcterms:modified>
</cp:coreProperties>
</file>