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59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3300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8401" autoAdjust="0"/>
  </p:normalViewPr>
  <p:slideViewPr>
    <p:cSldViewPr>
      <p:cViewPr>
        <p:scale>
          <a:sx n="50" d="100"/>
          <a:sy n="50" d="100"/>
        </p:scale>
        <p:origin x="-516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4849A-C311-447A-8453-9536F8A72726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F08F-C301-49A0-842A-D5F618F47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5AFC4-147A-4FB2-8409-991F656200DE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E8D1-BBE5-476A-B99A-BDC112F6F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5F3C-85D9-4E31-9731-1B758323B547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E84FE-D4A1-4ACA-94C2-F26B6D730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095A-28A6-4A27-A864-C9AB9119A9BD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5D75-566E-4957-A56D-36DC5668B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10293-D031-4B20-BB15-8FDA25D74011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67AD-5E42-47CC-B54B-EADE43F5A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4E975-EA96-4296-B34F-DD25704170C0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C4F3-A023-4101-AF98-218F23EE1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A64FE-B7A8-43D3-8AD5-509BFAC83ADC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21D18-691C-469C-8A62-411E68D24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0777E-2B10-45A6-9748-BFB1376A6525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6C81-504C-494A-8033-41B99E0FA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C0128-B7B3-483F-A842-D3704A97F89A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EB344-085A-426B-B4A4-25130CCD5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5DB1-3DD4-493B-AF04-72A2CAD3BA71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95DEF-F070-4444-B2B4-5CA9CB200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DE230-026A-4733-80B2-26A910FD4B2D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7F439-4F95-45C8-8E9F-3B7ADD5F8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AB9663-9B1A-40EC-A565-29946C66BF3E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9746F2-F001-474F-BFB4-93E36FEAD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92D050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ru-RU" sz="6000" b="1" smtClean="0">
                <a:solidFill>
                  <a:srgbClr val="FF0000"/>
                </a:solidFill>
              </a:rPr>
              <a:t>Развлечение </a:t>
            </a:r>
            <a:br>
              <a:rPr lang="ru-RU" sz="6000" b="1" smtClean="0">
                <a:solidFill>
                  <a:srgbClr val="FF0000"/>
                </a:solidFill>
              </a:rPr>
            </a:br>
            <a:r>
              <a:rPr lang="ru-RU" sz="6000" b="1" smtClean="0">
                <a:solidFill>
                  <a:srgbClr val="FF0000"/>
                </a:solidFill>
              </a:rPr>
              <a:t>«Час поэзии»</a:t>
            </a: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проведено учителем – логопедом Гедюн Галиной Алексеевной</a:t>
            </a:r>
            <a:br>
              <a:rPr lang="ru-RU" smtClean="0">
                <a:solidFill>
                  <a:srgbClr val="FF0000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r>
              <a:rPr lang="ru-RU" sz="2800" smtClean="0">
                <a:solidFill>
                  <a:srgbClr val="FF0000"/>
                </a:solidFill>
              </a:rPr>
              <a:t>август 2012 год</a:t>
            </a: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.MICROSOF-08098B\Рабочий стол\Фото - развлечения\SAM_16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66675"/>
            <a:ext cx="8937625" cy="67786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.MICROSOF-08098B\Рабочий стол\Фото - развлечения\SAM_16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357188"/>
            <a:ext cx="4071937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.MICROSOF-08098B\Рабочий стол\Фото - развлечения\SAM_16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285750"/>
            <a:ext cx="5286375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7030A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</a:rPr>
              <a:t>Поём песни</a:t>
            </a:r>
            <a:endParaRPr lang="ru-RU" sz="9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.MICROSOF-08098B\Рабочий стол\Фото - развлечения\SAM_16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360363"/>
            <a:ext cx="8328025" cy="62896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.MICROSOF-08098B\Рабочий стол\Фото - развлечения\SAM_16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371475"/>
            <a:ext cx="8302625" cy="119173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.MICROSOF-08098B\Рабочий стол\Фото - развлечения\SAM_16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152400"/>
            <a:ext cx="7632700" cy="12947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.MICROSOF-08098B\Рабочий стол\Фото - развлечения\SAM_16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8" y="298450"/>
            <a:ext cx="8350250" cy="128143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0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ru-RU" sz="9600" b="1" smtClean="0">
                <a:solidFill>
                  <a:srgbClr val="0070C0"/>
                </a:solidFill>
              </a:rPr>
              <a:t>Мы играем</a:t>
            </a:r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.MICROSOF-08098B\Рабочий стол\Фото - развлечения\SAM_1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5263" y="12700"/>
            <a:ext cx="9577388" cy="68453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.MICROSOF-08098B\Рабочий стол\Фото - развлечения\SAM_16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-133350"/>
            <a:ext cx="7997825" cy="71310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.MICROSOF-08098B\Рабочий стол\Фото - развлечения\SAM_16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219075"/>
            <a:ext cx="8113713" cy="62674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6"/>
          </a:solidFill>
          <a:ln>
            <a:solidFill>
              <a:srgbClr val="7030A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7030A0"/>
                </a:solidFill>
              </a:rPr>
              <a:t>В гости приходит почтальон</a:t>
            </a:r>
            <a:endParaRPr lang="ru-RU" sz="7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.MICROSOF-08098B\Рабочий стол\Фото - развлечения\SAM_16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88" y="298450"/>
            <a:ext cx="5784850" cy="124841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66675" y="-42863"/>
            <a:ext cx="9271000" cy="6980238"/>
            <a:chOff x="-42" y="-27"/>
            <a:chExt cx="5840" cy="4397"/>
          </a:xfrm>
        </p:grpSpPr>
        <p:pic>
          <p:nvPicPr>
            <p:cNvPr id="35841" name="Заголовок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2" y="-27"/>
              <a:ext cx="5840" cy="4397"/>
            </a:xfrm>
            <a:prstGeom prst="rect">
              <a:avLst/>
            </a:prstGeom>
            <a:noFill/>
          </p:spPr>
        </p:pic>
        <p:sp>
          <p:nvSpPr>
            <p:cNvPr id="35842" name="Text Box 2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7200" b="1">
                  <a:solidFill>
                    <a:srgbClr val="FFFF00"/>
                  </a:solidFill>
                  <a:latin typeface="Calibri" pitchFamily="34" charset="0"/>
                </a:rPr>
                <a:t>Получаем подарки</a:t>
              </a:r>
            </a:p>
          </p:txBody>
        </p:sp>
      </p:grp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.MICROSOF-08098B\Рабочий стол\Фото - развлечения\SAM_1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2675" y="280988"/>
            <a:ext cx="4475163" cy="63325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.MICROSOF-08098B\Рабочий стол\Фото - развлечения\SAM_16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6363" y="-133350"/>
            <a:ext cx="3724275" cy="70770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.MICROSOF-08098B\Рабочий стол\Фото - развлечения\SAM_1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138" y="298450"/>
            <a:ext cx="3992562" cy="12058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70C0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ru-RU" sz="6600" b="1" smtClean="0">
                <a:solidFill>
                  <a:srgbClr val="FFFF00"/>
                </a:solidFill>
                <a:cs typeface="Times New Roman" pitchFamily="18" charset="0"/>
              </a:rPr>
              <a:t>Участники: </a:t>
            </a:r>
            <a:br>
              <a:rPr lang="ru-RU" sz="6600" b="1" smtClean="0">
                <a:solidFill>
                  <a:srgbClr val="FFFF00"/>
                </a:solidFill>
                <a:cs typeface="Times New Roman" pitchFamily="18" charset="0"/>
              </a:rPr>
            </a:br>
            <a:r>
              <a:rPr lang="ru-RU" sz="6600" b="1" smtClean="0">
                <a:solidFill>
                  <a:srgbClr val="FFFF00"/>
                </a:solidFill>
                <a:cs typeface="Times New Roman" pitchFamily="18" charset="0"/>
              </a:rPr>
              <a:t>дети двух старших и подготовительной групп</a:t>
            </a: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.MICROSOF-08098B\Рабочий стол\Фото - развлечения\SAM_16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280988"/>
            <a:ext cx="8785225" cy="60102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.MICROSOF-08098B\Рабочий стол\Фото - развлечения\SAM_1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" y="79375"/>
            <a:ext cx="9356725" cy="67119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00B050"/>
                </a:solidFill>
              </a:rPr>
              <a:t>Читаем и слушаем стихи</a:t>
            </a:r>
            <a:endParaRPr lang="ru-RU" sz="7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.MICROSOF-08098B\Рабочий стол\Фото - развлечения\SAM_16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92100"/>
            <a:ext cx="8326438" cy="62912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.MICROSOF-08098B\Рабочий стол\Фото - развлечения\SAM_1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6350"/>
            <a:ext cx="8566150" cy="66024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.MICROSOF-08098B\Рабочий стол\Фото - развлечения\SAM_16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201613"/>
            <a:ext cx="6121400" cy="65341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33</Words>
  <Application>Microsoft Office PowerPoint</Application>
  <PresentationFormat>Экран (4:3)</PresentationFormat>
  <Paragraphs>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Calibri</vt:lpstr>
      <vt:lpstr>Arial</vt:lpstr>
      <vt:lpstr>Times New Roman</vt:lpstr>
      <vt:lpstr>Тема Office</vt:lpstr>
      <vt:lpstr>Развлечение  «Час поэзии» проведено учителем – логопедом Гедюн Галиной Алексеевной  август 2012 год</vt:lpstr>
      <vt:lpstr>Слайд 2</vt:lpstr>
      <vt:lpstr>Участники:  дети двух старших и подготовительной групп</vt:lpstr>
      <vt:lpstr>Слайд 4</vt:lpstr>
      <vt:lpstr>Слайд 5</vt:lpstr>
      <vt:lpstr>Читаем и слушаем стихи</vt:lpstr>
      <vt:lpstr>Слайд 7</vt:lpstr>
      <vt:lpstr>Слайд 8</vt:lpstr>
      <vt:lpstr>Слайд 9</vt:lpstr>
      <vt:lpstr>Слайд 10</vt:lpstr>
      <vt:lpstr>Слайд 11</vt:lpstr>
      <vt:lpstr>Слайд 12</vt:lpstr>
      <vt:lpstr>Поём песни</vt:lpstr>
      <vt:lpstr>Слайд 14</vt:lpstr>
      <vt:lpstr>Слайд 15</vt:lpstr>
      <vt:lpstr>Слайд 16</vt:lpstr>
      <vt:lpstr>Слайд 17</vt:lpstr>
      <vt:lpstr>Мы играем</vt:lpstr>
      <vt:lpstr>Слайд 19</vt:lpstr>
      <vt:lpstr>Слайд 20</vt:lpstr>
      <vt:lpstr>В гости приходит почтальон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Развлечение  «Час поэзии» проведено учителем – логопедом Гедюн Галиной Алексеевной  август 2012 год</dc:title>
  <dc:creator>Admin</dc:creator>
  <cp:lastModifiedBy>User</cp:lastModifiedBy>
  <cp:revision>16</cp:revision>
  <dcterms:created xsi:type="dcterms:W3CDTF">2012-11-13T13:38:55Z</dcterms:created>
  <dcterms:modified xsi:type="dcterms:W3CDTF">2012-12-15T14:24:47Z</dcterms:modified>
</cp:coreProperties>
</file>