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310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90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9" r:id="rId23"/>
    <p:sldId id="278" r:id="rId24"/>
    <p:sldId id="279" r:id="rId25"/>
    <p:sldId id="280" r:id="rId26"/>
    <p:sldId id="281" r:id="rId27"/>
    <p:sldId id="283" r:id="rId28"/>
    <p:sldId id="284" r:id="rId29"/>
    <p:sldId id="282" r:id="rId30"/>
    <p:sldId id="287" r:id="rId31"/>
    <p:sldId id="285" r:id="rId32"/>
    <p:sldId id="286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D21C"/>
    <a:srgbClr val="6D133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9520" autoAdjust="0"/>
  </p:normalViewPr>
  <p:slideViewPr>
    <p:cSldViewPr>
      <p:cViewPr varScale="1">
        <p:scale>
          <a:sx n="64" d="100"/>
          <a:sy n="64" d="100"/>
        </p:scale>
        <p:origin x="-120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5532E-C039-4D4C-B933-AAF6BCF7A0CF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AB443-75CD-4EEA-B903-684D40C3C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04C4C-238D-4651-B44F-3B7DD12E5E42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4EFE2-8989-4E2B-967C-92BA2ED21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68FC5-0F20-4109-B93D-1CE81BE27323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FAEB0-1EC2-431D-ADA2-11257FD081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191FF-EE14-4D96-9D7B-717441EBFD8C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F8FA9-A8FE-40A7-881A-2BA7AD150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64C01-FCF5-475F-A342-EEB19E6AD2FD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A7038-6633-413A-BFFF-EF135239D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A5F15-717F-4C0F-8196-09A2F0A277A6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884B0-07D1-4C2A-A06F-1F0723B343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7A8AC-8F1B-471C-A03B-8816C2F41C0F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603C8-972B-4F43-AC3E-ED19B5D36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24E58-0311-4917-9EAD-331B3F2E3FB2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5F244-A28E-4A1A-9175-39A734C88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32E49-3C8E-4F00-9E88-C1FD53B9ADD8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C1680-E242-4315-BABE-206C955E1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92456-3DB8-4A3C-81DF-4690E507B7AA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CBF6C-B731-4908-8FCB-78416BD92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6A2ED-761A-48AC-A19C-BFFC8FF34B07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957EC0-6893-41F8-A5D0-6975636AB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3F8499-B5E5-4D68-ACFB-EAD8DA4C0088}" type="datetimeFigureOut">
              <a:rPr lang="ru-RU"/>
              <a:pPr>
                <a:defRPr/>
              </a:pPr>
              <a:t>15.12.2012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FA2697-3745-4DFF-9E62-5ECBFF5BE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Полилиния 11"/>
            <p:cNvGrpSpPr>
              <a:grpSpLocks/>
            </p:cNvGrpSpPr>
            <p:nvPr/>
          </p:nvGrpSpPr>
          <p:grpSpPr bwMode="auto">
            <a:xfrm>
              <a:off x="-6124" y="-10242"/>
              <a:ext cx="9137904" cy="1048512"/>
              <a:chOff x="-6096" y="-24384"/>
              <a:chExt cx="9137904" cy="1048512"/>
            </a:xfrm>
          </p:grpSpPr>
          <p:pic>
            <p:nvPicPr>
              <p:cNvPr id="1034" name="Полилиния 11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4" y="42167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onstantia" pitchFamily="18" charset="0"/>
                </a:endParaRPr>
              </a:p>
            </p:txBody>
          </p:sp>
        </p:grp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5" r:id="rId2"/>
    <p:sldLayoutId id="2147483757" r:id="rId3"/>
    <p:sldLayoutId id="2147483754" r:id="rId4"/>
    <p:sldLayoutId id="2147483753" r:id="rId5"/>
    <p:sldLayoutId id="2147483752" r:id="rId6"/>
    <p:sldLayoutId id="2147483751" r:id="rId7"/>
    <p:sldLayoutId id="2147483750" r:id="rId8"/>
    <p:sldLayoutId id="2147483758" r:id="rId9"/>
    <p:sldLayoutId id="2147483749" r:id="rId10"/>
    <p:sldLayoutId id="214748374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-1066800" y="-682625"/>
            <a:ext cx="10637838" cy="6834188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Documents and Settings\Admin.MICROSOF-08098B\Рабочий стол\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4713" y="582613"/>
            <a:ext cx="4784725" cy="570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18624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9600" b="1" dirty="0" smtClean="0">
                <a:solidFill>
                  <a:srgbClr val="00B050"/>
                </a:solidFill>
                <a:latin typeface="Monotype Corsiva" pitchFamily="66" charset="0"/>
              </a:rPr>
              <a:t>Корней Иванович </a:t>
            </a:r>
            <a:br>
              <a:rPr lang="ru-RU" sz="9600" b="1" dirty="0" smtClean="0">
                <a:solidFill>
                  <a:srgbClr val="00B050"/>
                </a:solidFill>
                <a:latin typeface="Monotype Corsiva" pitchFamily="66" charset="0"/>
              </a:rPr>
            </a:br>
            <a:r>
              <a:rPr lang="ru-RU" sz="9600" b="1" dirty="0" smtClean="0">
                <a:solidFill>
                  <a:srgbClr val="00B050"/>
                </a:solidFill>
                <a:latin typeface="Monotype Corsiva" pitchFamily="66" charset="0"/>
              </a:rPr>
              <a:t>Чуковский</a:t>
            </a:r>
            <a:endParaRPr lang="ru-RU" sz="96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Documents and Settings\Admin.MICROSOF-08098B\Рабочий стол\Мама\Новая папка (3)\6C199194-F586-4210-A6BD-5D40BF923C37_mw800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214313"/>
            <a:ext cx="5694362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Documents and Settings\Admin.MICROSOF-08098B\Рабочий стол\Мама\Новая папка (3)\181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785813"/>
            <a:ext cx="4286250" cy="579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Documents and Settings\Admin.MICROSOF-08098B\Рабочий стол\Мама\Новая папка (3)\3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4263" y="785813"/>
            <a:ext cx="412591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Documents and Settings\Admin.MICROSOF-08098B\Рабочий стол\Мама\Новая папка (3)\94335e5d4d09236c612d5c6c98b7a386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857250"/>
            <a:ext cx="7585075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Documents and Settings\Admin.MICROSOF-08098B\Рабочий стол\Мама\Новая папка (3)\c4ce06ef09e46555430ae14186ddda02.gi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857250"/>
            <a:ext cx="8118475" cy="553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Documents and Settings\Admin.MICROSOF-08098B\Рабочий стол\Мама\Новая папка (3)\05labl8m412195787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714375"/>
            <a:ext cx="4429125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Documents and Settings\Admin.MICROSOF-08098B\Рабочий стол\Мама\Новая папка (3)\mouse-suteev-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28688"/>
            <a:ext cx="6661150" cy="57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.MICROSOF-08098B\Рабочий стол\Мама\Новая папка (4)\i45702-icon-midd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857250"/>
            <a:ext cx="3929062" cy="562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8312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9600" b="1" dirty="0" smtClean="0">
                <a:solidFill>
                  <a:srgbClr val="7030A0"/>
                </a:solidFill>
                <a:latin typeface="Monotype Corsiva" pitchFamily="66" charset="0"/>
              </a:rPr>
              <a:t>Агния Львовна Барто</a:t>
            </a:r>
            <a:endParaRPr lang="ru-RU" sz="9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.MICROSOF-08098B\Рабочий стол\Мама\Новая папка (3)\10036537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571500"/>
            <a:ext cx="4687887" cy="607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01092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b="1" dirty="0" smtClean="0">
                <a:solidFill>
                  <a:srgbClr val="002060"/>
                </a:solidFill>
                <a:latin typeface="Monotype Corsiva" pitchFamily="66" charset="0"/>
              </a:rPr>
              <a:t>Александр</a:t>
            </a:r>
            <a:br>
              <a:rPr lang="ru-RU" sz="96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9600" b="1" dirty="0" smtClean="0">
                <a:solidFill>
                  <a:srgbClr val="002060"/>
                </a:solidFill>
                <a:latin typeface="Monotype Corsiva" pitchFamily="66" charset="0"/>
              </a:rPr>
              <a:t>        Сергеевич </a:t>
            </a:r>
            <a:br>
              <a:rPr lang="ru-RU" sz="96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9600" b="1" dirty="0" smtClean="0">
                <a:solidFill>
                  <a:srgbClr val="002060"/>
                </a:solidFill>
                <a:latin typeface="Monotype Corsiva" pitchFamily="66" charset="0"/>
              </a:rPr>
              <a:t>               Пушкин</a:t>
            </a:r>
            <a:endParaRPr lang="ru-RU" sz="9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Documents and Settings\Admin.MICROSOF-08098B\Рабочий стол\1101-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642938"/>
            <a:ext cx="4786312" cy="589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.MICROSOF-08098B\Рабочий стол\Мама\Новая папка (6)\Пушкин\0_1c092_e9f3978a_orig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714375"/>
            <a:ext cx="7358063" cy="581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Documents and Settings\Admin.MICROSOF-08098B\Рабочий стол\Мама\Новая папка (6)\Пушкин\b_3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928688"/>
            <a:ext cx="8567737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3" descr="C:\Documents and Settings\Admin.MICROSOF-08098B\Рабочий стол\Мама\Новая папка (6)\Пушкин\1510-773x1024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214313"/>
            <a:ext cx="4786312" cy="63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C:\Documents and Settings\Admin.MICROSOF-08098B\Рабочий стол\Мама\Новая папка (6)\Пушкин\17170_html_7890b2d0 - коп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500063"/>
            <a:ext cx="7929563" cy="594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C:\Documents and Settings\Admin.MICROSOF-08098B\Рабочий стол\Мама\Новая папка (6)\Пушкин\0_5aa44_2173106f_XL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428625"/>
            <a:ext cx="4500562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C:\Documents and Settings\Admin.MICROSOF-08098B\Рабочий стол\Мама\Новая папка (6)\Пушкин\80a2c0b20e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714375"/>
            <a:ext cx="4714875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C:\Documents and Settings\Admin.MICROSOF-08098B\Рабочий стол\Мама\Новая папка (6)\Пушкин\4064943_df3790bf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4038" y="714375"/>
            <a:ext cx="56102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.MICROSOF-08098B\Рабочий стол\Мама\Новая папка (2)\6897c01f44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4850" y="115888"/>
            <a:ext cx="5102225" cy="65103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C:\Documents and Settings\Admin.MICROSOF-08098B\Рабочий стол\Мама\Новая папка (6)\Пушкин\10082902500493316_f0_0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642938"/>
            <a:ext cx="4184650" cy="599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C:\Documents and Settings\Admin.MICROSOF-08098B\Рабочий стол\Мама\Новая папка (6)\Пушкин\301104_main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285875"/>
            <a:ext cx="79470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C:\Documents and Settings\Admin.MICROSOF-08098B\Рабочий стол\Мама\Новая папка (6)\Пушкин\0_287be_a0d70b9c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571500"/>
            <a:ext cx="62865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04088"/>
            <a:ext cx="8305800" cy="479661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dirty="0" smtClean="0">
                <a:solidFill>
                  <a:srgbClr val="C00000"/>
                </a:solidFill>
                <a:latin typeface="Monotype Corsiva" pitchFamily="66" charset="0"/>
              </a:rPr>
              <a:t>Михалков </a:t>
            </a:r>
            <a:br>
              <a:rPr lang="ru-RU" sz="96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9600" dirty="0" smtClean="0">
                <a:solidFill>
                  <a:srgbClr val="C00000"/>
                </a:solidFill>
                <a:latin typeface="Monotype Corsiva" pitchFamily="66" charset="0"/>
              </a:rPr>
              <a:t>           Сергей</a:t>
            </a:r>
            <a:br>
              <a:rPr lang="ru-RU" sz="96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9600" dirty="0" smtClean="0">
                <a:solidFill>
                  <a:srgbClr val="C00000"/>
                </a:solidFill>
                <a:latin typeface="Monotype Corsiva" pitchFamily="66" charset="0"/>
              </a:rPr>
              <a:t>     Владимирович</a:t>
            </a:r>
            <a:endParaRPr lang="ru-RU" sz="9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.MICROSOF-08098B\Рабочий стол\Мама\Новая папка (5)\42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6925" y="585788"/>
            <a:ext cx="4724400" cy="61690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C:\Documents and Settings\Admin.MICROSOF-08098B\Рабочий стол\Мама\Новая папка (5)\3136508_a7a04e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714375"/>
            <a:ext cx="601345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.MICROSOF-08098B\Рабочий стол\Мама\Новая папка (5)\1437670_A_chto_u_vas_Stihi_i_skaz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3138" y="615950"/>
            <a:ext cx="4657725" cy="5930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C:\Documents and Settings\Admin.MICROSOF-08098B\Рабочий стол\Мама\Новая папка (5)\01labsiak1221399652-500x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9800" y="857250"/>
            <a:ext cx="7567613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6537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dirty="0" smtClean="0">
                <a:solidFill>
                  <a:srgbClr val="6D133C"/>
                </a:solidFill>
                <a:latin typeface="Monotype Corsiva" pitchFamily="66" charset="0"/>
              </a:rPr>
              <a:t>Самуил</a:t>
            </a:r>
            <a:br>
              <a:rPr lang="ru-RU" sz="9600" dirty="0" smtClean="0">
                <a:solidFill>
                  <a:srgbClr val="6D133C"/>
                </a:solidFill>
                <a:latin typeface="Monotype Corsiva" pitchFamily="66" charset="0"/>
              </a:rPr>
            </a:br>
            <a:r>
              <a:rPr lang="ru-RU" sz="9600" dirty="0" smtClean="0">
                <a:solidFill>
                  <a:srgbClr val="6D133C"/>
                </a:solidFill>
                <a:latin typeface="Monotype Corsiva" pitchFamily="66" charset="0"/>
              </a:rPr>
              <a:t>       Яковлевич </a:t>
            </a:r>
            <a:br>
              <a:rPr lang="ru-RU" sz="9600" dirty="0" smtClean="0">
                <a:solidFill>
                  <a:srgbClr val="6D133C"/>
                </a:solidFill>
                <a:latin typeface="Monotype Corsiva" pitchFamily="66" charset="0"/>
              </a:rPr>
            </a:br>
            <a:r>
              <a:rPr lang="ru-RU" sz="9600" dirty="0" smtClean="0">
                <a:solidFill>
                  <a:srgbClr val="6D133C"/>
                </a:solidFill>
                <a:latin typeface="Monotype Corsiva" pitchFamily="66" charset="0"/>
              </a:rPr>
              <a:t>               Маршак</a:t>
            </a:r>
            <a:endParaRPr lang="ru-RU" sz="9600" dirty="0">
              <a:solidFill>
                <a:srgbClr val="6D133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C:\Documents and Settings\Admin.MICROSOF-08098B\Рабочий стол\Мама\Новая папка (4)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798513"/>
            <a:ext cx="3929063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.MICROSOF-08098B\Рабочий стол\Мама\Новая папка (2)\02lab4hrv12198284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428625"/>
            <a:ext cx="4870450" cy="612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.MICROSOF-08098B\Рабочий стол\Мама\Новая папка (4)\570019_110621134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7088" y="762000"/>
            <a:ext cx="4589462" cy="59563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C:\Documents and Settings\Admin.MICROSOF-08098B\Рабочий стол\Мама\Новая папка (4)\u04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4700" y="785813"/>
            <a:ext cx="4821238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C:\Documents and Settings\Admin.MICROSOF-08098B\Рабочий стол\Мама\Новая папка (4)\9ada15d79e42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785813"/>
            <a:ext cx="4786312" cy="565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C:\Documents and Settings\Admin.MICROSOF-08098B\Рабочий стол\Мама\Новая папка (4)\sorokina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785813"/>
            <a:ext cx="4214813" cy="586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C:\Documents and Settings\Admin.MICROSOF-08098B\Рабочий стол\Мама\Новая папка (4)\DSCF06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6488" y="571500"/>
            <a:ext cx="4556125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C:\Documents and Settings\Admin.MICROSOF-08098B\Рабочий стол\Мама\Новая папка (4)\p6310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3463" y="642938"/>
            <a:ext cx="4411662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305800" cy="52864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600" b="1" dirty="0" smtClean="0">
                <a:solidFill>
                  <a:srgbClr val="32D21C"/>
                </a:solidFill>
                <a:latin typeface="Monotype Corsiva" pitchFamily="66" charset="0"/>
              </a:rPr>
              <a:t>Сергей</a:t>
            </a:r>
            <a:br>
              <a:rPr lang="ru-RU" sz="16600" b="1" dirty="0" smtClean="0">
                <a:solidFill>
                  <a:srgbClr val="32D21C"/>
                </a:solidFill>
                <a:latin typeface="Monotype Corsiva" pitchFamily="66" charset="0"/>
              </a:rPr>
            </a:br>
            <a:r>
              <a:rPr lang="ru-RU" sz="11500" b="1" dirty="0" smtClean="0">
                <a:solidFill>
                  <a:srgbClr val="32D21C"/>
                </a:solidFill>
                <a:latin typeface="Monotype Corsiva" pitchFamily="66" charset="0"/>
              </a:rPr>
              <a:t>      </a:t>
            </a:r>
            <a:r>
              <a:rPr lang="ru-RU" sz="16600" b="1" dirty="0" smtClean="0">
                <a:solidFill>
                  <a:srgbClr val="32D21C"/>
                </a:solidFill>
                <a:latin typeface="Monotype Corsiva" pitchFamily="66" charset="0"/>
              </a:rPr>
              <a:t>Есенин</a:t>
            </a:r>
            <a:endParaRPr lang="ru-RU" sz="9600" b="1" dirty="0">
              <a:solidFill>
                <a:srgbClr val="32D21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C:\Documents and Settings\Admin.MICROSOF-08098B\Рабочий стол\Мама\Есенин\artlib_gallery-35916-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714375"/>
            <a:ext cx="43942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C:\Documents and Settings\Admin.MICROSOF-08098B\Рабочий стол\Мама\Есенин\61339663_10079_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785813"/>
            <a:ext cx="6811962" cy="561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C:\Documents and Settings\Admin.MICROSOF-08098B\Рабочий стол\Мама\Есенин\74783329_0_1ea63_760c0fd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214313"/>
            <a:ext cx="8731250" cy="654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.MICROSOF-08098B\Рабочий стол\Мама\Новая папка (2)\36263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739775"/>
            <a:ext cx="5819775" cy="5618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C:\Documents and Settings\Admin.MICROSOF-08098B\Рабочий стол\Мама\Есенин\fb18d36a6d7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14313"/>
            <a:ext cx="8358187" cy="626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 descr="C:\Documents and Settings\Admin.MICROSOF-08098B\Рабочий стол\Мама\Есенин\03ea5da714f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214313"/>
            <a:ext cx="5715000" cy="632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.MICROSOF-08098B\Рабочий стол\Мама\Новая папка (2)\02lab1i9k12291773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313" y="500063"/>
            <a:ext cx="4214812" cy="601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.MICROSOF-08098B\Рабочий стол\Мама\Новая папка (2)\01lab1i9k12291773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857250"/>
            <a:ext cx="414337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.MICROSOF-08098B\Рабочий стол\Мама\Новая папка (2)\01lab4hrv12198284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714375"/>
            <a:ext cx="4429125" cy="565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Documents and Settings\Admin.MICROSOF-08098B\Рабочий стол\Мама\Новая папка (2)\2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614363"/>
            <a:ext cx="4357687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</TotalTime>
  <Words>0</Words>
  <Application>Microsoft Office PowerPoint</Application>
  <PresentationFormat>Экран (4:3)</PresentationFormat>
  <Paragraphs>0</Paragraphs>
  <Slides>51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51</vt:i4>
      </vt:variant>
    </vt:vector>
  </HeadingPairs>
  <TitlesOfParts>
    <vt:vector size="59" baseType="lpstr">
      <vt:lpstr>Constantia</vt:lpstr>
      <vt:lpstr>Arial</vt:lpstr>
      <vt:lpstr>Calibri</vt:lpstr>
      <vt:lpstr>Wingdings 2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Агния Львовна Барто</dc:title>
  <dc:creator>Admin</dc:creator>
  <cp:lastModifiedBy>User</cp:lastModifiedBy>
  <cp:revision>13</cp:revision>
  <dcterms:created xsi:type="dcterms:W3CDTF">2012-08-15T09:11:14Z</dcterms:created>
  <dcterms:modified xsi:type="dcterms:W3CDTF">2012-12-15T14:23:48Z</dcterms:modified>
</cp:coreProperties>
</file>