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57" r:id="rId3"/>
    <p:sldId id="268" r:id="rId4"/>
    <p:sldId id="258" r:id="rId5"/>
    <p:sldId id="295" r:id="rId6"/>
    <p:sldId id="260" r:id="rId7"/>
    <p:sldId id="305" r:id="rId8"/>
    <p:sldId id="262" r:id="rId9"/>
    <p:sldId id="263" r:id="rId10"/>
    <p:sldId id="271" r:id="rId11"/>
    <p:sldId id="277" r:id="rId12"/>
    <p:sldId id="273" r:id="rId13"/>
    <p:sldId id="278" r:id="rId14"/>
    <p:sldId id="296" r:id="rId15"/>
    <p:sldId id="265" r:id="rId16"/>
    <p:sldId id="297" r:id="rId17"/>
    <p:sldId id="298" r:id="rId18"/>
    <p:sldId id="300" r:id="rId19"/>
    <p:sldId id="304" r:id="rId20"/>
    <p:sldId id="279" r:id="rId21"/>
    <p:sldId id="280" r:id="rId22"/>
    <p:sldId id="282" r:id="rId23"/>
    <p:sldId id="288" r:id="rId24"/>
    <p:sldId id="289" r:id="rId25"/>
    <p:sldId id="306" r:id="rId26"/>
    <p:sldId id="294" r:id="rId27"/>
    <p:sldId id="307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88" autoAdjust="0"/>
  </p:normalViewPr>
  <p:slideViewPr>
    <p:cSldViewPr>
      <p:cViewPr varScale="1">
        <p:scale>
          <a:sx n="62" d="100"/>
          <a:sy n="62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032E9-701C-4B8C-ABDD-3DED82F3AF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141B48-0A13-4CC5-ADA0-CCC97880A2EC}">
      <dgm:prSet phldrT="[Текст]"/>
      <dgm:spPr/>
      <dgm:t>
        <a:bodyPr/>
        <a:lstStyle/>
        <a:p>
          <a:r>
            <a:rPr lang="ru-RU" dirty="0" smtClean="0"/>
            <a:t>Слово</a:t>
          </a:r>
          <a:endParaRPr lang="ru-RU" dirty="0"/>
        </a:p>
      </dgm:t>
    </dgm:pt>
    <dgm:pt modelId="{9B84DCE7-304A-42EE-8316-BAB4A0703D18}" type="parTrans" cxnId="{2AF7DF16-FC7F-4F9D-A290-29C45F0E3528}">
      <dgm:prSet/>
      <dgm:spPr/>
      <dgm:t>
        <a:bodyPr/>
        <a:lstStyle/>
        <a:p>
          <a:endParaRPr lang="ru-RU"/>
        </a:p>
      </dgm:t>
    </dgm:pt>
    <dgm:pt modelId="{2AB0688C-8811-463D-9699-1F2FF4D5A426}" type="sibTrans" cxnId="{2AF7DF16-FC7F-4F9D-A290-29C45F0E3528}">
      <dgm:prSet/>
      <dgm:spPr/>
      <dgm:t>
        <a:bodyPr/>
        <a:lstStyle/>
        <a:p>
          <a:endParaRPr lang="ru-RU"/>
        </a:p>
      </dgm:t>
    </dgm:pt>
    <dgm:pt modelId="{8DF83BEF-A2EF-4907-A9AA-15703AB5B1D2}">
      <dgm:prSet phldrT="[Текст]"/>
      <dgm:spPr/>
      <dgm:t>
        <a:bodyPr/>
        <a:lstStyle/>
        <a:p>
          <a:r>
            <a:rPr lang="ru-RU" dirty="0" smtClean="0"/>
            <a:t>Предмет</a:t>
          </a:r>
          <a:endParaRPr lang="ru-RU" dirty="0"/>
        </a:p>
      </dgm:t>
    </dgm:pt>
    <dgm:pt modelId="{7B911321-53A3-41A9-951F-F34294E34AAF}" type="parTrans" cxnId="{0AE16D83-7861-445F-910D-BAD9C911D9D6}">
      <dgm:prSet/>
      <dgm:spPr/>
      <dgm:t>
        <a:bodyPr/>
        <a:lstStyle/>
        <a:p>
          <a:endParaRPr lang="ru-RU"/>
        </a:p>
      </dgm:t>
    </dgm:pt>
    <dgm:pt modelId="{86980D28-08A9-4632-B990-B7822A15351C}" type="sibTrans" cxnId="{0AE16D83-7861-445F-910D-BAD9C911D9D6}">
      <dgm:prSet/>
      <dgm:spPr/>
      <dgm:t>
        <a:bodyPr/>
        <a:lstStyle/>
        <a:p>
          <a:endParaRPr lang="ru-RU"/>
        </a:p>
      </dgm:t>
    </dgm:pt>
    <dgm:pt modelId="{771BE8F8-0E12-435D-88EF-0997B57F96FB}">
      <dgm:prSet phldrT="[Текст]"/>
      <dgm:spPr/>
      <dgm:t>
        <a:bodyPr/>
        <a:lstStyle/>
        <a:p>
          <a:r>
            <a:rPr lang="ru-RU" dirty="0" smtClean="0"/>
            <a:t>Кто? Что?</a:t>
          </a:r>
          <a:endParaRPr lang="ru-RU" dirty="0"/>
        </a:p>
      </dgm:t>
    </dgm:pt>
    <dgm:pt modelId="{EDAEA8B2-81C4-482E-B075-FDE6233E5B68}" type="parTrans" cxnId="{4ED42C1B-7AFF-4176-96EA-C5A62BF9A7F9}">
      <dgm:prSet/>
      <dgm:spPr/>
      <dgm:t>
        <a:bodyPr/>
        <a:lstStyle/>
        <a:p>
          <a:endParaRPr lang="ru-RU"/>
        </a:p>
      </dgm:t>
    </dgm:pt>
    <dgm:pt modelId="{8827B3EE-7D80-45F4-B491-701BA6C95389}" type="sibTrans" cxnId="{4ED42C1B-7AFF-4176-96EA-C5A62BF9A7F9}">
      <dgm:prSet/>
      <dgm:spPr/>
      <dgm:t>
        <a:bodyPr/>
        <a:lstStyle/>
        <a:p>
          <a:endParaRPr lang="ru-RU"/>
        </a:p>
      </dgm:t>
    </dgm:pt>
    <dgm:pt modelId="{390B59F9-C480-4390-B8AB-992052BB40E9}" type="pres">
      <dgm:prSet presAssocID="{0B0032E9-701C-4B8C-ABDD-3DED82F3AF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0BFAE0-3827-4D06-9716-56B508B94A28}" type="pres">
      <dgm:prSet presAssocID="{09141B48-0A13-4CC5-ADA0-CCC97880A2EC}" presName="hierRoot1" presStyleCnt="0"/>
      <dgm:spPr/>
    </dgm:pt>
    <dgm:pt modelId="{D66AA9DF-E486-4A89-A2A1-BDA9B64A9869}" type="pres">
      <dgm:prSet presAssocID="{09141B48-0A13-4CC5-ADA0-CCC97880A2EC}" presName="composite" presStyleCnt="0"/>
      <dgm:spPr/>
    </dgm:pt>
    <dgm:pt modelId="{C5AAA63F-2114-4DD7-A979-0E2B0E43CC1A}" type="pres">
      <dgm:prSet presAssocID="{09141B48-0A13-4CC5-ADA0-CCC97880A2EC}" presName="background" presStyleLbl="node0" presStyleIdx="0" presStyleCnt="1"/>
      <dgm:spPr/>
    </dgm:pt>
    <dgm:pt modelId="{7443A63A-9FB3-4333-B747-287D043D8D61}" type="pres">
      <dgm:prSet presAssocID="{09141B48-0A13-4CC5-ADA0-CCC97880A2E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F53C8B-A699-4CDD-9A01-C71C844B803A}" type="pres">
      <dgm:prSet presAssocID="{09141B48-0A13-4CC5-ADA0-CCC97880A2EC}" presName="hierChild2" presStyleCnt="0"/>
      <dgm:spPr/>
    </dgm:pt>
    <dgm:pt modelId="{2C85C9A5-3994-4778-A374-D4CB2BCB1C13}" type="pres">
      <dgm:prSet presAssocID="{7B911321-53A3-41A9-951F-F34294E34A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059446C-F36F-4F58-89E9-CB3A1515AFE2}" type="pres">
      <dgm:prSet presAssocID="{8DF83BEF-A2EF-4907-A9AA-15703AB5B1D2}" presName="hierRoot2" presStyleCnt="0"/>
      <dgm:spPr/>
    </dgm:pt>
    <dgm:pt modelId="{4E41B126-F0B8-4852-9B9A-69FBCAD7C4F3}" type="pres">
      <dgm:prSet presAssocID="{8DF83BEF-A2EF-4907-A9AA-15703AB5B1D2}" presName="composite2" presStyleCnt="0"/>
      <dgm:spPr/>
    </dgm:pt>
    <dgm:pt modelId="{B14FCB18-FA7C-4C79-90BC-F2188B7FD0DD}" type="pres">
      <dgm:prSet presAssocID="{8DF83BEF-A2EF-4907-A9AA-15703AB5B1D2}" presName="background2" presStyleLbl="node2" presStyleIdx="0" presStyleCnt="2"/>
      <dgm:spPr/>
    </dgm:pt>
    <dgm:pt modelId="{0BFB65F5-120B-4197-AE2F-4A888F58942A}" type="pres">
      <dgm:prSet presAssocID="{8DF83BEF-A2EF-4907-A9AA-15703AB5B1D2}" presName="text2" presStyleLbl="fgAcc2" presStyleIdx="0" presStyleCnt="2" custScaleX="788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C2828-68AD-4DCA-A711-50DA4AF112B3}" type="pres">
      <dgm:prSet presAssocID="{8DF83BEF-A2EF-4907-A9AA-15703AB5B1D2}" presName="hierChild3" presStyleCnt="0"/>
      <dgm:spPr/>
    </dgm:pt>
    <dgm:pt modelId="{C0BB7B86-85F4-446E-82E4-15EFB653C69E}" type="pres">
      <dgm:prSet presAssocID="{EDAEA8B2-81C4-482E-B075-FDE6233E5B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EEAC37B-9C2F-4FBB-A5F6-9238C0C9B360}" type="pres">
      <dgm:prSet presAssocID="{771BE8F8-0E12-435D-88EF-0997B57F96FB}" presName="hierRoot2" presStyleCnt="0"/>
      <dgm:spPr/>
    </dgm:pt>
    <dgm:pt modelId="{C989B662-3B27-4A84-B6B8-E710A401422A}" type="pres">
      <dgm:prSet presAssocID="{771BE8F8-0E12-435D-88EF-0997B57F96FB}" presName="composite2" presStyleCnt="0"/>
      <dgm:spPr/>
    </dgm:pt>
    <dgm:pt modelId="{0283AEBF-6B1E-4741-ACC2-607FE31D39A1}" type="pres">
      <dgm:prSet presAssocID="{771BE8F8-0E12-435D-88EF-0997B57F96FB}" presName="background2" presStyleLbl="node2" presStyleIdx="1" presStyleCnt="2"/>
      <dgm:spPr/>
    </dgm:pt>
    <dgm:pt modelId="{2BEF5BB2-048F-4208-809C-48F928985724}" type="pres">
      <dgm:prSet presAssocID="{771BE8F8-0E12-435D-88EF-0997B57F96FB}" presName="text2" presStyleLbl="fgAcc2" presStyleIdx="1" presStyleCnt="2" custScaleX="69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C2CD4A-DB80-451F-9ACB-909CF035AF42}" type="pres">
      <dgm:prSet presAssocID="{771BE8F8-0E12-435D-88EF-0997B57F96FB}" presName="hierChild3" presStyleCnt="0"/>
      <dgm:spPr/>
    </dgm:pt>
  </dgm:ptLst>
  <dgm:cxnLst>
    <dgm:cxn modelId="{0AE16D83-7861-445F-910D-BAD9C911D9D6}" srcId="{09141B48-0A13-4CC5-ADA0-CCC97880A2EC}" destId="{8DF83BEF-A2EF-4907-A9AA-15703AB5B1D2}" srcOrd="0" destOrd="0" parTransId="{7B911321-53A3-41A9-951F-F34294E34AAF}" sibTransId="{86980D28-08A9-4632-B990-B7822A15351C}"/>
    <dgm:cxn modelId="{BA3009CF-E4CB-433B-B8F0-6B96910ADBE0}" type="presOf" srcId="{EDAEA8B2-81C4-482E-B075-FDE6233E5B68}" destId="{C0BB7B86-85F4-446E-82E4-15EFB653C69E}" srcOrd="0" destOrd="0" presId="urn:microsoft.com/office/officeart/2005/8/layout/hierarchy1"/>
    <dgm:cxn modelId="{C90D9DA2-4863-4BF8-BDFF-727E5EFB4AEE}" type="presOf" srcId="{09141B48-0A13-4CC5-ADA0-CCC97880A2EC}" destId="{7443A63A-9FB3-4333-B747-287D043D8D61}" srcOrd="0" destOrd="0" presId="urn:microsoft.com/office/officeart/2005/8/layout/hierarchy1"/>
    <dgm:cxn modelId="{2AF7DF16-FC7F-4F9D-A290-29C45F0E3528}" srcId="{0B0032E9-701C-4B8C-ABDD-3DED82F3AFD5}" destId="{09141B48-0A13-4CC5-ADA0-CCC97880A2EC}" srcOrd="0" destOrd="0" parTransId="{9B84DCE7-304A-42EE-8316-BAB4A0703D18}" sibTransId="{2AB0688C-8811-463D-9699-1F2FF4D5A426}"/>
    <dgm:cxn modelId="{C37CA2A7-4B6D-4E76-BECF-BF9468E55B34}" type="presOf" srcId="{771BE8F8-0E12-435D-88EF-0997B57F96FB}" destId="{2BEF5BB2-048F-4208-809C-48F928985724}" srcOrd="0" destOrd="0" presId="urn:microsoft.com/office/officeart/2005/8/layout/hierarchy1"/>
    <dgm:cxn modelId="{252DA80C-E67F-4CD2-A5CA-463A58CFEE41}" type="presOf" srcId="{0B0032E9-701C-4B8C-ABDD-3DED82F3AFD5}" destId="{390B59F9-C480-4390-B8AB-992052BB40E9}" srcOrd="0" destOrd="0" presId="urn:microsoft.com/office/officeart/2005/8/layout/hierarchy1"/>
    <dgm:cxn modelId="{4ED42C1B-7AFF-4176-96EA-C5A62BF9A7F9}" srcId="{09141B48-0A13-4CC5-ADA0-CCC97880A2EC}" destId="{771BE8F8-0E12-435D-88EF-0997B57F96FB}" srcOrd="1" destOrd="0" parTransId="{EDAEA8B2-81C4-482E-B075-FDE6233E5B68}" sibTransId="{8827B3EE-7D80-45F4-B491-701BA6C95389}"/>
    <dgm:cxn modelId="{3957E079-F492-482A-A7AD-98907F862D9F}" type="presOf" srcId="{7B911321-53A3-41A9-951F-F34294E34AAF}" destId="{2C85C9A5-3994-4778-A374-D4CB2BCB1C13}" srcOrd="0" destOrd="0" presId="urn:microsoft.com/office/officeart/2005/8/layout/hierarchy1"/>
    <dgm:cxn modelId="{29E8664A-DACB-4023-A252-3FF699960BBC}" type="presOf" srcId="{8DF83BEF-A2EF-4907-A9AA-15703AB5B1D2}" destId="{0BFB65F5-120B-4197-AE2F-4A888F58942A}" srcOrd="0" destOrd="0" presId="urn:microsoft.com/office/officeart/2005/8/layout/hierarchy1"/>
    <dgm:cxn modelId="{684D96E3-3FE0-4127-BA57-AEE49609F3C0}" type="presParOf" srcId="{390B59F9-C480-4390-B8AB-992052BB40E9}" destId="{0B0BFAE0-3827-4D06-9716-56B508B94A28}" srcOrd="0" destOrd="0" presId="urn:microsoft.com/office/officeart/2005/8/layout/hierarchy1"/>
    <dgm:cxn modelId="{D9DA2D3E-AF76-462C-B881-FA6A338EC25B}" type="presParOf" srcId="{0B0BFAE0-3827-4D06-9716-56B508B94A28}" destId="{D66AA9DF-E486-4A89-A2A1-BDA9B64A9869}" srcOrd="0" destOrd="0" presId="urn:microsoft.com/office/officeart/2005/8/layout/hierarchy1"/>
    <dgm:cxn modelId="{9A164841-FCBD-41F0-B4C8-4FBDF6FD7FDE}" type="presParOf" srcId="{D66AA9DF-E486-4A89-A2A1-BDA9B64A9869}" destId="{C5AAA63F-2114-4DD7-A979-0E2B0E43CC1A}" srcOrd="0" destOrd="0" presId="urn:microsoft.com/office/officeart/2005/8/layout/hierarchy1"/>
    <dgm:cxn modelId="{E56754B7-6B68-4632-8B88-4000D2F12BE3}" type="presParOf" srcId="{D66AA9DF-E486-4A89-A2A1-BDA9B64A9869}" destId="{7443A63A-9FB3-4333-B747-287D043D8D61}" srcOrd="1" destOrd="0" presId="urn:microsoft.com/office/officeart/2005/8/layout/hierarchy1"/>
    <dgm:cxn modelId="{CC86BAC3-7276-4883-B38D-11011B46E313}" type="presParOf" srcId="{0B0BFAE0-3827-4D06-9716-56B508B94A28}" destId="{2CF53C8B-A699-4CDD-9A01-C71C844B803A}" srcOrd="1" destOrd="0" presId="urn:microsoft.com/office/officeart/2005/8/layout/hierarchy1"/>
    <dgm:cxn modelId="{11FBC68E-0B0E-4E85-B799-6D36C86828FE}" type="presParOf" srcId="{2CF53C8B-A699-4CDD-9A01-C71C844B803A}" destId="{2C85C9A5-3994-4778-A374-D4CB2BCB1C13}" srcOrd="0" destOrd="0" presId="urn:microsoft.com/office/officeart/2005/8/layout/hierarchy1"/>
    <dgm:cxn modelId="{5E5BD4D4-112A-440B-9F3C-EC2C774EB1CD}" type="presParOf" srcId="{2CF53C8B-A699-4CDD-9A01-C71C844B803A}" destId="{7059446C-F36F-4F58-89E9-CB3A1515AFE2}" srcOrd="1" destOrd="0" presId="urn:microsoft.com/office/officeart/2005/8/layout/hierarchy1"/>
    <dgm:cxn modelId="{7FFE7221-57BE-496C-9FFC-023C88A8AA63}" type="presParOf" srcId="{7059446C-F36F-4F58-89E9-CB3A1515AFE2}" destId="{4E41B126-F0B8-4852-9B9A-69FBCAD7C4F3}" srcOrd="0" destOrd="0" presId="urn:microsoft.com/office/officeart/2005/8/layout/hierarchy1"/>
    <dgm:cxn modelId="{CDEC711F-A376-46B4-833A-658FEACE87CD}" type="presParOf" srcId="{4E41B126-F0B8-4852-9B9A-69FBCAD7C4F3}" destId="{B14FCB18-FA7C-4C79-90BC-F2188B7FD0DD}" srcOrd="0" destOrd="0" presId="urn:microsoft.com/office/officeart/2005/8/layout/hierarchy1"/>
    <dgm:cxn modelId="{BC1EC7EF-6B23-4D67-8ACA-4D402EBA86F0}" type="presParOf" srcId="{4E41B126-F0B8-4852-9B9A-69FBCAD7C4F3}" destId="{0BFB65F5-120B-4197-AE2F-4A888F58942A}" srcOrd="1" destOrd="0" presId="urn:microsoft.com/office/officeart/2005/8/layout/hierarchy1"/>
    <dgm:cxn modelId="{39EAC939-2118-4E5E-9434-A0A8764DA0A0}" type="presParOf" srcId="{7059446C-F36F-4F58-89E9-CB3A1515AFE2}" destId="{F5CC2828-68AD-4DCA-A711-50DA4AF112B3}" srcOrd="1" destOrd="0" presId="urn:microsoft.com/office/officeart/2005/8/layout/hierarchy1"/>
    <dgm:cxn modelId="{8A49C1B2-849A-47A0-A124-BCF6BE882C79}" type="presParOf" srcId="{2CF53C8B-A699-4CDD-9A01-C71C844B803A}" destId="{C0BB7B86-85F4-446E-82E4-15EFB653C69E}" srcOrd="2" destOrd="0" presId="urn:microsoft.com/office/officeart/2005/8/layout/hierarchy1"/>
    <dgm:cxn modelId="{DD3C52FC-407A-4294-86B7-6113B1CC5790}" type="presParOf" srcId="{2CF53C8B-A699-4CDD-9A01-C71C844B803A}" destId="{1EEAC37B-9C2F-4FBB-A5F6-9238C0C9B360}" srcOrd="3" destOrd="0" presId="urn:microsoft.com/office/officeart/2005/8/layout/hierarchy1"/>
    <dgm:cxn modelId="{8CA40F5D-3348-4E78-8F57-BE832651AF18}" type="presParOf" srcId="{1EEAC37B-9C2F-4FBB-A5F6-9238C0C9B360}" destId="{C989B662-3B27-4A84-B6B8-E710A401422A}" srcOrd="0" destOrd="0" presId="urn:microsoft.com/office/officeart/2005/8/layout/hierarchy1"/>
    <dgm:cxn modelId="{F4AB309E-3B1B-4D45-A7C2-F90C4266DF64}" type="presParOf" srcId="{C989B662-3B27-4A84-B6B8-E710A401422A}" destId="{0283AEBF-6B1E-4741-ACC2-607FE31D39A1}" srcOrd="0" destOrd="0" presId="urn:microsoft.com/office/officeart/2005/8/layout/hierarchy1"/>
    <dgm:cxn modelId="{36C4B00E-158D-40A4-8826-82F1746F712E}" type="presParOf" srcId="{C989B662-3B27-4A84-B6B8-E710A401422A}" destId="{2BEF5BB2-048F-4208-809C-48F928985724}" srcOrd="1" destOrd="0" presId="urn:microsoft.com/office/officeart/2005/8/layout/hierarchy1"/>
    <dgm:cxn modelId="{B356F3C0-5543-4573-945F-059C7388A645}" type="presParOf" srcId="{1EEAC37B-9C2F-4FBB-A5F6-9238C0C9B360}" destId="{CDC2CD4A-DB80-451F-9ACB-909CF035AF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032E9-701C-4B8C-ABDD-3DED82F3AF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141B48-0A13-4CC5-ADA0-CCC97880A2EC}">
      <dgm:prSet phldrT="[Текст]"/>
      <dgm:spPr/>
      <dgm:t>
        <a:bodyPr/>
        <a:lstStyle/>
        <a:p>
          <a:r>
            <a:rPr lang="ru-RU" dirty="0" smtClean="0"/>
            <a:t>Слово</a:t>
          </a:r>
          <a:endParaRPr lang="ru-RU" dirty="0"/>
        </a:p>
      </dgm:t>
    </dgm:pt>
    <dgm:pt modelId="{9B84DCE7-304A-42EE-8316-BAB4A0703D18}" type="parTrans" cxnId="{2AF7DF16-FC7F-4F9D-A290-29C45F0E3528}">
      <dgm:prSet/>
      <dgm:spPr/>
      <dgm:t>
        <a:bodyPr/>
        <a:lstStyle/>
        <a:p>
          <a:endParaRPr lang="ru-RU"/>
        </a:p>
      </dgm:t>
    </dgm:pt>
    <dgm:pt modelId="{2AB0688C-8811-463D-9699-1F2FF4D5A426}" type="sibTrans" cxnId="{2AF7DF16-FC7F-4F9D-A290-29C45F0E3528}">
      <dgm:prSet/>
      <dgm:spPr/>
      <dgm:t>
        <a:bodyPr/>
        <a:lstStyle/>
        <a:p>
          <a:endParaRPr lang="ru-RU"/>
        </a:p>
      </dgm:t>
    </dgm:pt>
    <dgm:pt modelId="{8DF83BEF-A2EF-4907-A9AA-15703AB5B1D2}">
      <dgm:prSet phldrT="[Текст]" custT="1"/>
      <dgm:spPr/>
      <dgm:t>
        <a:bodyPr/>
        <a:lstStyle/>
        <a:p>
          <a:r>
            <a:rPr lang="ru-RU" sz="2400" dirty="0" smtClean="0"/>
            <a:t>?   </a:t>
          </a:r>
          <a:r>
            <a:rPr lang="ru-RU" sz="1600" dirty="0" smtClean="0"/>
            <a:t>Что обозначает?</a:t>
          </a:r>
          <a:endParaRPr lang="ru-RU" sz="1600" dirty="0"/>
        </a:p>
      </dgm:t>
    </dgm:pt>
    <dgm:pt modelId="{7B911321-53A3-41A9-951F-F34294E34AAF}" type="parTrans" cxnId="{0AE16D83-7861-445F-910D-BAD9C911D9D6}">
      <dgm:prSet/>
      <dgm:spPr/>
      <dgm:t>
        <a:bodyPr/>
        <a:lstStyle/>
        <a:p>
          <a:endParaRPr lang="ru-RU"/>
        </a:p>
      </dgm:t>
    </dgm:pt>
    <dgm:pt modelId="{86980D28-08A9-4632-B990-B7822A15351C}" type="sibTrans" cxnId="{0AE16D83-7861-445F-910D-BAD9C911D9D6}">
      <dgm:prSet/>
      <dgm:spPr/>
      <dgm:t>
        <a:bodyPr/>
        <a:lstStyle/>
        <a:p>
          <a:endParaRPr lang="ru-RU"/>
        </a:p>
      </dgm:t>
    </dgm:pt>
    <dgm:pt modelId="{771BE8F8-0E12-435D-88EF-0997B57F96FB}">
      <dgm:prSet phldrT="[Текст]" custT="1"/>
      <dgm:spPr/>
      <dgm:t>
        <a:bodyPr/>
        <a:lstStyle/>
        <a:p>
          <a:r>
            <a:rPr lang="ru-RU" sz="2500" dirty="0" smtClean="0"/>
            <a:t>? </a:t>
          </a:r>
          <a:r>
            <a:rPr lang="ru-RU" sz="1600" dirty="0" smtClean="0"/>
            <a:t>На какие вопросы отвечает?</a:t>
          </a:r>
          <a:endParaRPr lang="ru-RU" sz="1600" dirty="0"/>
        </a:p>
      </dgm:t>
    </dgm:pt>
    <dgm:pt modelId="{EDAEA8B2-81C4-482E-B075-FDE6233E5B68}" type="parTrans" cxnId="{4ED42C1B-7AFF-4176-96EA-C5A62BF9A7F9}">
      <dgm:prSet/>
      <dgm:spPr/>
      <dgm:t>
        <a:bodyPr/>
        <a:lstStyle/>
        <a:p>
          <a:endParaRPr lang="ru-RU"/>
        </a:p>
      </dgm:t>
    </dgm:pt>
    <dgm:pt modelId="{8827B3EE-7D80-45F4-B491-701BA6C95389}" type="sibTrans" cxnId="{4ED42C1B-7AFF-4176-96EA-C5A62BF9A7F9}">
      <dgm:prSet/>
      <dgm:spPr/>
      <dgm:t>
        <a:bodyPr/>
        <a:lstStyle/>
        <a:p>
          <a:endParaRPr lang="ru-RU"/>
        </a:p>
      </dgm:t>
    </dgm:pt>
    <dgm:pt modelId="{390B59F9-C480-4390-B8AB-992052BB40E9}" type="pres">
      <dgm:prSet presAssocID="{0B0032E9-701C-4B8C-ABDD-3DED82F3AF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0BFAE0-3827-4D06-9716-56B508B94A28}" type="pres">
      <dgm:prSet presAssocID="{09141B48-0A13-4CC5-ADA0-CCC97880A2EC}" presName="hierRoot1" presStyleCnt="0"/>
      <dgm:spPr/>
    </dgm:pt>
    <dgm:pt modelId="{D66AA9DF-E486-4A89-A2A1-BDA9B64A9869}" type="pres">
      <dgm:prSet presAssocID="{09141B48-0A13-4CC5-ADA0-CCC97880A2EC}" presName="composite" presStyleCnt="0"/>
      <dgm:spPr/>
    </dgm:pt>
    <dgm:pt modelId="{C5AAA63F-2114-4DD7-A979-0E2B0E43CC1A}" type="pres">
      <dgm:prSet presAssocID="{09141B48-0A13-4CC5-ADA0-CCC97880A2EC}" presName="background" presStyleLbl="node0" presStyleIdx="0" presStyleCnt="1"/>
      <dgm:spPr/>
    </dgm:pt>
    <dgm:pt modelId="{7443A63A-9FB3-4333-B747-287D043D8D61}" type="pres">
      <dgm:prSet presAssocID="{09141B48-0A13-4CC5-ADA0-CCC97880A2E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F53C8B-A699-4CDD-9A01-C71C844B803A}" type="pres">
      <dgm:prSet presAssocID="{09141B48-0A13-4CC5-ADA0-CCC97880A2EC}" presName="hierChild2" presStyleCnt="0"/>
      <dgm:spPr/>
    </dgm:pt>
    <dgm:pt modelId="{2C85C9A5-3994-4778-A374-D4CB2BCB1C13}" type="pres">
      <dgm:prSet presAssocID="{7B911321-53A3-41A9-951F-F34294E34A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059446C-F36F-4F58-89E9-CB3A1515AFE2}" type="pres">
      <dgm:prSet presAssocID="{8DF83BEF-A2EF-4907-A9AA-15703AB5B1D2}" presName="hierRoot2" presStyleCnt="0"/>
      <dgm:spPr/>
    </dgm:pt>
    <dgm:pt modelId="{4E41B126-F0B8-4852-9B9A-69FBCAD7C4F3}" type="pres">
      <dgm:prSet presAssocID="{8DF83BEF-A2EF-4907-A9AA-15703AB5B1D2}" presName="composite2" presStyleCnt="0"/>
      <dgm:spPr/>
    </dgm:pt>
    <dgm:pt modelId="{B14FCB18-FA7C-4C79-90BC-F2188B7FD0DD}" type="pres">
      <dgm:prSet presAssocID="{8DF83BEF-A2EF-4907-A9AA-15703AB5B1D2}" presName="background2" presStyleLbl="node2" presStyleIdx="0" presStyleCnt="2"/>
      <dgm:spPr/>
    </dgm:pt>
    <dgm:pt modelId="{0BFB65F5-120B-4197-AE2F-4A888F58942A}" type="pres">
      <dgm:prSet presAssocID="{8DF83BEF-A2EF-4907-A9AA-15703AB5B1D2}" presName="text2" presStyleLbl="fgAcc2" presStyleIdx="0" presStyleCnt="2" custScaleX="78855" custLinFactNeighborX="-1067" custLinFactNeighborY="-1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C2828-68AD-4DCA-A711-50DA4AF112B3}" type="pres">
      <dgm:prSet presAssocID="{8DF83BEF-A2EF-4907-A9AA-15703AB5B1D2}" presName="hierChild3" presStyleCnt="0"/>
      <dgm:spPr/>
    </dgm:pt>
    <dgm:pt modelId="{C0BB7B86-85F4-446E-82E4-15EFB653C69E}" type="pres">
      <dgm:prSet presAssocID="{EDAEA8B2-81C4-482E-B075-FDE6233E5B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EEAC37B-9C2F-4FBB-A5F6-9238C0C9B360}" type="pres">
      <dgm:prSet presAssocID="{771BE8F8-0E12-435D-88EF-0997B57F96FB}" presName="hierRoot2" presStyleCnt="0"/>
      <dgm:spPr/>
    </dgm:pt>
    <dgm:pt modelId="{C989B662-3B27-4A84-B6B8-E710A401422A}" type="pres">
      <dgm:prSet presAssocID="{771BE8F8-0E12-435D-88EF-0997B57F96FB}" presName="composite2" presStyleCnt="0"/>
      <dgm:spPr/>
    </dgm:pt>
    <dgm:pt modelId="{0283AEBF-6B1E-4741-ACC2-607FE31D39A1}" type="pres">
      <dgm:prSet presAssocID="{771BE8F8-0E12-435D-88EF-0997B57F96FB}" presName="background2" presStyleLbl="node2" presStyleIdx="1" presStyleCnt="2"/>
      <dgm:spPr/>
    </dgm:pt>
    <dgm:pt modelId="{2BEF5BB2-048F-4208-809C-48F928985724}" type="pres">
      <dgm:prSet presAssocID="{771BE8F8-0E12-435D-88EF-0997B57F96FB}" presName="text2" presStyleLbl="fgAcc2" presStyleIdx="1" presStyleCnt="2" custScaleX="69180" custLinFactNeighborX="2688" custLinFactNeighborY="2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C2CD4A-DB80-451F-9ACB-909CF035AF42}" type="pres">
      <dgm:prSet presAssocID="{771BE8F8-0E12-435D-88EF-0997B57F96FB}" presName="hierChild3" presStyleCnt="0"/>
      <dgm:spPr/>
    </dgm:pt>
  </dgm:ptLst>
  <dgm:cxnLst>
    <dgm:cxn modelId="{0AE16D83-7861-445F-910D-BAD9C911D9D6}" srcId="{09141B48-0A13-4CC5-ADA0-CCC97880A2EC}" destId="{8DF83BEF-A2EF-4907-A9AA-15703AB5B1D2}" srcOrd="0" destOrd="0" parTransId="{7B911321-53A3-41A9-951F-F34294E34AAF}" sibTransId="{86980D28-08A9-4632-B990-B7822A15351C}"/>
    <dgm:cxn modelId="{897C28AD-A5D4-4FD6-A05B-4E8847BBA5E8}" type="presOf" srcId="{EDAEA8B2-81C4-482E-B075-FDE6233E5B68}" destId="{C0BB7B86-85F4-446E-82E4-15EFB653C69E}" srcOrd="0" destOrd="0" presId="urn:microsoft.com/office/officeart/2005/8/layout/hierarchy1"/>
    <dgm:cxn modelId="{56DF199E-4315-43B3-8219-89A320BBDB15}" type="presOf" srcId="{0B0032E9-701C-4B8C-ABDD-3DED82F3AFD5}" destId="{390B59F9-C480-4390-B8AB-992052BB40E9}" srcOrd="0" destOrd="0" presId="urn:microsoft.com/office/officeart/2005/8/layout/hierarchy1"/>
    <dgm:cxn modelId="{2AF7DF16-FC7F-4F9D-A290-29C45F0E3528}" srcId="{0B0032E9-701C-4B8C-ABDD-3DED82F3AFD5}" destId="{09141B48-0A13-4CC5-ADA0-CCC97880A2EC}" srcOrd="0" destOrd="0" parTransId="{9B84DCE7-304A-42EE-8316-BAB4A0703D18}" sibTransId="{2AB0688C-8811-463D-9699-1F2FF4D5A426}"/>
    <dgm:cxn modelId="{184E1BD3-0C9D-4B0B-B588-CF6B53DF7D57}" type="presOf" srcId="{8DF83BEF-A2EF-4907-A9AA-15703AB5B1D2}" destId="{0BFB65F5-120B-4197-AE2F-4A888F58942A}" srcOrd="0" destOrd="0" presId="urn:microsoft.com/office/officeart/2005/8/layout/hierarchy1"/>
    <dgm:cxn modelId="{A50FDDB4-62C6-4A00-AA67-F58E5F5F1E07}" type="presOf" srcId="{09141B48-0A13-4CC5-ADA0-CCC97880A2EC}" destId="{7443A63A-9FB3-4333-B747-287D043D8D61}" srcOrd="0" destOrd="0" presId="urn:microsoft.com/office/officeart/2005/8/layout/hierarchy1"/>
    <dgm:cxn modelId="{5749A044-3A90-4A71-9DFB-382BE1566066}" type="presOf" srcId="{771BE8F8-0E12-435D-88EF-0997B57F96FB}" destId="{2BEF5BB2-048F-4208-809C-48F928985724}" srcOrd="0" destOrd="0" presId="urn:microsoft.com/office/officeart/2005/8/layout/hierarchy1"/>
    <dgm:cxn modelId="{2B23CE05-2B04-4633-8C85-590DFBA10F4D}" type="presOf" srcId="{7B911321-53A3-41A9-951F-F34294E34AAF}" destId="{2C85C9A5-3994-4778-A374-D4CB2BCB1C13}" srcOrd="0" destOrd="0" presId="urn:microsoft.com/office/officeart/2005/8/layout/hierarchy1"/>
    <dgm:cxn modelId="{4ED42C1B-7AFF-4176-96EA-C5A62BF9A7F9}" srcId="{09141B48-0A13-4CC5-ADA0-CCC97880A2EC}" destId="{771BE8F8-0E12-435D-88EF-0997B57F96FB}" srcOrd="1" destOrd="0" parTransId="{EDAEA8B2-81C4-482E-B075-FDE6233E5B68}" sibTransId="{8827B3EE-7D80-45F4-B491-701BA6C95389}"/>
    <dgm:cxn modelId="{E39DC579-97A9-466F-A63B-BD35C68AB878}" type="presParOf" srcId="{390B59F9-C480-4390-B8AB-992052BB40E9}" destId="{0B0BFAE0-3827-4D06-9716-56B508B94A28}" srcOrd="0" destOrd="0" presId="urn:microsoft.com/office/officeart/2005/8/layout/hierarchy1"/>
    <dgm:cxn modelId="{2CE7DDC5-7995-4D6A-8A9E-6DC26C78B7C9}" type="presParOf" srcId="{0B0BFAE0-3827-4D06-9716-56B508B94A28}" destId="{D66AA9DF-E486-4A89-A2A1-BDA9B64A9869}" srcOrd="0" destOrd="0" presId="urn:microsoft.com/office/officeart/2005/8/layout/hierarchy1"/>
    <dgm:cxn modelId="{2E60382F-1796-49E5-BF3C-1B015404D27C}" type="presParOf" srcId="{D66AA9DF-E486-4A89-A2A1-BDA9B64A9869}" destId="{C5AAA63F-2114-4DD7-A979-0E2B0E43CC1A}" srcOrd="0" destOrd="0" presId="urn:microsoft.com/office/officeart/2005/8/layout/hierarchy1"/>
    <dgm:cxn modelId="{85535619-4DE7-4678-930D-16699EEAD227}" type="presParOf" srcId="{D66AA9DF-E486-4A89-A2A1-BDA9B64A9869}" destId="{7443A63A-9FB3-4333-B747-287D043D8D61}" srcOrd="1" destOrd="0" presId="urn:microsoft.com/office/officeart/2005/8/layout/hierarchy1"/>
    <dgm:cxn modelId="{5E9EDAE2-85ED-435F-BFBC-E02C9570DAA9}" type="presParOf" srcId="{0B0BFAE0-3827-4D06-9716-56B508B94A28}" destId="{2CF53C8B-A699-4CDD-9A01-C71C844B803A}" srcOrd="1" destOrd="0" presId="urn:microsoft.com/office/officeart/2005/8/layout/hierarchy1"/>
    <dgm:cxn modelId="{116BA0CF-EB45-4FCE-8301-90BDFE843D6D}" type="presParOf" srcId="{2CF53C8B-A699-4CDD-9A01-C71C844B803A}" destId="{2C85C9A5-3994-4778-A374-D4CB2BCB1C13}" srcOrd="0" destOrd="0" presId="urn:microsoft.com/office/officeart/2005/8/layout/hierarchy1"/>
    <dgm:cxn modelId="{B04F24C0-A126-4625-ADD7-486743F2BE33}" type="presParOf" srcId="{2CF53C8B-A699-4CDD-9A01-C71C844B803A}" destId="{7059446C-F36F-4F58-89E9-CB3A1515AFE2}" srcOrd="1" destOrd="0" presId="urn:microsoft.com/office/officeart/2005/8/layout/hierarchy1"/>
    <dgm:cxn modelId="{4D20EC83-9198-4C16-B2D1-59E096267D48}" type="presParOf" srcId="{7059446C-F36F-4F58-89E9-CB3A1515AFE2}" destId="{4E41B126-F0B8-4852-9B9A-69FBCAD7C4F3}" srcOrd="0" destOrd="0" presId="urn:microsoft.com/office/officeart/2005/8/layout/hierarchy1"/>
    <dgm:cxn modelId="{5C3DCDEA-5029-43E2-9DA2-EDA46E3ED884}" type="presParOf" srcId="{4E41B126-F0B8-4852-9B9A-69FBCAD7C4F3}" destId="{B14FCB18-FA7C-4C79-90BC-F2188B7FD0DD}" srcOrd="0" destOrd="0" presId="urn:microsoft.com/office/officeart/2005/8/layout/hierarchy1"/>
    <dgm:cxn modelId="{99A78491-034A-40D6-849B-1E78F4F4413C}" type="presParOf" srcId="{4E41B126-F0B8-4852-9B9A-69FBCAD7C4F3}" destId="{0BFB65F5-120B-4197-AE2F-4A888F58942A}" srcOrd="1" destOrd="0" presId="urn:microsoft.com/office/officeart/2005/8/layout/hierarchy1"/>
    <dgm:cxn modelId="{A98CF434-FAEB-4AB6-B2D9-F07E733C22EB}" type="presParOf" srcId="{7059446C-F36F-4F58-89E9-CB3A1515AFE2}" destId="{F5CC2828-68AD-4DCA-A711-50DA4AF112B3}" srcOrd="1" destOrd="0" presId="urn:microsoft.com/office/officeart/2005/8/layout/hierarchy1"/>
    <dgm:cxn modelId="{0D9AA640-F946-4113-B551-3DBD69D6C476}" type="presParOf" srcId="{2CF53C8B-A699-4CDD-9A01-C71C844B803A}" destId="{C0BB7B86-85F4-446E-82E4-15EFB653C69E}" srcOrd="2" destOrd="0" presId="urn:microsoft.com/office/officeart/2005/8/layout/hierarchy1"/>
    <dgm:cxn modelId="{8260CDF4-A4E5-4CAA-832C-EB383A31A181}" type="presParOf" srcId="{2CF53C8B-A699-4CDD-9A01-C71C844B803A}" destId="{1EEAC37B-9C2F-4FBB-A5F6-9238C0C9B360}" srcOrd="3" destOrd="0" presId="urn:microsoft.com/office/officeart/2005/8/layout/hierarchy1"/>
    <dgm:cxn modelId="{3EEB7469-C876-4C93-8DBC-28CF97592219}" type="presParOf" srcId="{1EEAC37B-9C2F-4FBB-A5F6-9238C0C9B360}" destId="{C989B662-3B27-4A84-B6B8-E710A401422A}" srcOrd="0" destOrd="0" presId="urn:microsoft.com/office/officeart/2005/8/layout/hierarchy1"/>
    <dgm:cxn modelId="{8FC7D41F-DD6A-4B8F-BAEF-B72A64C4DCD4}" type="presParOf" srcId="{C989B662-3B27-4A84-B6B8-E710A401422A}" destId="{0283AEBF-6B1E-4741-ACC2-607FE31D39A1}" srcOrd="0" destOrd="0" presId="urn:microsoft.com/office/officeart/2005/8/layout/hierarchy1"/>
    <dgm:cxn modelId="{E6E9D020-4111-4EBB-B51B-1585ED11B2D2}" type="presParOf" srcId="{C989B662-3B27-4A84-B6B8-E710A401422A}" destId="{2BEF5BB2-048F-4208-809C-48F928985724}" srcOrd="1" destOrd="0" presId="urn:microsoft.com/office/officeart/2005/8/layout/hierarchy1"/>
    <dgm:cxn modelId="{15CA5D6F-8596-45EE-843C-AABAD7568A05}" type="presParOf" srcId="{1EEAC37B-9C2F-4FBB-A5F6-9238C0C9B360}" destId="{CDC2CD4A-DB80-451F-9ACB-909CF035AF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032E9-701C-4B8C-ABDD-3DED82F3AF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141B48-0A13-4CC5-ADA0-CCC97880A2EC}">
      <dgm:prSet phldrT="[Текст]"/>
      <dgm:spPr/>
      <dgm:t>
        <a:bodyPr/>
        <a:lstStyle/>
        <a:p>
          <a:r>
            <a:rPr lang="ru-RU" dirty="0" smtClean="0"/>
            <a:t>Слово</a:t>
          </a:r>
          <a:endParaRPr lang="ru-RU" dirty="0"/>
        </a:p>
      </dgm:t>
    </dgm:pt>
    <dgm:pt modelId="{9B84DCE7-304A-42EE-8316-BAB4A0703D18}" type="parTrans" cxnId="{2AF7DF16-FC7F-4F9D-A290-29C45F0E3528}">
      <dgm:prSet/>
      <dgm:spPr/>
      <dgm:t>
        <a:bodyPr/>
        <a:lstStyle/>
        <a:p>
          <a:endParaRPr lang="ru-RU"/>
        </a:p>
      </dgm:t>
    </dgm:pt>
    <dgm:pt modelId="{2AB0688C-8811-463D-9699-1F2FF4D5A426}" type="sibTrans" cxnId="{2AF7DF16-FC7F-4F9D-A290-29C45F0E3528}">
      <dgm:prSet/>
      <dgm:spPr/>
      <dgm:t>
        <a:bodyPr/>
        <a:lstStyle/>
        <a:p>
          <a:endParaRPr lang="ru-RU"/>
        </a:p>
      </dgm:t>
    </dgm:pt>
    <dgm:pt modelId="{8DF83BEF-A2EF-4907-A9AA-15703AB5B1D2}">
      <dgm:prSet phldrT="[Текст]" custT="1"/>
      <dgm:spPr/>
      <dgm:t>
        <a:bodyPr/>
        <a:lstStyle/>
        <a:p>
          <a:r>
            <a:rPr lang="ru-RU" sz="2400" dirty="0" smtClean="0"/>
            <a:t>Признак</a:t>
          </a:r>
          <a:endParaRPr lang="ru-RU" sz="1600" dirty="0"/>
        </a:p>
      </dgm:t>
    </dgm:pt>
    <dgm:pt modelId="{7B911321-53A3-41A9-951F-F34294E34AAF}" type="parTrans" cxnId="{0AE16D83-7861-445F-910D-BAD9C911D9D6}">
      <dgm:prSet/>
      <dgm:spPr/>
      <dgm:t>
        <a:bodyPr/>
        <a:lstStyle/>
        <a:p>
          <a:endParaRPr lang="ru-RU"/>
        </a:p>
      </dgm:t>
    </dgm:pt>
    <dgm:pt modelId="{86980D28-08A9-4632-B990-B7822A15351C}" type="sibTrans" cxnId="{0AE16D83-7861-445F-910D-BAD9C911D9D6}">
      <dgm:prSet/>
      <dgm:spPr/>
      <dgm:t>
        <a:bodyPr/>
        <a:lstStyle/>
        <a:p>
          <a:endParaRPr lang="ru-RU"/>
        </a:p>
      </dgm:t>
    </dgm:pt>
    <dgm:pt modelId="{191B5482-1DE7-4B9C-9ABC-BBAE910DA1EB}">
      <dgm:prSet phldrT="[Текст]" custT="1"/>
      <dgm:spPr/>
      <dgm:t>
        <a:bodyPr/>
        <a:lstStyle/>
        <a:p>
          <a:r>
            <a:rPr lang="ru-RU" sz="1600" dirty="0" smtClean="0"/>
            <a:t>Вопросы</a:t>
          </a:r>
          <a:endParaRPr lang="ru-RU" sz="1600" dirty="0"/>
        </a:p>
      </dgm:t>
    </dgm:pt>
    <dgm:pt modelId="{103D5509-14F4-4DCE-86FF-66C177194DA5}" type="parTrans" cxnId="{95CEC753-813E-4620-A958-7C5FF9433008}">
      <dgm:prSet/>
      <dgm:spPr/>
    </dgm:pt>
    <dgm:pt modelId="{D71B6C23-5992-4A98-955B-B0A658AC4AC0}" type="sibTrans" cxnId="{95CEC753-813E-4620-A958-7C5FF9433008}">
      <dgm:prSet/>
      <dgm:spPr/>
    </dgm:pt>
    <dgm:pt modelId="{390B59F9-C480-4390-B8AB-992052BB40E9}" type="pres">
      <dgm:prSet presAssocID="{0B0032E9-701C-4B8C-ABDD-3DED82F3AF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0BFAE0-3827-4D06-9716-56B508B94A28}" type="pres">
      <dgm:prSet presAssocID="{09141B48-0A13-4CC5-ADA0-CCC97880A2EC}" presName="hierRoot1" presStyleCnt="0"/>
      <dgm:spPr/>
    </dgm:pt>
    <dgm:pt modelId="{D66AA9DF-E486-4A89-A2A1-BDA9B64A9869}" type="pres">
      <dgm:prSet presAssocID="{09141B48-0A13-4CC5-ADA0-CCC97880A2EC}" presName="composite" presStyleCnt="0"/>
      <dgm:spPr/>
    </dgm:pt>
    <dgm:pt modelId="{C5AAA63F-2114-4DD7-A979-0E2B0E43CC1A}" type="pres">
      <dgm:prSet presAssocID="{09141B48-0A13-4CC5-ADA0-CCC97880A2EC}" presName="background" presStyleLbl="node0" presStyleIdx="0" presStyleCnt="1"/>
      <dgm:spPr/>
    </dgm:pt>
    <dgm:pt modelId="{7443A63A-9FB3-4333-B747-287D043D8D61}" type="pres">
      <dgm:prSet presAssocID="{09141B48-0A13-4CC5-ADA0-CCC97880A2E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F53C8B-A699-4CDD-9A01-C71C844B803A}" type="pres">
      <dgm:prSet presAssocID="{09141B48-0A13-4CC5-ADA0-CCC97880A2EC}" presName="hierChild2" presStyleCnt="0"/>
      <dgm:spPr/>
    </dgm:pt>
    <dgm:pt modelId="{2C85C9A5-3994-4778-A374-D4CB2BCB1C13}" type="pres">
      <dgm:prSet presAssocID="{7B911321-53A3-41A9-951F-F34294E34A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059446C-F36F-4F58-89E9-CB3A1515AFE2}" type="pres">
      <dgm:prSet presAssocID="{8DF83BEF-A2EF-4907-A9AA-15703AB5B1D2}" presName="hierRoot2" presStyleCnt="0"/>
      <dgm:spPr/>
    </dgm:pt>
    <dgm:pt modelId="{4E41B126-F0B8-4852-9B9A-69FBCAD7C4F3}" type="pres">
      <dgm:prSet presAssocID="{8DF83BEF-A2EF-4907-A9AA-15703AB5B1D2}" presName="composite2" presStyleCnt="0"/>
      <dgm:spPr/>
    </dgm:pt>
    <dgm:pt modelId="{B14FCB18-FA7C-4C79-90BC-F2188B7FD0DD}" type="pres">
      <dgm:prSet presAssocID="{8DF83BEF-A2EF-4907-A9AA-15703AB5B1D2}" presName="background2" presStyleLbl="node2" presStyleIdx="0" presStyleCnt="2"/>
      <dgm:spPr/>
    </dgm:pt>
    <dgm:pt modelId="{0BFB65F5-120B-4197-AE2F-4A888F58942A}" type="pres">
      <dgm:prSet presAssocID="{8DF83BEF-A2EF-4907-A9AA-15703AB5B1D2}" presName="text2" presStyleLbl="fgAcc2" presStyleIdx="0" presStyleCnt="2" custScaleX="78855" custLinFactNeighborX="-1067" custLinFactNeighborY="-1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C2828-68AD-4DCA-A711-50DA4AF112B3}" type="pres">
      <dgm:prSet presAssocID="{8DF83BEF-A2EF-4907-A9AA-15703AB5B1D2}" presName="hierChild3" presStyleCnt="0"/>
      <dgm:spPr/>
    </dgm:pt>
    <dgm:pt modelId="{6A69663A-2C8B-47B9-A4E0-0F499F4CCF0C}" type="pres">
      <dgm:prSet presAssocID="{103D5509-14F4-4DCE-86FF-66C177194DA5}" presName="Name10" presStyleLbl="parChTrans1D2" presStyleIdx="1" presStyleCnt="2"/>
      <dgm:spPr/>
    </dgm:pt>
    <dgm:pt modelId="{F5865D48-D46A-40F6-B33F-0137C0B284E9}" type="pres">
      <dgm:prSet presAssocID="{191B5482-1DE7-4B9C-9ABC-BBAE910DA1EB}" presName="hierRoot2" presStyleCnt="0"/>
      <dgm:spPr/>
    </dgm:pt>
    <dgm:pt modelId="{B74448B3-0BFC-45CB-A385-04165FE7A6CD}" type="pres">
      <dgm:prSet presAssocID="{191B5482-1DE7-4B9C-9ABC-BBAE910DA1EB}" presName="composite2" presStyleCnt="0"/>
      <dgm:spPr/>
    </dgm:pt>
    <dgm:pt modelId="{8DBBB834-1D7B-4EDB-8227-0FF8B9FBD290}" type="pres">
      <dgm:prSet presAssocID="{191B5482-1DE7-4B9C-9ABC-BBAE910DA1EB}" presName="background2" presStyleLbl="node2" presStyleIdx="1" presStyleCnt="2"/>
      <dgm:spPr/>
    </dgm:pt>
    <dgm:pt modelId="{42E2E702-E7CF-4A20-9B7A-0901E986B94F}" type="pres">
      <dgm:prSet presAssocID="{191B5482-1DE7-4B9C-9ABC-BBAE910DA1EB}" presName="text2" presStyleLbl="fgAcc2" presStyleIdx="1" presStyleCnt="2" custLinFactNeighborX="4658" custLinFactNeighborY="2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58643A-735D-4755-BCFF-3D66340392A7}" type="pres">
      <dgm:prSet presAssocID="{191B5482-1DE7-4B9C-9ABC-BBAE910DA1EB}" presName="hierChild3" presStyleCnt="0"/>
      <dgm:spPr/>
    </dgm:pt>
  </dgm:ptLst>
  <dgm:cxnLst>
    <dgm:cxn modelId="{0AE16D83-7861-445F-910D-BAD9C911D9D6}" srcId="{09141B48-0A13-4CC5-ADA0-CCC97880A2EC}" destId="{8DF83BEF-A2EF-4907-A9AA-15703AB5B1D2}" srcOrd="0" destOrd="0" parTransId="{7B911321-53A3-41A9-951F-F34294E34AAF}" sibTransId="{86980D28-08A9-4632-B990-B7822A15351C}"/>
    <dgm:cxn modelId="{95CEC753-813E-4620-A958-7C5FF9433008}" srcId="{09141B48-0A13-4CC5-ADA0-CCC97880A2EC}" destId="{191B5482-1DE7-4B9C-9ABC-BBAE910DA1EB}" srcOrd="1" destOrd="0" parTransId="{103D5509-14F4-4DCE-86FF-66C177194DA5}" sibTransId="{D71B6C23-5992-4A98-955B-B0A658AC4AC0}"/>
    <dgm:cxn modelId="{19602B28-386B-49C9-8D3D-6BB9B559DA6B}" type="presOf" srcId="{7B911321-53A3-41A9-951F-F34294E34AAF}" destId="{2C85C9A5-3994-4778-A374-D4CB2BCB1C13}" srcOrd="0" destOrd="0" presId="urn:microsoft.com/office/officeart/2005/8/layout/hierarchy1"/>
    <dgm:cxn modelId="{AB79FA68-63DA-426A-AF22-70D94A7290ED}" type="presOf" srcId="{8DF83BEF-A2EF-4907-A9AA-15703AB5B1D2}" destId="{0BFB65F5-120B-4197-AE2F-4A888F58942A}" srcOrd="0" destOrd="0" presId="urn:microsoft.com/office/officeart/2005/8/layout/hierarchy1"/>
    <dgm:cxn modelId="{2AF7DF16-FC7F-4F9D-A290-29C45F0E3528}" srcId="{0B0032E9-701C-4B8C-ABDD-3DED82F3AFD5}" destId="{09141B48-0A13-4CC5-ADA0-CCC97880A2EC}" srcOrd="0" destOrd="0" parTransId="{9B84DCE7-304A-42EE-8316-BAB4A0703D18}" sibTransId="{2AB0688C-8811-463D-9699-1F2FF4D5A426}"/>
    <dgm:cxn modelId="{A75A893E-2728-4C0E-90F4-D95C44A321C2}" type="presOf" srcId="{0B0032E9-701C-4B8C-ABDD-3DED82F3AFD5}" destId="{390B59F9-C480-4390-B8AB-992052BB40E9}" srcOrd="0" destOrd="0" presId="urn:microsoft.com/office/officeart/2005/8/layout/hierarchy1"/>
    <dgm:cxn modelId="{7DF5CCFB-0DBC-4615-8F92-FF98CC6418A2}" type="presOf" srcId="{103D5509-14F4-4DCE-86FF-66C177194DA5}" destId="{6A69663A-2C8B-47B9-A4E0-0F499F4CCF0C}" srcOrd="0" destOrd="0" presId="urn:microsoft.com/office/officeart/2005/8/layout/hierarchy1"/>
    <dgm:cxn modelId="{80941E0F-64B6-4F06-9F86-AAA1584B030E}" type="presOf" srcId="{09141B48-0A13-4CC5-ADA0-CCC97880A2EC}" destId="{7443A63A-9FB3-4333-B747-287D043D8D61}" srcOrd="0" destOrd="0" presId="urn:microsoft.com/office/officeart/2005/8/layout/hierarchy1"/>
    <dgm:cxn modelId="{351D904D-D85A-4C35-819E-F8AFF95E3A30}" type="presOf" srcId="{191B5482-1DE7-4B9C-9ABC-BBAE910DA1EB}" destId="{42E2E702-E7CF-4A20-9B7A-0901E986B94F}" srcOrd="0" destOrd="0" presId="urn:microsoft.com/office/officeart/2005/8/layout/hierarchy1"/>
    <dgm:cxn modelId="{E38935DC-E0D4-4FA1-AC2C-C7DF39B7BF9E}" type="presParOf" srcId="{390B59F9-C480-4390-B8AB-992052BB40E9}" destId="{0B0BFAE0-3827-4D06-9716-56B508B94A28}" srcOrd="0" destOrd="0" presId="urn:microsoft.com/office/officeart/2005/8/layout/hierarchy1"/>
    <dgm:cxn modelId="{CA48B4DD-2E2E-431F-992E-5F495BF8E096}" type="presParOf" srcId="{0B0BFAE0-3827-4D06-9716-56B508B94A28}" destId="{D66AA9DF-E486-4A89-A2A1-BDA9B64A9869}" srcOrd="0" destOrd="0" presId="urn:microsoft.com/office/officeart/2005/8/layout/hierarchy1"/>
    <dgm:cxn modelId="{9A84463A-E3A7-4373-96AC-C54AD704A346}" type="presParOf" srcId="{D66AA9DF-E486-4A89-A2A1-BDA9B64A9869}" destId="{C5AAA63F-2114-4DD7-A979-0E2B0E43CC1A}" srcOrd="0" destOrd="0" presId="urn:microsoft.com/office/officeart/2005/8/layout/hierarchy1"/>
    <dgm:cxn modelId="{6C58CDDA-E27F-468D-B5F7-A1ADE6615FD7}" type="presParOf" srcId="{D66AA9DF-E486-4A89-A2A1-BDA9B64A9869}" destId="{7443A63A-9FB3-4333-B747-287D043D8D61}" srcOrd="1" destOrd="0" presId="urn:microsoft.com/office/officeart/2005/8/layout/hierarchy1"/>
    <dgm:cxn modelId="{320AAE76-5AC2-4F15-92BE-2227E19158B8}" type="presParOf" srcId="{0B0BFAE0-3827-4D06-9716-56B508B94A28}" destId="{2CF53C8B-A699-4CDD-9A01-C71C844B803A}" srcOrd="1" destOrd="0" presId="urn:microsoft.com/office/officeart/2005/8/layout/hierarchy1"/>
    <dgm:cxn modelId="{A3A4C8CE-3CFC-425C-8CB2-CA4A5C6B6FD2}" type="presParOf" srcId="{2CF53C8B-A699-4CDD-9A01-C71C844B803A}" destId="{2C85C9A5-3994-4778-A374-D4CB2BCB1C13}" srcOrd="0" destOrd="0" presId="urn:microsoft.com/office/officeart/2005/8/layout/hierarchy1"/>
    <dgm:cxn modelId="{AEFEDE66-435E-448D-8465-43D57885CD09}" type="presParOf" srcId="{2CF53C8B-A699-4CDD-9A01-C71C844B803A}" destId="{7059446C-F36F-4F58-89E9-CB3A1515AFE2}" srcOrd="1" destOrd="0" presId="urn:microsoft.com/office/officeart/2005/8/layout/hierarchy1"/>
    <dgm:cxn modelId="{526A8061-5E63-4DE8-A45F-D631F0E005FB}" type="presParOf" srcId="{7059446C-F36F-4F58-89E9-CB3A1515AFE2}" destId="{4E41B126-F0B8-4852-9B9A-69FBCAD7C4F3}" srcOrd="0" destOrd="0" presId="urn:microsoft.com/office/officeart/2005/8/layout/hierarchy1"/>
    <dgm:cxn modelId="{8BC6ED07-565A-45E5-BFF3-55F7798B9793}" type="presParOf" srcId="{4E41B126-F0B8-4852-9B9A-69FBCAD7C4F3}" destId="{B14FCB18-FA7C-4C79-90BC-F2188B7FD0DD}" srcOrd="0" destOrd="0" presId="urn:microsoft.com/office/officeart/2005/8/layout/hierarchy1"/>
    <dgm:cxn modelId="{3D6ACBFA-529B-48AB-A961-7721CA366DEA}" type="presParOf" srcId="{4E41B126-F0B8-4852-9B9A-69FBCAD7C4F3}" destId="{0BFB65F5-120B-4197-AE2F-4A888F58942A}" srcOrd="1" destOrd="0" presId="urn:microsoft.com/office/officeart/2005/8/layout/hierarchy1"/>
    <dgm:cxn modelId="{0C80599D-8BD5-405F-A369-FB3794EC3BE1}" type="presParOf" srcId="{7059446C-F36F-4F58-89E9-CB3A1515AFE2}" destId="{F5CC2828-68AD-4DCA-A711-50DA4AF112B3}" srcOrd="1" destOrd="0" presId="urn:microsoft.com/office/officeart/2005/8/layout/hierarchy1"/>
    <dgm:cxn modelId="{F302EBEC-157F-48CC-AD20-A1A4EA770B70}" type="presParOf" srcId="{2CF53C8B-A699-4CDD-9A01-C71C844B803A}" destId="{6A69663A-2C8B-47B9-A4E0-0F499F4CCF0C}" srcOrd="2" destOrd="0" presId="urn:microsoft.com/office/officeart/2005/8/layout/hierarchy1"/>
    <dgm:cxn modelId="{077027CB-9B39-45D6-B9DD-303BC80724F3}" type="presParOf" srcId="{2CF53C8B-A699-4CDD-9A01-C71C844B803A}" destId="{F5865D48-D46A-40F6-B33F-0137C0B284E9}" srcOrd="3" destOrd="0" presId="urn:microsoft.com/office/officeart/2005/8/layout/hierarchy1"/>
    <dgm:cxn modelId="{E005456B-C2A1-4EF2-B80A-A42DF301E543}" type="presParOf" srcId="{F5865D48-D46A-40F6-B33F-0137C0B284E9}" destId="{B74448B3-0BFC-45CB-A385-04165FE7A6CD}" srcOrd="0" destOrd="0" presId="urn:microsoft.com/office/officeart/2005/8/layout/hierarchy1"/>
    <dgm:cxn modelId="{5FFC7072-D3E0-490D-B75C-28B54A42855D}" type="presParOf" srcId="{B74448B3-0BFC-45CB-A385-04165FE7A6CD}" destId="{8DBBB834-1D7B-4EDB-8227-0FF8B9FBD290}" srcOrd="0" destOrd="0" presId="urn:microsoft.com/office/officeart/2005/8/layout/hierarchy1"/>
    <dgm:cxn modelId="{A8A92F21-F9D9-4F71-BA98-D0590BC0EF35}" type="presParOf" srcId="{B74448B3-0BFC-45CB-A385-04165FE7A6CD}" destId="{42E2E702-E7CF-4A20-9B7A-0901E986B94F}" srcOrd="1" destOrd="0" presId="urn:microsoft.com/office/officeart/2005/8/layout/hierarchy1"/>
    <dgm:cxn modelId="{D65A26DA-4CA3-42CF-BAD0-8AD175DAF544}" type="presParOf" srcId="{F5865D48-D46A-40F6-B33F-0137C0B284E9}" destId="{F258643A-735D-4755-BCFF-3D66340392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0032E9-701C-4B8C-ABDD-3DED82F3AF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141B48-0A13-4CC5-ADA0-CCC97880A2EC}">
      <dgm:prSet phldrT="[Текст]"/>
      <dgm:spPr/>
      <dgm:t>
        <a:bodyPr/>
        <a:lstStyle/>
        <a:p>
          <a:r>
            <a:rPr lang="ru-RU" dirty="0" smtClean="0"/>
            <a:t>Слово</a:t>
          </a:r>
          <a:endParaRPr lang="ru-RU" dirty="0"/>
        </a:p>
      </dgm:t>
    </dgm:pt>
    <dgm:pt modelId="{9B84DCE7-304A-42EE-8316-BAB4A0703D18}" type="parTrans" cxnId="{2AF7DF16-FC7F-4F9D-A290-29C45F0E3528}">
      <dgm:prSet/>
      <dgm:spPr/>
      <dgm:t>
        <a:bodyPr/>
        <a:lstStyle/>
        <a:p>
          <a:endParaRPr lang="ru-RU"/>
        </a:p>
      </dgm:t>
    </dgm:pt>
    <dgm:pt modelId="{2AB0688C-8811-463D-9699-1F2FF4D5A426}" type="sibTrans" cxnId="{2AF7DF16-FC7F-4F9D-A290-29C45F0E3528}">
      <dgm:prSet/>
      <dgm:spPr/>
      <dgm:t>
        <a:bodyPr/>
        <a:lstStyle/>
        <a:p>
          <a:endParaRPr lang="ru-RU"/>
        </a:p>
      </dgm:t>
    </dgm:pt>
    <dgm:pt modelId="{8DF83BEF-A2EF-4907-A9AA-15703AB5B1D2}">
      <dgm:prSet phldrT="[Текст]" custT="1"/>
      <dgm:spPr/>
      <dgm:t>
        <a:bodyPr/>
        <a:lstStyle/>
        <a:p>
          <a:r>
            <a:rPr lang="ru-RU" sz="1600" dirty="0" smtClean="0"/>
            <a:t>Признак</a:t>
          </a:r>
          <a:endParaRPr lang="ru-RU" sz="1600" dirty="0"/>
        </a:p>
      </dgm:t>
    </dgm:pt>
    <dgm:pt modelId="{7B911321-53A3-41A9-951F-F34294E34AAF}" type="parTrans" cxnId="{0AE16D83-7861-445F-910D-BAD9C911D9D6}">
      <dgm:prSet/>
      <dgm:spPr/>
      <dgm:t>
        <a:bodyPr/>
        <a:lstStyle/>
        <a:p>
          <a:endParaRPr lang="ru-RU"/>
        </a:p>
      </dgm:t>
    </dgm:pt>
    <dgm:pt modelId="{86980D28-08A9-4632-B990-B7822A15351C}" type="sibTrans" cxnId="{0AE16D83-7861-445F-910D-BAD9C911D9D6}">
      <dgm:prSet/>
      <dgm:spPr/>
      <dgm:t>
        <a:bodyPr/>
        <a:lstStyle/>
        <a:p>
          <a:endParaRPr lang="ru-RU"/>
        </a:p>
      </dgm:t>
    </dgm:pt>
    <dgm:pt modelId="{771BE8F8-0E12-435D-88EF-0997B57F96FB}">
      <dgm:prSet phldrT="[Текст]" custT="1"/>
      <dgm:spPr/>
      <dgm:t>
        <a:bodyPr/>
        <a:lstStyle/>
        <a:p>
          <a:r>
            <a:rPr lang="ru-RU" sz="1600" dirty="0" smtClean="0"/>
            <a:t>Какой? Какая?  Какое? Какие?</a:t>
          </a:r>
          <a:endParaRPr lang="ru-RU" sz="1600" dirty="0"/>
        </a:p>
      </dgm:t>
    </dgm:pt>
    <dgm:pt modelId="{EDAEA8B2-81C4-482E-B075-FDE6233E5B68}" type="parTrans" cxnId="{4ED42C1B-7AFF-4176-96EA-C5A62BF9A7F9}">
      <dgm:prSet/>
      <dgm:spPr/>
      <dgm:t>
        <a:bodyPr/>
        <a:lstStyle/>
        <a:p>
          <a:endParaRPr lang="ru-RU"/>
        </a:p>
      </dgm:t>
    </dgm:pt>
    <dgm:pt modelId="{8827B3EE-7D80-45F4-B491-701BA6C95389}" type="sibTrans" cxnId="{4ED42C1B-7AFF-4176-96EA-C5A62BF9A7F9}">
      <dgm:prSet/>
      <dgm:spPr/>
      <dgm:t>
        <a:bodyPr/>
        <a:lstStyle/>
        <a:p>
          <a:endParaRPr lang="ru-RU"/>
        </a:p>
      </dgm:t>
    </dgm:pt>
    <dgm:pt modelId="{390B59F9-C480-4390-B8AB-992052BB40E9}" type="pres">
      <dgm:prSet presAssocID="{0B0032E9-701C-4B8C-ABDD-3DED82F3AF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0BFAE0-3827-4D06-9716-56B508B94A28}" type="pres">
      <dgm:prSet presAssocID="{09141B48-0A13-4CC5-ADA0-CCC97880A2EC}" presName="hierRoot1" presStyleCnt="0"/>
      <dgm:spPr/>
    </dgm:pt>
    <dgm:pt modelId="{D66AA9DF-E486-4A89-A2A1-BDA9B64A9869}" type="pres">
      <dgm:prSet presAssocID="{09141B48-0A13-4CC5-ADA0-CCC97880A2EC}" presName="composite" presStyleCnt="0"/>
      <dgm:spPr/>
    </dgm:pt>
    <dgm:pt modelId="{C5AAA63F-2114-4DD7-A979-0E2B0E43CC1A}" type="pres">
      <dgm:prSet presAssocID="{09141B48-0A13-4CC5-ADA0-CCC97880A2EC}" presName="background" presStyleLbl="node0" presStyleIdx="0" presStyleCnt="1"/>
      <dgm:spPr/>
    </dgm:pt>
    <dgm:pt modelId="{7443A63A-9FB3-4333-B747-287D043D8D61}" type="pres">
      <dgm:prSet presAssocID="{09141B48-0A13-4CC5-ADA0-CCC97880A2E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F53C8B-A699-4CDD-9A01-C71C844B803A}" type="pres">
      <dgm:prSet presAssocID="{09141B48-0A13-4CC5-ADA0-CCC97880A2EC}" presName="hierChild2" presStyleCnt="0"/>
      <dgm:spPr/>
    </dgm:pt>
    <dgm:pt modelId="{2C85C9A5-3994-4778-A374-D4CB2BCB1C13}" type="pres">
      <dgm:prSet presAssocID="{7B911321-53A3-41A9-951F-F34294E34A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059446C-F36F-4F58-89E9-CB3A1515AFE2}" type="pres">
      <dgm:prSet presAssocID="{8DF83BEF-A2EF-4907-A9AA-15703AB5B1D2}" presName="hierRoot2" presStyleCnt="0"/>
      <dgm:spPr/>
    </dgm:pt>
    <dgm:pt modelId="{4E41B126-F0B8-4852-9B9A-69FBCAD7C4F3}" type="pres">
      <dgm:prSet presAssocID="{8DF83BEF-A2EF-4907-A9AA-15703AB5B1D2}" presName="composite2" presStyleCnt="0"/>
      <dgm:spPr/>
    </dgm:pt>
    <dgm:pt modelId="{B14FCB18-FA7C-4C79-90BC-F2188B7FD0DD}" type="pres">
      <dgm:prSet presAssocID="{8DF83BEF-A2EF-4907-A9AA-15703AB5B1D2}" presName="background2" presStyleLbl="node2" presStyleIdx="0" presStyleCnt="2"/>
      <dgm:spPr/>
    </dgm:pt>
    <dgm:pt modelId="{0BFB65F5-120B-4197-AE2F-4A888F58942A}" type="pres">
      <dgm:prSet presAssocID="{8DF83BEF-A2EF-4907-A9AA-15703AB5B1D2}" presName="text2" presStyleLbl="fgAcc2" presStyleIdx="0" presStyleCnt="2" custScaleX="78855" custLinFactNeighborX="-3755" custLinFactNeighborY="-5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C2828-68AD-4DCA-A711-50DA4AF112B3}" type="pres">
      <dgm:prSet presAssocID="{8DF83BEF-A2EF-4907-A9AA-15703AB5B1D2}" presName="hierChild3" presStyleCnt="0"/>
      <dgm:spPr/>
    </dgm:pt>
    <dgm:pt modelId="{C0BB7B86-85F4-446E-82E4-15EFB653C69E}" type="pres">
      <dgm:prSet presAssocID="{EDAEA8B2-81C4-482E-B075-FDE6233E5B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EEAC37B-9C2F-4FBB-A5F6-9238C0C9B360}" type="pres">
      <dgm:prSet presAssocID="{771BE8F8-0E12-435D-88EF-0997B57F96FB}" presName="hierRoot2" presStyleCnt="0"/>
      <dgm:spPr/>
    </dgm:pt>
    <dgm:pt modelId="{C989B662-3B27-4A84-B6B8-E710A401422A}" type="pres">
      <dgm:prSet presAssocID="{771BE8F8-0E12-435D-88EF-0997B57F96FB}" presName="composite2" presStyleCnt="0"/>
      <dgm:spPr/>
    </dgm:pt>
    <dgm:pt modelId="{0283AEBF-6B1E-4741-ACC2-607FE31D39A1}" type="pres">
      <dgm:prSet presAssocID="{771BE8F8-0E12-435D-88EF-0997B57F96FB}" presName="background2" presStyleLbl="node2" presStyleIdx="1" presStyleCnt="2"/>
      <dgm:spPr/>
    </dgm:pt>
    <dgm:pt modelId="{2BEF5BB2-048F-4208-809C-48F928985724}" type="pres">
      <dgm:prSet presAssocID="{771BE8F8-0E12-435D-88EF-0997B57F96FB}" presName="text2" presStyleLbl="fgAcc2" presStyleIdx="1" presStyleCnt="2" custScaleX="69180" custLinFactNeighborX="2688" custLinFactNeighborY="2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C2CD4A-DB80-451F-9ACB-909CF035AF42}" type="pres">
      <dgm:prSet presAssocID="{771BE8F8-0E12-435D-88EF-0997B57F96FB}" presName="hierChild3" presStyleCnt="0"/>
      <dgm:spPr/>
    </dgm:pt>
  </dgm:ptLst>
  <dgm:cxnLst>
    <dgm:cxn modelId="{0AE16D83-7861-445F-910D-BAD9C911D9D6}" srcId="{09141B48-0A13-4CC5-ADA0-CCC97880A2EC}" destId="{8DF83BEF-A2EF-4907-A9AA-15703AB5B1D2}" srcOrd="0" destOrd="0" parTransId="{7B911321-53A3-41A9-951F-F34294E34AAF}" sibTransId="{86980D28-08A9-4632-B990-B7822A15351C}"/>
    <dgm:cxn modelId="{2AF7DF16-FC7F-4F9D-A290-29C45F0E3528}" srcId="{0B0032E9-701C-4B8C-ABDD-3DED82F3AFD5}" destId="{09141B48-0A13-4CC5-ADA0-CCC97880A2EC}" srcOrd="0" destOrd="0" parTransId="{9B84DCE7-304A-42EE-8316-BAB4A0703D18}" sibTransId="{2AB0688C-8811-463D-9699-1F2FF4D5A426}"/>
    <dgm:cxn modelId="{33E06B56-C8C9-4742-89A3-202BF0C08439}" type="presOf" srcId="{EDAEA8B2-81C4-482E-B075-FDE6233E5B68}" destId="{C0BB7B86-85F4-446E-82E4-15EFB653C69E}" srcOrd="0" destOrd="0" presId="urn:microsoft.com/office/officeart/2005/8/layout/hierarchy1"/>
    <dgm:cxn modelId="{F27D04B4-CDA2-4460-A3EC-3529F12FC884}" type="presOf" srcId="{8DF83BEF-A2EF-4907-A9AA-15703AB5B1D2}" destId="{0BFB65F5-120B-4197-AE2F-4A888F58942A}" srcOrd="0" destOrd="0" presId="urn:microsoft.com/office/officeart/2005/8/layout/hierarchy1"/>
    <dgm:cxn modelId="{BDEFDE7C-22A4-49F6-B44B-B390F3BD3CBE}" type="presOf" srcId="{0B0032E9-701C-4B8C-ABDD-3DED82F3AFD5}" destId="{390B59F9-C480-4390-B8AB-992052BB40E9}" srcOrd="0" destOrd="0" presId="urn:microsoft.com/office/officeart/2005/8/layout/hierarchy1"/>
    <dgm:cxn modelId="{9CA2ED1D-B1D4-4434-9852-39897A8D08BF}" type="presOf" srcId="{09141B48-0A13-4CC5-ADA0-CCC97880A2EC}" destId="{7443A63A-9FB3-4333-B747-287D043D8D61}" srcOrd="0" destOrd="0" presId="urn:microsoft.com/office/officeart/2005/8/layout/hierarchy1"/>
    <dgm:cxn modelId="{4ED42C1B-7AFF-4176-96EA-C5A62BF9A7F9}" srcId="{09141B48-0A13-4CC5-ADA0-CCC97880A2EC}" destId="{771BE8F8-0E12-435D-88EF-0997B57F96FB}" srcOrd="1" destOrd="0" parTransId="{EDAEA8B2-81C4-482E-B075-FDE6233E5B68}" sibTransId="{8827B3EE-7D80-45F4-B491-701BA6C95389}"/>
    <dgm:cxn modelId="{5F62FAAC-559F-4201-8586-1328E50DF0FF}" type="presOf" srcId="{7B911321-53A3-41A9-951F-F34294E34AAF}" destId="{2C85C9A5-3994-4778-A374-D4CB2BCB1C13}" srcOrd="0" destOrd="0" presId="urn:microsoft.com/office/officeart/2005/8/layout/hierarchy1"/>
    <dgm:cxn modelId="{7B97A596-0996-4990-94D8-1BC438E04D53}" type="presOf" srcId="{771BE8F8-0E12-435D-88EF-0997B57F96FB}" destId="{2BEF5BB2-048F-4208-809C-48F928985724}" srcOrd="0" destOrd="0" presId="urn:microsoft.com/office/officeart/2005/8/layout/hierarchy1"/>
    <dgm:cxn modelId="{D98F4ABA-3E3D-4462-AB06-E09CD545350A}" type="presParOf" srcId="{390B59F9-C480-4390-B8AB-992052BB40E9}" destId="{0B0BFAE0-3827-4D06-9716-56B508B94A28}" srcOrd="0" destOrd="0" presId="urn:microsoft.com/office/officeart/2005/8/layout/hierarchy1"/>
    <dgm:cxn modelId="{45F0CE75-1389-49E4-89B6-967895A70CDA}" type="presParOf" srcId="{0B0BFAE0-3827-4D06-9716-56B508B94A28}" destId="{D66AA9DF-E486-4A89-A2A1-BDA9B64A9869}" srcOrd="0" destOrd="0" presId="urn:microsoft.com/office/officeart/2005/8/layout/hierarchy1"/>
    <dgm:cxn modelId="{B95411B6-5E8F-4BC7-9DE3-4685285888C9}" type="presParOf" srcId="{D66AA9DF-E486-4A89-A2A1-BDA9B64A9869}" destId="{C5AAA63F-2114-4DD7-A979-0E2B0E43CC1A}" srcOrd="0" destOrd="0" presId="urn:microsoft.com/office/officeart/2005/8/layout/hierarchy1"/>
    <dgm:cxn modelId="{AB113E4E-01EB-4331-A204-9BA04CDACC79}" type="presParOf" srcId="{D66AA9DF-E486-4A89-A2A1-BDA9B64A9869}" destId="{7443A63A-9FB3-4333-B747-287D043D8D61}" srcOrd="1" destOrd="0" presId="urn:microsoft.com/office/officeart/2005/8/layout/hierarchy1"/>
    <dgm:cxn modelId="{5302F357-DF90-4207-82F8-0C56FDFADB2E}" type="presParOf" srcId="{0B0BFAE0-3827-4D06-9716-56B508B94A28}" destId="{2CF53C8B-A699-4CDD-9A01-C71C844B803A}" srcOrd="1" destOrd="0" presId="urn:microsoft.com/office/officeart/2005/8/layout/hierarchy1"/>
    <dgm:cxn modelId="{64016F2D-7B05-4F44-86BE-65F3930D202E}" type="presParOf" srcId="{2CF53C8B-A699-4CDD-9A01-C71C844B803A}" destId="{2C85C9A5-3994-4778-A374-D4CB2BCB1C13}" srcOrd="0" destOrd="0" presId="urn:microsoft.com/office/officeart/2005/8/layout/hierarchy1"/>
    <dgm:cxn modelId="{127E4BB3-0727-4824-BF7F-7200E71155C4}" type="presParOf" srcId="{2CF53C8B-A699-4CDD-9A01-C71C844B803A}" destId="{7059446C-F36F-4F58-89E9-CB3A1515AFE2}" srcOrd="1" destOrd="0" presId="urn:microsoft.com/office/officeart/2005/8/layout/hierarchy1"/>
    <dgm:cxn modelId="{45D206D3-7579-4AA6-B711-4A0F95C9FC26}" type="presParOf" srcId="{7059446C-F36F-4F58-89E9-CB3A1515AFE2}" destId="{4E41B126-F0B8-4852-9B9A-69FBCAD7C4F3}" srcOrd="0" destOrd="0" presId="urn:microsoft.com/office/officeart/2005/8/layout/hierarchy1"/>
    <dgm:cxn modelId="{D8EE4597-F3F0-4B5F-8ED2-C204EDAD9EC8}" type="presParOf" srcId="{4E41B126-F0B8-4852-9B9A-69FBCAD7C4F3}" destId="{B14FCB18-FA7C-4C79-90BC-F2188B7FD0DD}" srcOrd="0" destOrd="0" presId="urn:microsoft.com/office/officeart/2005/8/layout/hierarchy1"/>
    <dgm:cxn modelId="{361E0E07-DD47-4025-B7B6-12A638C11BB5}" type="presParOf" srcId="{4E41B126-F0B8-4852-9B9A-69FBCAD7C4F3}" destId="{0BFB65F5-120B-4197-AE2F-4A888F58942A}" srcOrd="1" destOrd="0" presId="urn:microsoft.com/office/officeart/2005/8/layout/hierarchy1"/>
    <dgm:cxn modelId="{D114435B-9533-49B2-8E97-DB7C8C28395C}" type="presParOf" srcId="{7059446C-F36F-4F58-89E9-CB3A1515AFE2}" destId="{F5CC2828-68AD-4DCA-A711-50DA4AF112B3}" srcOrd="1" destOrd="0" presId="urn:microsoft.com/office/officeart/2005/8/layout/hierarchy1"/>
    <dgm:cxn modelId="{238DBA71-6ED9-4B56-8698-0B75C37CA866}" type="presParOf" srcId="{2CF53C8B-A699-4CDD-9A01-C71C844B803A}" destId="{C0BB7B86-85F4-446E-82E4-15EFB653C69E}" srcOrd="2" destOrd="0" presId="urn:microsoft.com/office/officeart/2005/8/layout/hierarchy1"/>
    <dgm:cxn modelId="{94176307-0647-4B2A-B9C3-C0B9627AE3B2}" type="presParOf" srcId="{2CF53C8B-A699-4CDD-9A01-C71C844B803A}" destId="{1EEAC37B-9C2F-4FBB-A5F6-9238C0C9B360}" srcOrd="3" destOrd="0" presId="urn:microsoft.com/office/officeart/2005/8/layout/hierarchy1"/>
    <dgm:cxn modelId="{9127AA38-4F55-434F-B255-70EDEBB2E185}" type="presParOf" srcId="{1EEAC37B-9C2F-4FBB-A5F6-9238C0C9B360}" destId="{C989B662-3B27-4A84-B6B8-E710A401422A}" srcOrd="0" destOrd="0" presId="urn:microsoft.com/office/officeart/2005/8/layout/hierarchy1"/>
    <dgm:cxn modelId="{60FD24BB-254B-4629-B429-EAB5589F0375}" type="presParOf" srcId="{C989B662-3B27-4A84-B6B8-E710A401422A}" destId="{0283AEBF-6B1E-4741-ACC2-607FE31D39A1}" srcOrd="0" destOrd="0" presId="urn:microsoft.com/office/officeart/2005/8/layout/hierarchy1"/>
    <dgm:cxn modelId="{01A2F7FB-7A13-4ABD-9EE4-2BE3F2ED829B}" type="presParOf" srcId="{C989B662-3B27-4A84-B6B8-E710A401422A}" destId="{2BEF5BB2-048F-4208-809C-48F928985724}" srcOrd="1" destOrd="0" presId="urn:microsoft.com/office/officeart/2005/8/layout/hierarchy1"/>
    <dgm:cxn modelId="{4F9CCED1-020C-4436-8044-6D2C39AF55A7}" type="presParOf" srcId="{1EEAC37B-9C2F-4FBB-A5F6-9238C0C9B360}" destId="{CDC2CD4A-DB80-451F-9ACB-909CF035AF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AA76BB-CF1C-4CAC-B825-C0015099C1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EBBD1-434D-4A4D-9A70-446D92BF9C4B}">
      <dgm:prSet phldrT="[Текст]" custT="1"/>
      <dgm:spPr/>
      <dgm:t>
        <a:bodyPr/>
        <a:lstStyle/>
        <a:p>
          <a:r>
            <a:rPr lang="ru-RU" sz="4000" dirty="0" smtClean="0"/>
            <a:t>Признак</a:t>
          </a:r>
          <a:endParaRPr lang="ru-RU" sz="4000" dirty="0"/>
        </a:p>
      </dgm:t>
    </dgm:pt>
    <dgm:pt modelId="{FF1D74BB-E110-4C6C-89DE-481D0433BF7A}" type="parTrans" cxnId="{8649D090-1D22-4748-8BB6-6D4B22DDF2E8}">
      <dgm:prSet/>
      <dgm:spPr/>
      <dgm:t>
        <a:bodyPr/>
        <a:lstStyle/>
        <a:p>
          <a:endParaRPr lang="ru-RU"/>
        </a:p>
      </dgm:t>
    </dgm:pt>
    <dgm:pt modelId="{E2547D17-551F-47E5-9567-B0633A30FAC7}" type="sibTrans" cxnId="{8649D090-1D22-4748-8BB6-6D4B22DDF2E8}">
      <dgm:prSet/>
      <dgm:spPr/>
      <dgm:t>
        <a:bodyPr/>
        <a:lstStyle/>
        <a:p>
          <a:endParaRPr lang="ru-RU"/>
        </a:p>
      </dgm:t>
    </dgm:pt>
    <dgm:pt modelId="{10A7A416-31B2-48BC-962C-0A4C841177FF}">
      <dgm:prSet phldrT="[Текст]" custT="1"/>
      <dgm:spPr/>
      <dgm:t>
        <a:bodyPr/>
        <a:lstStyle/>
        <a:p>
          <a:r>
            <a:rPr lang="ru-RU" sz="2000" dirty="0" smtClean="0"/>
            <a:t>Цвет</a:t>
          </a:r>
          <a:endParaRPr lang="ru-RU" sz="2000" dirty="0"/>
        </a:p>
      </dgm:t>
    </dgm:pt>
    <dgm:pt modelId="{1F552232-71B5-4311-86A5-0842A382B7A5}" type="parTrans" cxnId="{6DA9A2F6-F08B-46B3-B69B-6AB75F4CFB8F}">
      <dgm:prSet/>
      <dgm:spPr/>
      <dgm:t>
        <a:bodyPr/>
        <a:lstStyle/>
        <a:p>
          <a:endParaRPr lang="ru-RU"/>
        </a:p>
      </dgm:t>
    </dgm:pt>
    <dgm:pt modelId="{B222D433-DCD1-4E6A-B605-DB61C5969DB3}" type="sibTrans" cxnId="{6DA9A2F6-F08B-46B3-B69B-6AB75F4CFB8F}">
      <dgm:prSet/>
      <dgm:spPr/>
      <dgm:t>
        <a:bodyPr/>
        <a:lstStyle/>
        <a:p>
          <a:endParaRPr lang="ru-RU"/>
        </a:p>
      </dgm:t>
    </dgm:pt>
    <dgm:pt modelId="{8C6E7D7F-7D2D-4C12-9C7C-2258F538EDBF}">
      <dgm:prSet phldrT="[Текст]" custT="1"/>
      <dgm:spPr/>
      <dgm:t>
        <a:bodyPr/>
        <a:lstStyle/>
        <a:p>
          <a:r>
            <a:rPr lang="ru-RU" sz="2000" dirty="0" smtClean="0"/>
            <a:t>Форма</a:t>
          </a:r>
          <a:endParaRPr lang="ru-RU" sz="2000" dirty="0"/>
        </a:p>
      </dgm:t>
    </dgm:pt>
    <dgm:pt modelId="{281E629D-EFB2-4625-B51D-29947B3C55BB}" type="parTrans" cxnId="{D2F59B9A-56F7-48EB-A862-1F6690A53F4A}">
      <dgm:prSet/>
      <dgm:spPr/>
      <dgm:t>
        <a:bodyPr/>
        <a:lstStyle/>
        <a:p>
          <a:endParaRPr lang="ru-RU"/>
        </a:p>
      </dgm:t>
    </dgm:pt>
    <dgm:pt modelId="{F3BC9A5A-EC19-4999-99CA-2AD80B2AF524}" type="sibTrans" cxnId="{D2F59B9A-56F7-48EB-A862-1F6690A53F4A}">
      <dgm:prSet/>
      <dgm:spPr/>
      <dgm:t>
        <a:bodyPr/>
        <a:lstStyle/>
        <a:p>
          <a:endParaRPr lang="ru-RU"/>
        </a:p>
      </dgm:t>
    </dgm:pt>
    <dgm:pt modelId="{68594521-D6DB-472D-8EAE-0F83CB50E5A9}">
      <dgm:prSet phldrT="[Текст]" custT="1"/>
      <dgm:spPr/>
      <dgm:t>
        <a:bodyPr/>
        <a:lstStyle/>
        <a:p>
          <a:r>
            <a:rPr lang="ru-RU" sz="1800" dirty="0" smtClean="0"/>
            <a:t>Величина</a:t>
          </a:r>
          <a:endParaRPr lang="ru-RU" sz="1800" dirty="0"/>
        </a:p>
      </dgm:t>
    </dgm:pt>
    <dgm:pt modelId="{7E42C105-3B82-42A7-B0A3-6D0E73E46F49}" type="parTrans" cxnId="{CE1D5A95-708A-4515-9B21-21BBE5D757A8}">
      <dgm:prSet/>
      <dgm:spPr/>
      <dgm:t>
        <a:bodyPr/>
        <a:lstStyle/>
        <a:p>
          <a:endParaRPr lang="ru-RU"/>
        </a:p>
      </dgm:t>
    </dgm:pt>
    <dgm:pt modelId="{D41C133C-96C4-4F55-B855-B9D3EBA0B923}" type="sibTrans" cxnId="{CE1D5A95-708A-4515-9B21-21BBE5D757A8}">
      <dgm:prSet/>
      <dgm:spPr/>
      <dgm:t>
        <a:bodyPr/>
        <a:lstStyle/>
        <a:p>
          <a:endParaRPr lang="ru-RU"/>
        </a:p>
      </dgm:t>
    </dgm:pt>
    <dgm:pt modelId="{DF7131CA-3F99-4B2B-9AFA-34B7B9C05EDF}">
      <dgm:prSet phldrT="[Текст]" custT="1"/>
      <dgm:spPr/>
      <dgm:t>
        <a:bodyPr/>
        <a:lstStyle/>
        <a:p>
          <a:r>
            <a:rPr lang="ru-RU" sz="2000" dirty="0" smtClean="0"/>
            <a:t>Материал</a:t>
          </a:r>
          <a:endParaRPr lang="ru-RU" sz="2000" dirty="0"/>
        </a:p>
      </dgm:t>
    </dgm:pt>
    <dgm:pt modelId="{A9C69EA7-003C-4E32-A9B3-18FF48F97D42}" type="parTrans" cxnId="{7D833ECC-BFC3-4922-8724-C73FD864934B}">
      <dgm:prSet/>
      <dgm:spPr/>
      <dgm:t>
        <a:bodyPr/>
        <a:lstStyle/>
        <a:p>
          <a:endParaRPr lang="ru-RU"/>
        </a:p>
      </dgm:t>
    </dgm:pt>
    <dgm:pt modelId="{ED1025BA-1F09-4519-8B41-1D68C15BDF05}" type="sibTrans" cxnId="{7D833ECC-BFC3-4922-8724-C73FD864934B}">
      <dgm:prSet/>
      <dgm:spPr/>
      <dgm:t>
        <a:bodyPr/>
        <a:lstStyle/>
        <a:p>
          <a:endParaRPr lang="ru-RU"/>
        </a:p>
      </dgm:t>
    </dgm:pt>
    <dgm:pt modelId="{3E534046-70FF-4E56-831D-36D1FD3BD74C}">
      <dgm:prSet phldrT="[Текст]"/>
      <dgm:spPr/>
      <dgm:t>
        <a:bodyPr/>
        <a:lstStyle/>
        <a:p>
          <a:r>
            <a:rPr lang="ru-RU" dirty="0" smtClean="0"/>
            <a:t>Вкус</a:t>
          </a:r>
          <a:endParaRPr lang="ru-RU" dirty="0"/>
        </a:p>
      </dgm:t>
    </dgm:pt>
    <dgm:pt modelId="{0AFEFD97-4C04-431E-8ABA-95399E9035E6}" type="parTrans" cxnId="{D6420340-CE4F-4A3F-9B7A-07E6C6B09198}">
      <dgm:prSet/>
      <dgm:spPr/>
      <dgm:t>
        <a:bodyPr/>
        <a:lstStyle/>
        <a:p>
          <a:endParaRPr lang="ru-RU"/>
        </a:p>
      </dgm:t>
    </dgm:pt>
    <dgm:pt modelId="{F385BBE3-98D8-4388-A122-7561D55A9AEA}" type="sibTrans" cxnId="{D6420340-CE4F-4A3F-9B7A-07E6C6B09198}">
      <dgm:prSet/>
      <dgm:spPr/>
      <dgm:t>
        <a:bodyPr/>
        <a:lstStyle/>
        <a:p>
          <a:endParaRPr lang="ru-RU"/>
        </a:p>
      </dgm:t>
    </dgm:pt>
    <dgm:pt modelId="{AD89E5BA-175F-4505-A3C5-D9F4F7AE8842}">
      <dgm:prSet phldrT="[Текст]"/>
      <dgm:spPr/>
      <dgm:t>
        <a:bodyPr/>
        <a:lstStyle/>
        <a:p>
          <a:r>
            <a:rPr lang="ru-RU" dirty="0" smtClean="0"/>
            <a:t>запах</a:t>
          </a:r>
          <a:endParaRPr lang="ru-RU" dirty="0"/>
        </a:p>
      </dgm:t>
    </dgm:pt>
    <dgm:pt modelId="{52C57D93-C23E-4C2E-8AD2-004E31E63BEB}" type="parTrans" cxnId="{C7F24A6E-0D77-4015-9D0D-059F5BA39873}">
      <dgm:prSet/>
      <dgm:spPr/>
      <dgm:t>
        <a:bodyPr/>
        <a:lstStyle/>
        <a:p>
          <a:endParaRPr lang="ru-RU"/>
        </a:p>
      </dgm:t>
    </dgm:pt>
    <dgm:pt modelId="{C9C144A9-DD30-4509-BF3E-47B169B35DC3}" type="sibTrans" cxnId="{C7F24A6E-0D77-4015-9D0D-059F5BA39873}">
      <dgm:prSet/>
      <dgm:spPr/>
      <dgm:t>
        <a:bodyPr/>
        <a:lstStyle/>
        <a:p>
          <a:endParaRPr lang="ru-RU"/>
        </a:p>
      </dgm:t>
    </dgm:pt>
    <dgm:pt modelId="{3614FEE4-F734-4F0D-9D74-3E3E2F0C61BE}" type="pres">
      <dgm:prSet presAssocID="{4DAA76BB-CF1C-4CAC-B825-C0015099C1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4FA480-2AC5-405C-8DB3-54D562C7BAB9}" type="pres">
      <dgm:prSet presAssocID="{5ACEBBD1-434D-4A4D-9A70-446D92BF9C4B}" presName="hierRoot1" presStyleCnt="0"/>
      <dgm:spPr/>
    </dgm:pt>
    <dgm:pt modelId="{862293E4-108E-4AE8-959B-9D428E1D23C3}" type="pres">
      <dgm:prSet presAssocID="{5ACEBBD1-434D-4A4D-9A70-446D92BF9C4B}" presName="composite" presStyleCnt="0"/>
      <dgm:spPr/>
    </dgm:pt>
    <dgm:pt modelId="{560BEA3C-4971-4D2D-BDB3-516AFE3347E6}" type="pres">
      <dgm:prSet presAssocID="{5ACEBBD1-434D-4A4D-9A70-446D92BF9C4B}" presName="background" presStyleLbl="node0" presStyleIdx="0" presStyleCnt="1"/>
      <dgm:spPr/>
    </dgm:pt>
    <dgm:pt modelId="{A64F1115-CD70-41EB-919F-33D5E24F9B7B}" type="pres">
      <dgm:prSet presAssocID="{5ACEBBD1-434D-4A4D-9A70-446D92BF9C4B}" presName="text" presStyleLbl="fgAcc0" presStyleIdx="0" presStyleCnt="1" custScaleX="283747" custScaleY="139295" custLinFactNeighborX="22100" custLinFactNeighborY="-15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3742A5-5523-4C83-81E2-572E24A7183E}" type="pres">
      <dgm:prSet presAssocID="{5ACEBBD1-434D-4A4D-9A70-446D92BF9C4B}" presName="hierChild2" presStyleCnt="0"/>
      <dgm:spPr/>
    </dgm:pt>
    <dgm:pt modelId="{C6248247-CEF4-4EA5-B3B2-9653CC8DC308}" type="pres">
      <dgm:prSet presAssocID="{1F552232-71B5-4311-86A5-0842A382B7A5}" presName="Name10" presStyleLbl="parChTrans1D2" presStyleIdx="0" presStyleCnt="6"/>
      <dgm:spPr/>
      <dgm:t>
        <a:bodyPr/>
        <a:lstStyle/>
        <a:p>
          <a:endParaRPr lang="ru-RU"/>
        </a:p>
      </dgm:t>
    </dgm:pt>
    <dgm:pt modelId="{2B956156-B14E-4D62-A42C-817A8A9D69C7}" type="pres">
      <dgm:prSet presAssocID="{10A7A416-31B2-48BC-962C-0A4C841177FF}" presName="hierRoot2" presStyleCnt="0"/>
      <dgm:spPr/>
    </dgm:pt>
    <dgm:pt modelId="{CC86763E-4670-4B21-86DC-ED5F2EC945D6}" type="pres">
      <dgm:prSet presAssocID="{10A7A416-31B2-48BC-962C-0A4C841177FF}" presName="composite2" presStyleCnt="0"/>
      <dgm:spPr/>
    </dgm:pt>
    <dgm:pt modelId="{C1803E62-9473-4BF2-9CEC-C4032B4898D2}" type="pres">
      <dgm:prSet presAssocID="{10A7A416-31B2-48BC-962C-0A4C841177FF}" presName="background2" presStyleLbl="node2" presStyleIdx="0" presStyleCnt="6"/>
      <dgm:spPr/>
    </dgm:pt>
    <dgm:pt modelId="{C89F244F-6E7F-48EC-ACE2-8E0F35A96001}" type="pres">
      <dgm:prSet presAssocID="{10A7A416-31B2-48BC-962C-0A4C841177FF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6640E-39F1-43C6-9FD5-01B17544CA0F}" type="pres">
      <dgm:prSet presAssocID="{10A7A416-31B2-48BC-962C-0A4C841177FF}" presName="hierChild3" presStyleCnt="0"/>
      <dgm:spPr/>
    </dgm:pt>
    <dgm:pt modelId="{A64F993D-B1F5-45B8-A324-CB2C09ABEFDE}" type="pres">
      <dgm:prSet presAssocID="{281E629D-EFB2-4625-B51D-29947B3C55BB}" presName="Name10" presStyleLbl="parChTrans1D2" presStyleIdx="1" presStyleCnt="6"/>
      <dgm:spPr/>
      <dgm:t>
        <a:bodyPr/>
        <a:lstStyle/>
        <a:p>
          <a:endParaRPr lang="ru-RU"/>
        </a:p>
      </dgm:t>
    </dgm:pt>
    <dgm:pt modelId="{2E286499-8BF8-4FD1-93E1-4ADFD7603377}" type="pres">
      <dgm:prSet presAssocID="{8C6E7D7F-7D2D-4C12-9C7C-2258F538EDBF}" presName="hierRoot2" presStyleCnt="0"/>
      <dgm:spPr/>
    </dgm:pt>
    <dgm:pt modelId="{AB87205F-E7A5-4882-BAE4-DF2B84252071}" type="pres">
      <dgm:prSet presAssocID="{8C6E7D7F-7D2D-4C12-9C7C-2258F538EDBF}" presName="composite2" presStyleCnt="0"/>
      <dgm:spPr/>
    </dgm:pt>
    <dgm:pt modelId="{62FC6E4D-EF2B-4CE8-B529-21FB8E5C934A}" type="pres">
      <dgm:prSet presAssocID="{8C6E7D7F-7D2D-4C12-9C7C-2258F538EDBF}" presName="background2" presStyleLbl="node2" presStyleIdx="1" presStyleCnt="6"/>
      <dgm:spPr/>
    </dgm:pt>
    <dgm:pt modelId="{D59ACD7D-F260-4AD2-9949-30DBF65872ED}" type="pres">
      <dgm:prSet presAssocID="{8C6E7D7F-7D2D-4C12-9C7C-2258F538EDBF}" presName="text2" presStyleLbl="fgAcc2" presStyleIdx="1" presStyleCnt="6" custScaleX="101279" custScaleY="94718" custLinFactNeighborX="-5737" custLinFactNeighborY="3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DDCFD-2AE0-43EC-A7E7-23471A9977D6}" type="pres">
      <dgm:prSet presAssocID="{8C6E7D7F-7D2D-4C12-9C7C-2258F538EDBF}" presName="hierChild3" presStyleCnt="0"/>
      <dgm:spPr/>
    </dgm:pt>
    <dgm:pt modelId="{6BED1D06-FD75-4268-A18D-01D95AAFF6C4}" type="pres">
      <dgm:prSet presAssocID="{7E42C105-3B82-42A7-B0A3-6D0E73E46F49}" presName="Name10" presStyleLbl="parChTrans1D2" presStyleIdx="2" presStyleCnt="6"/>
      <dgm:spPr/>
      <dgm:t>
        <a:bodyPr/>
        <a:lstStyle/>
        <a:p>
          <a:endParaRPr lang="ru-RU"/>
        </a:p>
      </dgm:t>
    </dgm:pt>
    <dgm:pt modelId="{3EC5BC75-E24E-493A-A99B-2746480D12C8}" type="pres">
      <dgm:prSet presAssocID="{68594521-D6DB-472D-8EAE-0F83CB50E5A9}" presName="hierRoot2" presStyleCnt="0"/>
      <dgm:spPr/>
    </dgm:pt>
    <dgm:pt modelId="{13BA4B06-E0E8-4E74-89CA-2FD71F2B41B1}" type="pres">
      <dgm:prSet presAssocID="{68594521-D6DB-472D-8EAE-0F83CB50E5A9}" presName="composite2" presStyleCnt="0"/>
      <dgm:spPr/>
    </dgm:pt>
    <dgm:pt modelId="{0D72B57E-CF2E-4010-A623-E1B6F27C6F58}" type="pres">
      <dgm:prSet presAssocID="{68594521-D6DB-472D-8EAE-0F83CB50E5A9}" presName="background2" presStyleLbl="node2" presStyleIdx="2" presStyleCnt="6"/>
      <dgm:spPr/>
    </dgm:pt>
    <dgm:pt modelId="{DA4525EA-C540-4A04-851D-DF561F23ACB1}" type="pres">
      <dgm:prSet presAssocID="{68594521-D6DB-472D-8EAE-0F83CB50E5A9}" presName="text2" presStyleLbl="fgAcc2" presStyleIdx="2" presStyleCnt="6" custScaleX="137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35363-DF78-4D86-9074-3B9D5D0A65F5}" type="pres">
      <dgm:prSet presAssocID="{68594521-D6DB-472D-8EAE-0F83CB50E5A9}" presName="hierChild3" presStyleCnt="0"/>
      <dgm:spPr/>
    </dgm:pt>
    <dgm:pt modelId="{D3B4ACEE-6ADB-4F26-A403-370B8ED1598D}" type="pres">
      <dgm:prSet presAssocID="{A9C69EA7-003C-4E32-A9B3-18FF48F97D42}" presName="Name10" presStyleLbl="parChTrans1D2" presStyleIdx="3" presStyleCnt="6"/>
      <dgm:spPr/>
      <dgm:t>
        <a:bodyPr/>
        <a:lstStyle/>
        <a:p>
          <a:endParaRPr lang="ru-RU"/>
        </a:p>
      </dgm:t>
    </dgm:pt>
    <dgm:pt modelId="{42726446-048D-4DC1-B9DA-0278632CDD10}" type="pres">
      <dgm:prSet presAssocID="{DF7131CA-3F99-4B2B-9AFA-34B7B9C05EDF}" presName="hierRoot2" presStyleCnt="0"/>
      <dgm:spPr/>
    </dgm:pt>
    <dgm:pt modelId="{35F7F641-1547-4D73-949C-32EAB8E22B93}" type="pres">
      <dgm:prSet presAssocID="{DF7131CA-3F99-4B2B-9AFA-34B7B9C05EDF}" presName="composite2" presStyleCnt="0"/>
      <dgm:spPr/>
    </dgm:pt>
    <dgm:pt modelId="{3746AD3C-840C-4B96-A351-D89AFA27AD23}" type="pres">
      <dgm:prSet presAssocID="{DF7131CA-3F99-4B2B-9AFA-34B7B9C05EDF}" presName="background2" presStyleLbl="node2" presStyleIdx="3" presStyleCnt="6"/>
      <dgm:spPr/>
    </dgm:pt>
    <dgm:pt modelId="{57EA2833-64FE-4B13-BFED-90BAD585F332}" type="pres">
      <dgm:prSet presAssocID="{DF7131CA-3F99-4B2B-9AFA-34B7B9C05EDF}" presName="text2" presStyleLbl="fgAcc2" presStyleIdx="3" presStyleCnt="6" custScaleX="147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05905F-CF5C-4D5F-A716-B576B5A82FA0}" type="pres">
      <dgm:prSet presAssocID="{DF7131CA-3F99-4B2B-9AFA-34B7B9C05EDF}" presName="hierChild3" presStyleCnt="0"/>
      <dgm:spPr/>
    </dgm:pt>
    <dgm:pt modelId="{CF8D9887-577C-41AA-A099-6075B8CB585B}" type="pres">
      <dgm:prSet presAssocID="{0AFEFD97-4C04-431E-8ABA-95399E9035E6}" presName="Name10" presStyleLbl="parChTrans1D2" presStyleIdx="4" presStyleCnt="6"/>
      <dgm:spPr/>
      <dgm:t>
        <a:bodyPr/>
        <a:lstStyle/>
        <a:p>
          <a:endParaRPr lang="ru-RU"/>
        </a:p>
      </dgm:t>
    </dgm:pt>
    <dgm:pt modelId="{5DD02B92-B1E0-414E-9FE5-01E1632B773A}" type="pres">
      <dgm:prSet presAssocID="{3E534046-70FF-4E56-831D-36D1FD3BD74C}" presName="hierRoot2" presStyleCnt="0"/>
      <dgm:spPr/>
    </dgm:pt>
    <dgm:pt modelId="{FDD5AF5B-AE66-47CB-B3A1-67DA63A3F244}" type="pres">
      <dgm:prSet presAssocID="{3E534046-70FF-4E56-831D-36D1FD3BD74C}" presName="composite2" presStyleCnt="0"/>
      <dgm:spPr/>
    </dgm:pt>
    <dgm:pt modelId="{4D13755A-FB21-47A1-9326-72EC561DE17E}" type="pres">
      <dgm:prSet presAssocID="{3E534046-70FF-4E56-831D-36D1FD3BD74C}" presName="background2" presStyleLbl="node2" presStyleIdx="4" presStyleCnt="6"/>
      <dgm:spPr/>
    </dgm:pt>
    <dgm:pt modelId="{EE205EDD-E82E-4DB2-945F-C8833A17465B}" type="pres">
      <dgm:prSet presAssocID="{3E534046-70FF-4E56-831D-36D1FD3BD74C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0E93E4-AA50-46C4-A034-A2F704F2C0D7}" type="pres">
      <dgm:prSet presAssocID="{3E534046-70FF-4E56-831D-36D1FD3BD74C}" presName="hierChild3" presStyleCnt="0"/>
      <dgm:spPr/>
    </dgm:pt>
    <dgm:pt modelId="{8BE31793-3A36-4BE7-B5F0-B3BDD4057A9F}" type="pres">
      <dgm:prSet presAssocID="{52C57D93-C23E-4C2E-8AD2-004E31E63BEB}" presName="Name10" presStyleLbl="parChTrans1D2" presStyleIdx="5" presStyleCnt="6"/>
      <dgm:spPr/>
      <dgm:t>
        <a:bodyPr/>
        <a:lstStyle/>
        <a:p>
          <a:endParaRPr lang="ru-RU"/>
        </a:p>
      </dgm:t>
    </dgm:pt>
    <dgm:pt modelId="{2F284DBF-BC5A-4698-A77E-53B6F0FB5FFF}" type="pres">
      <dgm:prSet presAssocID="{AD89E5BA-175F-4505-A3C5-D9F4F7AE8842}" presName="hierRoot2" presStyleCnt="0"/>
      <dgm:spPr/>
    </dgm:pt>
    <dgm:pt modelId="{BF8A1D14-FC77-4A12-A2CA-7BE63E7706ED}" type="pres">
      <dgm:prSet presAssocID="{AD89E5BA-175F-4505-A3C5-D9F4F7AE8842}" presName="composite2" presStyleCnt="0"/>
      <dgm:spPr/>
    </dgm:pt>
    <dgm:pt modelId="{48FAF732-1145-40AC-B587-04A68675120D}" type="pres">
      <dgm:prSet presAssocID="{AD89E5BA-175F-4505-A3C5-D9F4F7AE8842}" presName="background2" presStyleLbl="node2" presStyleIdx="5" presStyleCnt="6"/>
      <dgm:spPr/>
    </dgm:pt>
    <dgm:pt modelId="{B84833E1-498F-41CF-AC89-7A06FD094F4A}" type="pres">
      <dgm:prSet presAssocID="{AD89E5BA-175F-4505-A3C5-D9F4F7AE8842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2D6B43-B1F6-4367-B452-1630214EEE73}" type="pres">
      <dgm:prSet presAssocID="{AD89E5BA-175F-4505-A3C5-D9F4F7AE8842}" presName="hierChild3" presStyleCnt="0"/>
      <dgm:spPr/>
    </dgm:pt>
  </dgm:ptLst>
  <dgm:cxnLst>
    <dgm:cxn modelId="{7D833ECC-BFC3-4922-8724-C73FD864934B}" srcId="{5ACEBBD1-434D-4A4D-9A70-446D92BF9C4B}" destId="{DF7131CA-3F99-4B2B-9AFA-34B7B9C05EDF}" srcOrd="3" destOrd="0" parTransId="{A9C69EA7-003C-4E32-A9B3-18FF48F97D42}" sibTransId="{ED1025BA-1F09-4519-8B41-1D68C15BDF05}"/>
    <dgm:cxn modelId="{B80BACE0-3D35-46C4-B644-EF8A11341F26}" type="presOf" srcId="{AD89E5BA-175F-4505-A3C5-D9F4F7AE8842}" destId="{B84833E1-498F-41CF-AC89-7A06FD094F4A}" srcOrd="0" destOrd="0" presId="urn:microsoft.com/office/officeart/2005/8/layout/hierarchy1"/>
    <dgm:cxn modelId="{A14F5BDE-8B32-4CAA-86A3-3D2EB89BF83E}" type="presOf" srcId="{3E534046-70FF-4E56-831D-36D1FD3BD74C}" destId="{EE205EDD-E82E-4DB2-945F-C8833A17465B}" srcOrd="0" destOrd="0" presId="urn:microsoft.com/office/officeart/2005/8/layout/hierarchy1"/>
    <dgm:cxn modelId="{CE1D5A95-708A-4515-9B21-21BBE5D757A8}" srcId="{5ACEBBD1-434D-4A4D-9A70-446D92BF9C4B}" destId="{68594521-D6DB-472D-8EAE-0F83CB50E5A9}" srcOrd="2" destOrd="0" parTransId="{7E42C105-3B82-42A7-B0A3-6D0E73E46F49}" sibTransId="{D41C133C-96C4-4F55-B855-B9D3EBA0B923}"/>
    <dgm:cxn modelId="{C7F24A6E-0D77-4015-9D0D-059F5BA39873}" srcId="{5ACEBBD1-434D-4A4D-9A70-446D92BF9C4B}" destId="{AD89E5BA-175F-4505-A3C5-D9F4F7AE8842}" srcOrd="5" destOrd="0" parTransId="{52C57D93-C23E-4C2E-8AD2-004E31E63BEB}" sibTransId="{C9C144A9-DD30-4509-BF3E-47B169B35DC3}"/>
    <dgm:cxn modelId="{1239233D-84C0-412A-B8DF-A02B13FDFBAF}" type="presOf" srcId="{4DAA76BB-CF1C-4CAC-B825-C0015099C1BA}" destId="{3614FEE4-F734-4F0D-9D74-3E3E2F0C61BE}" srcOrd="0" destOrd="0" presId="urn:microsoft.com/office/officeart/2005/8/layout/hierarchy1"/>
    <dgm:cxn modelId="{D6420340-CE4F-4A3F-9B7A-07E6C6B09198}" srcId="{5ACEBBD1-434D-4A4D-9A70-446D92BF9C4B}" destId="{3E534046-70FF-4E56-831D-36D1FD3BD74C}" srcOrd="4" destOrd="0" parTransId="{0AFEFD97-4C04-431E-8ABA-95399E9035E6}" sibTransId="{F385BBE3-98D8-4388-A122-7561D55A9AEA}"/>
    <dgm:cxn modelId="{F216E35A-8EAD-4383-BFE2-6D156794A2EF}" type="presOf" srcId="{8C6E7D7F-7D2D-4C12-9C7C-2258F538EDBF}" destId="{D59ACD7D-F260-4AD2-9949-30DBF65872ED}" srcOrd="0" destOrd="0" presId="urn:microsoft.com/office/officeart/2005/8/layout/hierarchy1"/>
    <dgm:cxn modelId="{0D5BA0D6-37C9-41F2-AF46-8EE5468F3BD0}" type="presOf" srcId="{281E629D-EFB2-4625-B51D-29947B3C55BB}" destId="{A64F993D-B1F5-45B8-A324-CB2C09ABEFDE}" srcOrd="0" destOrd="0" presId="urn:microsoft.com/office/officeart/2005/8/layout/hierarchy1"/>
    <dgm:cxn modelId="{E6EA46E6-C6A3-4D97-B0C5-E041FE508C18}" type="presOf" srcId="{68594521-D6DB-472D-8EAE-0F83CB50E5A9}" destId="{DA4525EA-C540-4A04-851D-DF561F23ACB1}" srcOrd="0" destOrd="0" presId="urn:microsoft.com/office/officeart/2005/8/layout/hierarchy1"/>
    <dgm:cxn modelId="{8649D090-1D22-4748-8BB6-6D4B22DDF2E8}" srcId="{4DAA76BB-CF1C-4CAC-B825-C0015099C1BA}" destId="{5ACEBBD1-434D-4A4D-9A70-446D92BF9C4B}" srcOrd="0" destOrd="0" parTransId="{FF1D74BB-E110-4C6C-89DE-481D0433BF7A}" sibTransId="{E2547D17-551F-47E5-9567-B0633A30FAC7}"/>
    <dgm:cxn modelId="{B22BB0C4-4823-42D6-A073-852E3DBCBE74}" type="presOf" srcId="{52C57D93-C23E-4C2E-8AD2-004E31E63BEB}" destId="{8BE31793-3A36-4BE7-B5F0-B3BDD4057A9F}" srcOrd="0" destOrd="0" presId="urn:microsoft.com/office/officeart/2005/8/layout/hierarchy1"/>
    <dgm:cxn modelId="{B005AE18-2DDA-4C17-A2A4-C754DB604573}" type="presOf" srcId="{A9C69EA7-003C-4E32-A9B3-18FF48F97D42}" destId="{D3B4ACEE-6ADB-4F26-A403-370B8ED1598D}" srcOrd="0" destOrd="0" presId="urn:microsoft.com/office/officeart/2005/8/layout/hierarchy1"/>
    <dgm:cxn modelId="{6DA9A2F6-F08B-46B3-B69B-6AB75F4CFB8F}" srcId="{5ACEBBD1-434D-4A4D-9A70-446D92BF9C4B}" destId="{10A7A416-31B2-48BC-962C-0A4C841177FF}" srcOrd="0" destOrd="0" parTransId="{1F552232-71B5-4311-86A5-0842A382B7A5}" sibTransId="{B222D433-DCD1-4E6A-B605-DB61C5969DB3}"/>
    <dgm:cxn modelId="{9B5BAE88-25B3-48AC-8DD5-BF7901EA9BE1}" type="presOf" srcId="{5ACEBBD1-434D-4A4D-9A70-446D92BF9C4B}" destId="{A64F1115-CD70-41EB-919F-33D5E24F9B7B}" srcOrd="0" destOrd="0" presId="urn:microsoft.com/office/officeart/2005/8/layout/hierarchy1"/>
    <dgm:cxn modelId="{0EAA3857-8DDF-4931-A06F-5AD7C483CFD7}" type="presOf" srcId="{7E42C105-3B82-42A7-B0A3-6D0E73E46F49}" destId="{6BED1D06-FD75-4268-A18D-01D95AAFF6C4}" srcOrd="0" destOrd="0" presId="urn:microsoft.com/office/officeart/2005/8/layout/hierarchy1"/>
    <dgm:cxn modelId="{1162D1E3-66FE-4BAD-AF15-32A1802FCAF1}" type="presOf" srcId="{0AFEFD97-4C04-431E-8ABA-95399E9035E6}" destId="{CF8D9887-577C-41AA-A099-6075B8CB585B}" srcOrd="0" destOrd="0" presId="urn:microsoft.com/office/officeart/2005/8/layout/hierarchy1"/>
    <dgm:cxn modelId="{30B40BA9-FC16-4204-A017-6E44D5F8D016}" type="presOf" srcId="{DF7131CA-3F99-4B2B-9AFA-34B7B9C05EDF}" destId="{57EA2833-64FE-4B13-BFED-90BAD585F332}" srcOrd="0" destOrd="0" presId="urn:microsoft.com/office/officeart/2005/8/layout/hierarchy1"/>
    <dgm:cxn modelId="{35A8B779-F66B-4E8B-80E1-390238FA21CC}" type="presOf" srcId="{10A7A416-31B2-48BC-962C-0A4C841177FF}" destId="{C89F244F-6E7F-48EC-ACE2-8E0F35A96001}" srcOrd="0" destOrd="0" presId="urn:microsoft.com/office/officeart/2005/8/layout/hierarchy1"/>
    <dgm:cxn modelId="{B75E846C-E045-4C83-BECE-45EBD82A2DF4}" type="presOf" srcId="{1F552232-71B5-4311-86A5-0842A382B7A5}" destId="{C6248247-CEF4-4EA5-B3B2-9653CC8DC308}" srcOrd="0" destOrd="0" presId="urn:microsoft.com/office/officeart/2005/8/layout/hierarchy1"/>
    <dgm:cxn modelId="{D2F59B9A-56F7-48EB-A862-1F6690A53F4A}" srcId="{5ACEBBD1-434D-4A4D-9A70-446D92BF9C4B}" destId="{8C6E7D7F-7D2D-4C12-9C7C-2258F538EDBF}" srcOrd="1" destOrd="0" parTransId="{281E629D-EFB2-4625-B51D-29947B3C55BB}" sibTransId="{F3BC9A5A-EC19-4999-99CA-2AD80B2AF524}"/>
    <dgm:cxn modelId="{8BFB8897-8723-456F-8DAA-CD917FD9FE73}" type="presParOf" srcId="{3614FEE4-F734-4F0D-9D74-3E3E2F0C61BE}" destId="{614FA480-2AC5-405C-8DB3-54D562C7BAB9}" srcOrd="0" destOrd="0" presId="urn:microsoft.com/office/officeart/2005/8/layout/hierarchy1"/>
    <dgm:cxn modelId="{C97DA258-9F9E-470B-86FF-770C0B70D495}" type="presParOf" srcId="{614FA480-2AC5-405C-8DB3-54D562C7BAB9}" destId="{862293E4-108E-4AE8-959B-9D428E1D23C3}" srcOrd="0" destOrd="0" presId="urn:microsoft.com/office/officeart/2005/8/layout/hierarchy1"/>
    <dgm:cxn modelId="{CFF4183E-666E-4B87-B735-74FD52FD6CC4}" type="presParOf" srcId="{862293E4-108E-4AE8-959B-9D428E1D23C3}" destId="{560BEA3C-4971-4D2D-BDB3-516AFE3347E6}" srcOrd="0" destOrd="0" presId="urn:microsoft.com/office/officeart/2005/8/layout/hierarchy1"/>
    <dgm:cxn modelId="{7B661C53-15E2-4726-9F4F-E4EBA10A2399}" type="presParOf" srcId="{862293E4-108E-4AE8-959B-9D428E1D23C3}" destId="{A64F1115-CD70-41EB-919F-33D5E24F9B7B}" srcOrd="1" destOrd="0" presId="urn:microsoft.com/office/officeart/2005/8/layout/hierarchy1"/>
    <dgm:cxn modelId="{7FFB8E65-B789-480A-B4C2-42B0429E8877}" type="presParOf" srcId="{614FA480-2AC5-405C-8DB3-54D562C7BAB9}" destId="{153742A5-5523-4C83-81E2-572E24A7183E}" srcOrd="1" destOrd="0" presId="urn:microsoft.com/office/officeart/2005/8/layout/hierarchy1"/>
    <dgm:cxn modelId="{93FCC71B-DA58-4AD2-90F9-C6839EC99FFA}" type="presParOf" srcId="{153742A5-5523-4C83-81E2-572E24A7183E}" destId="{C6248247-CEF4-4EA5-B3B2-9653CC8DC308}" srcOrd="0" destOrd="0" presId="urn:microsoft.com/office/officeart/2005/8/layout/hierarchy1"/>
    <dgm:cxn modelId="{022DD2E4-5AFE-4FEA-A648-7CCE05412E76}" type="presParOf" srcId="{153742A5-5523-4C83-81E2-572E24A7183E}" destId="{2B956156-B14E-4D62-A42C-817A8A9D69C7}" srcOrd="1" destOrd="0" presId="urn:microsoft.com/office/officeart/2005/8/layout/hierarchy1"/>
    <dgm:cxn modelId="{20BC19AF-1974-42E9-A355-4576D5F9E476}" type="presParOf" srcId="{2B956156-B14E-4D62-A42C-817A8A9D69C7}" destId="{CC86763E-4670-4B21-86DC-ED5F2EC945D6}" srcOrd="0" destOrd="0" presId="urn:microsoft.com/office/officeart/2005/8/layout/hierarchy1"/>
    <dgm:cxn modelId="{38EF9B8B-C23C-406E-9531-253307EAF22E}" type="presParOf" srcId="{CC86763E-4670-4B21-86DC-ED5F2EC945D6}" destId="{C1803E62-9473-4BF2-9CEC-C4032B4898D2}" srcOrd="0" destOrd="0" presId="urn:microsoft.com/office/officeart/2005/8/layout/hierarchy1"/>
    <dgm:cxn modelId="{069D9E38-A700-44CB-9BC5-A433F6A30BCB}" type="presParOf" srcId="{CC86763E-4670-4B21-86DC-ED5F2EC945D6}" destId="{C89F244F-6E7F-48EC-ACE2-8E0F35A96001}" srcOrd="1" destOrd="0" presId="urn:microsoft.com/office/officeart/2005/8/layout/hierarchy1"/>
    <dgm:cxn modelId="{AD9609FF-C1AE-4023-81A0-84B590E95C06}" type="presParOf" srcId="{2B956156-B14E-4D62-A42C-817A8A9D69C7}" destId="{18C6640E-39F1-43C6-9FD5-01B17544CA0F}" srcOrd="1" destOrd="0" presId="urn:microsoft.com/office/officeart/2005/8/layout/hierarchy1"/>
    <dgm:cxn modelId="{D3E6BD01-240A-4F91-B578-E64ED9BDACB7}" type="presParOf" srcId="{153742A5-5523-4C83-81E2-572E24A7183E}" destId="{A64F993D-B1F5-45B8-A324-CB2C09ABEFDE}" srcOrd="2" destOrd="0" presId="urn:microsoft.com/office/officeart/2005/8/layout/hierarchy1"/>
    <dgm:cxn modelId="{F8FCF0B2-25B5-49F6-8A79-8141AE7AD1C8}" type="presParOf" srcId="{153742A5-5523-4C83-81E2-572E24A7183E}" destId="{2E286499-8BF8-4FD1-93E1-4ADFD7603377}" srcOrd="3" destOrd="0" presId="urn:microsoft.com/office/officeart/2005/8/layout/hierarchy1"/>
    <dgm:cxn modelId="{CD019606-EE89-4D16-9AA2-DC49B57C2D7F}" type="presParOf" srcId="{2E286499-8BF8-4FD1-93E1-4ADFD7603377}" destId="{AB87205F-E7A5-4882-BAE4-DF2B84252071}" srcOrd="0" destOrd="0" presId="urn:microsoft.com/office/officeart/2005/8/layout/hierarchy1"/>
    <dgm:cxn modelId="{6E9D6720-9B8C-4DD5-A3DD-C5917A05594B}" type="presParOf" srcId="{AB87205F-E7A5-4882-BAE4-DF2B84252071}" destId="{62FC6E4D-EF2B-4CE8-B529-21FB8E5C934A}" srcOrd="0" destOrd="0" presId="urn:microsoft.com/office/officeart/2005/8/layout/hierarchy1"/>
    <dgm:cxn modelId="{73373D75-EDD9-4A01-990F-0BA166D3C044}" type="presParOf" srcId="{AB87205F-E7A5-4882-BAE4-DF2B84252071}" destId="{D59ACD7D-F260-4AD2-9949-30DBF65872ED}" srcOrd="1" destOrd="0" presId="urn:microsoft.com/office/officeart/2005/8/layout/hierarchy1"/>
    <dgm:cxn modelId="{B40B75E4-8930-4B4B-94A4-6DD00B9D5A0F}" type="presParOf" srcId="{2E286499-8BF8-4FD1-93E1-4ADFD7603377}" destId="{768DDCFD-2AE0-43EC-A7E7-23471A9977D6}" srcOrd="1" destOrd="0" presId="urn:microsoft.com/office/officeart/2005/8/layout/hierarchy1"/>
    <dgm:cxn modelId="{6BA2588C-7D9D-4BAE-891C-A9C539E35CB2}" type="presParOf" srcId="{153742A5-5523-4C83-81E2-572E24A7183E}" destId="{6BED1D06-FD75-4268-A18D-01D95AAFF6C4}" srcOrd="4" destOrd="0" presId="urn:microsoft.com/office/officeart/2005/8/layout/hierarchy1"/>
    <dgm:cxn modelId="{F1BE5DFC-D9F7-4B79-B3D8-343DADF57CC4}" type="presParOf" srcId="{153742A5-5523-4C83-81E2-572E24A7183E}" destId="{3EC5BC75-E24E-493A-A99B-2746480D12C8}" srcOrd="5" destOrd="0" presId="urn:microsoft.com/office/officeart/2005/8/layout/hierarchy1"/>
    <dgm:cxn modelId="{3EB78885-C42F-4DF3-98EE-33C5E73AD34B}" type="presParOf" srcId="{3EC5BC75-E24E-493A-A99B-2746480D12C8}" destId="{13BA4B06-E0E8-4E74-89CA-2FD71F2B41B1}" srcOrd="0" destOrd="0" presId="urn:microsoft.com/office/officeart/2005/8/layout/hierarchy1"/>
    <dgm:cxn modelId="{B8754175-0C59-4E84-82A2-E4D7C50B50F4}" type="presParOf" srcId="{13BA4B06-E0E8-4E74-89CA-2FD71F2B41B1}" destId="{0D72B57E-CF2E-4010-A623-E1B6F27C6F58}" srcOrd="0" destOrd="0" presId="urn:microsoft.com/office/officeart/2005/8/layout/hierarchy1"/>
    <dgm:cxn modelId="{EAF6D6C6-3297-426A-B137-C440DBBC9AEC}" type="presParOf" srcId="{13BA4B06-E0E8-4E74-89CA-2FD71F2B41B1}" destId="{DA4525EA-C540-4A04-851D-DF561F23ACB1}" srcOrd="1" destOrd="0" presId="urn:microsoft.com/office/officeart/2005/8/layout/hierarchy1"/>
    <dgm:cxn modelId="{EB733CAE-7AB1-41D1-955A-737087F31E5F}" type="presParOf" srcId="{3EC5BC75-E24E-493A-A99B-2746480D12C8}" destId="{F9635363-DF78-4D86-9074-3B9D5D0A65F5}" srcOrd="1" destOrd="0" presId="urn:microsoft.com/office/officeart/2005/8/layout/hierarchy1"/>
    <dgm:cxn modelId="{28367C1B-5ACF-421E-970B-CAC27A90315D}" type="presParOf" srcId="{153742A5-5523-4C83-81E2-572E24A7183E}" destId="{D3B4ACEE-6ADB-4F26-A403-370B8ED1598D}" srcOrd="6" destOrd="0" presId="urn:microsoft.com/office/officeart/2005/8/layout/hierarchy1"/>
    <dgm:cxn modelId="{D93B05C2-8360-4F19-9EE2-D9A6A434D16F}" type="presParOf" srcId="{153742A5-5523-4C83-81E2-572E24A7183E}" destId="{42726446-048D-4DC1-B9DA-0278632CDD10}" srcOrd="7" destOrd="0" presId="urn:microsoft.com/office/officeart/2005/8/layout/hierarchy1"/>
    <dgm:cxn modelId="{8228C718-45F8-401B-9B84-4C4F025D9A2D}" type="presParOf" srcId="{42726446-048D-4DC1-B9DA-0278632CDD10}" destId="{35F7F641-1547-4D73-949C-32EAB8E22B93}" srcOrd="0" destOrd="0" presId="urn:microsoft.com/office/officeart/2005/8/layout/hierarchy1"/>
    <dgm:cxn modelId="{774979F8-58DF-4D2B-8597-EEF1B9900514}" type="presParOf" srcId="{35F7F641-1547-4D73-949C-32EAB8E22B93}" destId="{3746AD3C-840C-4B96-A351-D89AFA27AD23}" srcOrd="0" destOrd="0" presId="urn:microsoft.com/office/officeart/2005/8/layout/hierarchy1"/>
    <dgm:cxn modelId="{ABD9F11F-9538-4553-BA4A-771632D874ED}" type="presParOf" srcId="{35F7F641-1547-4D73-949C-32EAB8E22B93}" destId="{57EA2833-64FE-4B13-BFED-90BAD585F332}" srcOrd="1" destOrd="0" presId="urn:microsoft.com/office/officeart/2005/8/layout/hierarchy1"/>
    <dgm:cxn modelId="{5D8C29FA-502B-46BD-9FF1-23879E7848C9}" type="presParOf" srcId="{42726446-048D-4DC1-B9DA-0278632CDD10}" destId="{B605905F-CF5C-4D5F-A716-B576B5A82FA0}" srcOrd="1" destOrd="0" presId="urn:microsoft.com/office/officeart/2005/8/layout/hierarchy1"/>
    <dgm:cxn modelId="{BAD3D70D-61A3-4551-84CA-39C4F0BCAA7A}" type="presParOf" srcId="{153742A5-5523-4C83-81E2-572E24A7183E}" destId="{CF8D9887-577C-41AA-A099-6075B8CB585B}" srcOrd="8" destOrd="0" presId="urn:microsoft.com/office/officeart/2005/8/layout/hierarchy1"/>
    <dgm:cxn modelId="{6CCBBC80-5996-4A45-8900-7848A2A6DB9A}" type="presParOf" srcId="{153742A5-5523-4C83-81E2-572E24A7183E}" destId="{5DD02B92-B1E0-414E-9FE5-01E1632B773A}" srcOrd="9" destOrd="0" presId="urn:microsoft.com/office/officeart/2005/8/layout/hierarchy1"/>
    <dgm:cxn modelId="{F069733B-F139-4A00-9915-0D72E7C28AAF}" type="presParOf" srcId="{5DD02B92-B1E0-414E-9FE5-01E1632B773A}" destId="{FDD5AF5B-AE66-47CB-B3A1-67DA63A3F244}" srcOrd="0" destOrd="0" presId="urn:microsoft.com/office/officeart/2005/8/layout/hierarchy1"/>
    <dgm:cxn modelId="{EB8C1CFC-49E9-473D-A86D-4FDBE89A8849}" type="presParOf" srcId="{FDD5AF5B-AE66-47CB-B3A1-67DA63A3F244}" destId="{4D13755A-FB21-47A1-9326-72EC561DE17E}" srcOrd="0" destOrd="0" presId="urn:microsoft.com/office/officeart/2005/8/layout/hierarchy1"/>
    <dgm:cxn modelId="{06EEF7A7-5799-4FFF-90AE-CD15480D2FC8}" type="presParOf" srcId="{FDD5AF5B-AE66-47CB-B3A1-67DA63A3F244}" destId="{EE205EDD-E82E-4DB2-945F-C8833A17465B}" srcOrd="1" destOrd="0" presId="urn:microsoft.com/office/officeart/2005/8/layout/hierarchy1"/>
    <dgm:cxn modelId="{1FEF5928-9A15-495C-9EFE-83CECBA7F581}" type="presParOf" srcId="{5DD02B92-B1E0-414E-9FE5-01E1632B773A}" destId="{620E93E4-AA50-46C4-A034-A2F704F2C0D7}" srcOrd="1" destOrd="0" presId="urn:microsoft.com/office/officeart/2005/8/layout/hierarchy1"/>
    <dgm:cxn modelId="{2CC5EBE5-C194-4DF9-9874-C16136567302}" type="presParOf" srcId="{153742A5-5523-4C83-81E2-572E24A7183E}" destId="{8BE31793-3A36-4BE7-B5F0-B3BDD4057A9F}" srcOrd="10" destOrd="0" presId="urn:microsoft.com/office/officeart/2005/8/layout/hierarchy1"/>
    <dgm:cxn modelId="{EDB38FE7-1055-409F-B372-84EEAC52B9BB}" type="presParOf" srcId="{153742A5-5523-4C83-81E2-572E24A7183E}" destId="{2F284DBF-BC5A-4698-A77E-53B6F0FB5FFF}" srcOrd="11" destOrd="0" presId="urn:microsoft.com/office/officeart/2005/8/layout/hierarchy1"/>
    <dgm:cxn modelId="{9605C4C3-BAD0-4814-B2AB-324699B14E85}" type="presParOf" srcId="{2F284DBF-BC5A-4698-A77E-53B6F0FB5FFF}" destId="{BF8A1D14-FC77-4A12-A2CA-7BE63E7706ED}" srcOrd="0" destOrd="0" presId="urn:microsoft.com/office/officeart/2005/8/layout/hierarchy1"/>
    <dgm:cxn modelId="{CF7477EC-C937-457B-8EF9-23D0E0BAACF1}" type="presParOf" srcId="{BF8A1D14-FC77-4A12-A2CA-7BE63E7706ED}" destId="{48FAF732-1145-40AC-B587-04A68675120D}" srcOrd="0" destOrd="0" presId="urn:microsoft.com/office/officeart/2005/8/layout/hierarchy1"/>
    <dgm:cxn modelId="{1E522DAC-EE78-4C6A-A7CC-63E446E36645}" type="presParOf" srcId="{BF8A1D14-FC77-4A12-A2CA-7BE63E7706ED}" destId="{B84833E1-498F-41CF-AC89-7A06FD094F4A}" srcOrd="1" destOrd="0" presId="urn:microsoft.com/office/officeart/2005/8/layout/hierarchy1"/>
    <dgm:cxn modelId="{A421773D-82F8-4C23-960C-1BBA8FA2A641}" type="presParOf" srcId="{2F284DBF-BC5A-4698-A77E-53B6F0FB5FFF}" destId="{B92D6B43-B1F6-4367-B452-1630214EEE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0032E9-701C-4B8C-ABDD-3DED82F3AF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141B48-0A13-4CC5-ADA0-CCC97880A2EC}">
      <dgm:prSet phldrT="[Текст]"/>
      <dgm:spPr/>
      <dgm:t>
        <a:bodyPr/>
        <a:lstStyle/>
        <a:p>
          <a:r>
            <a:rPr lang="ru-RU" dirty="0" smtClean="0"/>
            <a:t>Слово</a:t>
          </a:r>
          <a:endParaRPr lang="ru-RU" dirty="0"/>
        </a:p>
      </dgm:t>
    </dgm:pt>
    <dgm:pt modelId="{9B84DCE7-304A-42EE-8316-BAB4A0703D18}" type="parTrans" cxnId="{2AF7DF16-FC7F-4F9D-A290-29C45F0E3528}">
      <dgm:prSet/>
      <dgm:spPr/>
      <dgm:t>
        <a:bodyPr/>
        <a:lstStyle/>
        <a:p>
          <a:endParaRPr lang="ru-RU"/>
        </a:p>
      </dgm:t>
    </dgm:pt>
    <dgm:pt modelId="{2AB0688C-8811-463D-9699-1F2FF4D5A426}" type="sibTrans" cxnId="{2AF7DF16-FC7F-4F9D-A290-29C45F0E3528}">
      <dgm:prSet/>
      <dgm:spPr/>
      <dgm:t>
        <a:bodyPr/>
        <a:lstStyle/>
        <a:p>
          <a:endParaRPr lang="ru-RU"/>
        </a:p>
      </dgm:t>
    </dgm:pt>
    <dgm:pt modelId="{8DF83BEF-A2EF-4907-A9AA-15703AB5B1D2}">
      <dgm:prSet phldrT="[Текст]" custT="1"/>
      <dgm:spPr/>
      <dgm:t>
        <a:bodyPr/>
        <a:lstStyle/>
        <a:p>
          <a:r>
            <a:rPr lang="ru-RU" sz="1600" dirty="0" smtClean="0"/>
            <a:t>Признак</a:t>
          </a:r>
          <a:endParaRPr lang="ru-RU" sz="1600" dirty="0"/>
        </a:p>
      </dgm:t>
    </dgm:pt>
    <dgm:pt modelId="{7B911321-53A3-41A9-951F-F34294E34AAF}" type="parTrans" cxnId="{0AE16D83-7861-445F-910D-BAD9C911D9D6}">
      <dgm:prSet/>
      <dgm:spPr/>
      <dgm:t>
        <a:bodyPr/>
        <a:lstStyle/>
        <a:p>
          <a:endParaRPr lang="ru-RU"/>
        </a:p>
      </dgm:t>
    </dgm:pt>
    <dgm:pt modelId="{86980D28-08A9-4632-B990-B7822A15351C}" type="sibTrans" cxnId="{0AE16D83-7861-445F-910D-BAD9C911D9D6}">
      <dgm:prSet/>
      <dgm:spPr/>
      <dgm:t>
        <a:bodyPr/>
        <a:lstStyle/>
        <a:p>
          <a:endParaRPr lang="ru-RU"/>
        </a:p>
      </dgm:t>
    </dgm:pt>
    <dgm:pt modelId="{771BE8F8-0E12-435D-88EF-0997B57F96FB}">
      <dgm:prSet phldrT="[Текст]" custT="1"/>
      <dgm:spPr/>
      <dgm:t>
        <a:bodyPr/>
        <a:lstStyle/>
        <a:p>
          <a:r>
            <a:rPr lang="ru-RU" sz="1600" dirty="0" smtClean="0"/>
            <a:t>Какой? Какая?  Какое? Какие?</a:t>
          </a:r>
          <a:endParaRPr lang="ru-RU" sz="1600" dirty="0"/>
        </a:p>
      </dgm:t>
    </dgm:pt>
    <dgm:pt modelId="{EDAEA8B2-81C4-482E-B075-FDE6233E5B68}" type="parTrans" cxnId="{4ED42C1B-7AFF-4176-96EA-C5A62BF9A7F9}">
      <dgm:prSet/>
      <dgm:spPr/>
      <dgm:t>
        <a:bodyPr/>
        <a:lstStyle/>
        <a:p>
          <a:endParaRPr lang="ru-RU"/>
        </a:p>
      </dgm:t>
    </dgm:pt>
    <dgm:pt modelId="{8827B3EE-7D80-45F4-B491-701BA6C95389}" type="sibTrans" cxnId="{4ED42C1B-7AFF-4176-96EA-C5A62BF9A7F9}">
      <dgm:prSet/>
      <dgm:spPr/>
      <dgm:t>
        <a:bodyPr/>
        <a:lstStyle/>
        <a:p>
          <a:endParaRPr lang="ru-RU"/>
        </a:p>
      </dgm:t>
    </dgm:pt>
    <dgm:pt modelId="{390B59F9-C480-4390-B8AB-992052BB40E9}" type="pres">
      <dgm:prSet presAssocID="{0B0032E9-701C-4B8C-ABDD-3DED82F3AF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0BFAE0-3827-4D06-9716-56B508B94A28}" type="pres">
      <dgm:prSet presAssocID="{09141B48-0A13-4CC5-ADA0-CCC97880A2EC}" presName="hierRoot1" presStyleCnt="0"/>
      <dgm:spPr/>
    </dgm:pt>
    <dgm:pt modelId="{D66AA9DF-E486-4A89-A2A1-BDA9B64A9869}" type="pres">
      <dgm:prSet presAssocID="{09141B48-0A13-4CC5-ADA0-CCC97880A2EC}" presName="composite" presStyleCnt="0"/>
      <dgm:spPr/>
    </dgm:pt>
    <dgm:pt modelId="{C5AAA63F-2114-4DD7-A979-0E2B0E43CC1A}" type="pres">
      <dgm:prSet presAssocID="{09141B48-0A13-4CC5-ADA0-CCC97880A2EC}" presName="background" presStyleLbl="node0" presStyleIdx="0" presStyleCnt="1"/>
      <dgm:spPr/>
    </dgm:pt>
    <dgm:pt modelId="{7443A63A-9FB3-4333-B747-287D043D8D61}" type="pres">
      <dgm:prSet presAssocID="{09141B48-0A13-4CC5-ADA0-CCC97880A2E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F53C8B-A699-4CDD-9A01-C71C844B803A}" type="pres">
      <dgm:prSet presAssocID="{09141B48-0A13-4CC5-ADA0-CCC97880A2EC}" presName="hierChild2" presStyleCnt="0"/>
      <dgm:spPr/>
    </dgm:pt>
    <dgm:pt modelId="{2C85C9A5-3994-4778-A374-D4CB2BCB1C13}" type="pres">
      <dgm:prSet presAssocID="{7B911321-53A3-41A9-951F-F34294E34A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059446C-F36F-4F58-89E9-CB3A1515AFE2}" type="pres">
      <dgm:prSet presAssocID="{8DF83BEF-A2EF-4907-A9AA-15703AB5B1D2}" presName="hierRoot2" presStyleCnt="0"/>
      <dgm:spPr/>
    </dgm:pt>
    <dgm:pt modelId="{4E41B126-F0B8-4852-9B9A-69FBCAD7C4F3}" type="pres">
      <dgm:prSet presAssocID="{8DF83BEF-A2EF-4907-A9AA-15703AB5B1D2}" presName="composite2" presStyleCnt="0"/>
      <dgm:spPr/>
    </dgm:pt>
    <dgm:pt modelId="{B14FCB18-FA7C-4C79-90BC-F2188B7FD0DD}" type="pres">
      <dgm:prSet presAssocID="{8DF83BEF-A2EF-4907-A9AA-15703AB5B1D2}" presName="background2" presStyleLbl="node2" presStyleIdx="0" presStyleCnt="2"/>
      <dgm:spPr/>
    </dgm:pt>
    <dgm:pt modelId="{0BFB65F5-120B-4197-AE2F-4A888F58942A}" type="pres">
      <dgm:prSet presAssocID="{8DF83BEF-A2EF-4907-A9AA-15703AB5B1D2}" presName="text2" presStyleLbl="fgAcc2" presStyleIdx="0" presStyleCnt="2" custScaleX="78855" custLinFactNeighborX="-3755" custLinFactNeighborY="-5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C2828-68AD-4DCA-A711-50DA4AF112B3}" type="pres">
      <dgm:prSet presAssocID="{8DF83BEF-A2EF-4907-A9AA-15703AB5B1D2}" presName="hierChild3" presStyleCnt="0"/>
      <dgm:spPr/>
    </dgm:pt>
    <dgm:pt modelId="{C0BB7B86-85F4-446E-82E4-15EFB653C69E}" type="pres">
      <dgm:prSet presAssocID="{EDAEA8B2-81C4-482E-B075-FDE6233E5B6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EEAC37B-9C2F-4FBB-A5F6-9238C0C9B360}" type="pres">
      <dgm:prSet presAssocID="{771BE8F8-0E12-435D-88EF-0997B57F96FB}" presName="hierRoot2" presStyleCnt="0"/>
      <dgm:spPr/>
    </dgm:pt>
    <dgm:pt modelId="{C989B662-3B27-4A84-B6B8-E710A401422A}" type="pres">
      <dgm:prSet presAssocID="{771BE8F8-0E12-435D-88EF-0997B57F96FB}" presName="composite2" presStyleCnt="0"/>
      <dgm:spPr/>
    </dgm:pt>
    <dgm:pt modelId="{0283AEBF-6B1E-4741-ACC2-607FE31D39A1}" type="pres">
      <dgm:prSet presAssocID="{771BE8F8-0E12-435D-88EF-0997B57F96FB}" presName="background2" presStyleLbl="node2" presStyleIdx="1" presStyleCnt="2"/>
      <dgm:spPr/>
    </dgm:pt>
    <dgm:pt modelId="{2BEF5BB2-048F-4208-809C-48F928985724}" type="pres">
      <dgm:prSet presAssocID="{771BE8F8-0E12-435D-88EF-0997B57F96FB}" presName="text2" presStyleLbl="fgAcc2" presStyleIdx="1" presStyleCnt="2" custScaleX="69180" custLinFactNeighborX="2688" custLinFactNeighborY="2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C2CD4A-DB80-451F-9ACB-909CF035AF42}" type="pres">
      <dgm:prSet presAssocID="{771BE8F8-0E12-435D-88EF-0997B57F96FB}" presName="hierChild3" presStyleCnt="0"/>
      <dgm:spPr/>
    </dgm:pt>
  </dgm:ptLst>
  <dgm:cxnLst>
    <dgm:cxn modelId="{0AE16D83-7861-445F-910D-BAD9C911D9D6}" srcId="{09141B48-0A13-4CC5-ADA0-CCC97880A2EC}" destId="{8DF83BEF-A2EF-4907-A9AA-15703AB5B1D2}" srcOrd="0" destOrd="0" parTransId="{7B911321-53A3-41A9-951F-F34294E34AAF}" sibTransId="{86980D28-08A9-4632-B990-B7822A15351C}"/>
    <dgm:cxn modelId="{4CEF3B76-8FD8-4829-BCDB-62F1A0D34A9F}" type="presOf" srcId="{7B911321-53A3-41A9-951F-F34294E34AAF}" destId="{2C85C9A5-3994-4778-A374-D4CB2BCB1C13}" srcOrd="0" destOrd="0" presId="urn:microsoft.com/office/officeart/2005/8/layout/hierarchy1"/>
    <dgm:cxn modelId="{2AF7DF16-FC7F-4F9D-A290-29C45F0E3528}" srcId="{0B0032E9-701C-4B8C-ABDD-3DED82F3AFD5}" destId="{09141B48-0A13-4CC5-ADA0-CCC97880A2EC}" srcOrd="0" destOrd="0" parTransId="{9B84DCE7-304A-42EE-8316-BAB4A0703D18}" sibTransId="{2AB0688C-8811-463D-9699-1F2FF4D5A426}"/>
    <dgm:cxn modelId="{4982CCB8-C29E-436D-AD46-5DE273EB9261}" type="presOf" srcId="{8DF83BEF-A2EF-4907-A9AA-15703AB5B1D2}" destId="{0BFB65F5-120B-4197-AE2F-4A888F58942A}" srcOrd="0" destOrd="0" presId="urn:microsoft.com/office/officeart/2005/8/layout/hierarchy1"/>
    <dgm:cxn modelId="{B1C2F3F1-EFBA-43A9-AD5B-912C48D77E1B}" type="presOf" srcId="{EDAEA8B2-81C4-482E-B075-FDE6233E5B68}" destId="{C0BB7B86-85F4-446E-82E4-15EFB653C69E}" srcOrd="0" destOrd="0" presId="urn:microsoft.com/office/officeart/2005/8/layout/hierarchy1"/>
    <dgm:cxn modelId="{6B251E39-9559-45E0-81AA-20E243BDADBC}" type="presOf" srcId="{09141B48-0A13-4CC5-ADA0-CCC97880A2EC}" destId="{7443A63A-9FB3-4333-B747-287D043D8D61}" srcOrd="0" destOrd="0" presId="urn:microsoft.com/office/officeart/2005/8/layout/hierarchy1"/>
    <dgm:cxn modelId="{3C0E89D6-EC9E-4AD3-BB34-0263773E89EF}" type="presOf" srcId="{0B0032E9-701C-4B8C-ABDD-3DED82F3AFD5}" destId="{390B59F9-C480-4390-B8AB-992052BB40E9}" srcOrd="0" destOrd="0" presId="urn:microsoft.com/office/officeart/2005/8/layout/hierarchy1"/>
    <dgm:cxn modelId="{4ED42C1B-7AFF-4176-96EA-C5A62BF9A7F9}" srcId="{09141B48-0A13-4CC5-ADA0-CCC97880A2EC}" destId="{771BE8F8-0E12-435D-88EF-0997B57F96FB}" srcOrd="1" destOrd="0" parTransId="{EDAEA8B2-81C4-482E-B075-FDE6233E5B68}" sibTransId="{8827B3EE-7D80-45F4-B491-701BA6C95389}"/>
    <dgm:cxn modelId="{DB10C1B0-C47F-4016-AFD7-5F532502AB74}" type="presOf" srcId="{771BE8F8-0E12-435D-88EF-0997B57F96FB}" destId="{2BEF5BB2-048F-4208-809C-48F928985724}" srcOrd="0" destOrd="0" presId="urn:microsoft.com/office/officeart/2005/8/layout/hierarchy1"/>
    <dgm:cxn modelId="{6F914EDE-F092-474F-909E-F1080433E409}" type="presParOf" srcId="{390B59F9-C480-4390-B8AB-992052BB40E9}" destId="{0B0BFAE0-3827-4D06-9716-56B508B94A28}" srcOrd="0" destOrd="0" presId="urn:microsoft.com/office/officeart/2005/8/layout/hierarchy1"/>
    <dgm:cxn modelId="{1C68E8E7-55EC-4B14-AB87-47B0AA370E11}" type="presParOf" srcId="{0B0BFAE0-3827-4D06-9716-56B508B94A28}" destId="{D66AA9DF-E486-4A89-A2A1-BDA9B64A9869}" srcOrd="0" destOrd="0" presId="urn:microsoft.com/office/officeart/2005/8/layout/hierarchy1"/>
    <dgm:cxn modelId="{E8313BEB-3BDC-4471-AABD-9D8D54E8AFC3}" type="presParOf" srcId="{D66AA9DF-E486-4A89-A2A1-BDA9B64A9869}" destId="{C5AAA63F-2114-4DD7-A979-0E2B0E43CC1A}" srcOrd="0" destOrd="0" presId="urn:microsoft.com/office/officeart/2005/8/layout/hierarchy1"/>
    <dgm:cxn modelId="{80DB9820-DF50-4F10-B355-F29071277D57}" type="presParOf" srcId="{D66AA9DF-E486-4A89-A2A1-BDA9B64A9869}" destId="{7443A63A-9FB3-4333-B747-287D043D8D61}" srcOrd="1" destOrd="0" presId="urn:microsoft.com/office/officeart/2005/8/layout/hierarchy1"/>
    <dgm:cxn modelId="{A91EBFC8-A963-4EFD-9EEF-0C544B8FCFD6}" type="presParOf" srcId="{0B0BFAE0-3827-4D06-9716-56B508B94A28}" destId="{2CF53C8B-A699-4CDD-9A01-C71C844B803A}" srcOrd="1" destOrd="0" presId="urn:microsoft.com/office/officeart/2005/8/layout/hierarchy1"/>
    <dgm:cxn modelId="{A3047535-FB7F-4430-9F98-8C6BCDB94568}" type="presParOf" srcId="{2CF53C8B-A699-4CDD-9A01-C71C844B803A}" destId="{2C85C9A5-3994-4778-A374-D4CB2BCB1C13}" srcOrd="0" destOrd="0" presId="urn:microsoft.com/office/officeart/2005/8/layout/hierarchy1"/>
    <dgm:cxn modelId="{F832C106-C3ED-4107-926E-ABC76CA30ED2}" type="presParOf" srcId="{2CF53C8B-A699-4CDD-9A01-C71C844B803A}" destId="{7059446C-F36F-4F58-89E9-CB3A1515AFE2}" srcOrd="1" destOrd="0" presId="urn:microsoft.com/office/officeart/2005/8/layout/hierarchy1"/>
    <dgm:cxn modelId="{0AFD46EF-9DC9-44A2-8C88-341B8B259182}" type="presParOf" srcId="{7059446C-F36F-4F58-89E9-CB3A1515AFE2}" destId="{4E41B126-F0B8-4852-9B9A-69FBCAD7C4F3}" srcOrd="0" destOrd="0" presId="urn:microsoft.com/office/officeart/2005/8/layout/hierarchy1"/>
    <dgm:cxn modelId="{9293D1A5-E9D6-4E73-8317-490627EEB98A}" type="presParOf" srcId="{4E41B126-F0B8-4852-9B9A-69FBCAD7C4F3}" destId="{B14FCB18-FA7C-4C79-90BC-F2188B7FD0DD}" srcOrd="0" destOrd="0" presId="urn:microsoft.com/office/officeart/2005/8/layout/hierarchy1"/>
    <dgm:cxn modelId="{9F2920D8-8F59-4D19-9AB7-8971597C5E3B}" type="presParOf" srcId="{4E41B126-F0B8-4852-9B9A-69FBCAD7C4F3}" destId="{0BFB65F5-120B-4197-AE2F-4A888F58942A}" srcOrd="1" destOrd="0" presId="urn:microsoft.com/office/officeart/2005/8/layout/hierarchy1"/>
    <dgm:cxn modelId="{492A595E-09DF-4948-A347-0A647B6C5FBF}" type="presParOf" srcId="{7059446C-F36F-4F58-89E9-CB3A1515AFE2}" destId="{F5CC2828-68AD-4DCA-A711-50DA4AF112B3}" srcOrd="1" destOrd="0" presId="urn:microsoft.com/office/officeart/2005/8/layout/hierarchy1"/>
    <dgm:cxn modelId="{CAE25EA0-F28F-4B7A-81F4-DC041EA8B525}" type="presParOf" srcId="{2CF53C8B-A699-4CDD-9A01-C71C844B803A}" destId="{C0BB7B86-85F4-446E-82E4-15EFB653C69E}" srcOrd="2" destOrd="0" presId="urn:microsoft.com/office/officeart/2005/8/layout/hierarchy1"/>
    <dgm:cxn modelId="{16A100C3-EC44-45A0-BB88-16AE06D78904}" type="presParOf" srcId="{2CF53C8B-A699-4CDD-9A01-C71C844B803A}" destId="{1EEAC37B-9C2F-4FBB-A5F6-9238C0C9B360}" srcOrd="3" destOrd="0" presId="urn:microsoft.com/office/officeart/2005/8/layout/hierarchy1"/>
    <dgm:cxn modelId="{8D3159D1-675A-4FA8-BD1F-29FC39FFB614}" type="presParOf" srcId="{1EEAC37B-9C2F-4FBB-A5F6-9238C0C9B360}" destId="{C989B662-3B27-4A84-B6B8-E710A401422A}" srcOrd="0" destOrd="0" presId="urn:microsoft.com/office/officeart/2005/8/layout/hierarchy1"/>
    <dgm:cxn modelId="{F75B1966-2E33-4B5A-9F93-F64DA025040B}" type="presParOf" srcId="{C989B662-3B27-4A84-B6B8-E710A401422A}" destId="{0283AEBF-6B1E-4741-ACC2-607FE31D39A1}" srcOrd="0" destOrd="0" presId="urn:microsoft.com/office/officeart/2005/8/layout/hierarchy1"/>
    <dgm:cxn modelId="{6A9C4230-8881-4735-84D5-1E80C1AEB6C0}" type="presParOf" srcId="{C989B662-3B27-4A84-B6B8-E710A401422A}" destId="{2BEF5BB2-048F-4208-809C-48F928985724}" srcOrd="1" destOrd="0" presId="urn:microsoft.com/office/officeart/2005/8/layout/hierarchy1"/>
    <dgm:cxn modelId="{A69CA167-AA88-4E48-B3FB-5CF4B2F63355}" type="presParOf" srcId="{1EEAC37B-9C2F-4FBB-A5F6-9238C0C9B360}" destId="{CDC2CD4A-DB80-451F-9ACB-909CF035AF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B7B86-85F4-446E-82E4-15EFB653C69E}">
      <dsp:nvSpPr>
        <dsp:cNvPr id="0" name=""/>
        <dsp:cNvSpPr/>
      </dsp:nvSpPr>
      <dsp:spPr>
        <a:xfrm>
          <a:off x="2995624" y="1687844"/>
          <a:ext cx="1343144" cy="77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733"/>
              </a:lnTo>
              <a:lnTo>
                <a:pt x="1343144" y="526733"/>
              </a:lnTo>
              <a:lnTo>
                <a:pt x="1343144" y="772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5C9A5-3994-4778-A374-D4CB2BCB1C13}">
      <dsp:nvSpPr>
        <dsp:cNvPr id="0" name=""/>
        <dsp:cNvSpPr/>
      </dsp:nvSpPr>
      <dsp:spPr>
        <a:xfrm>
          <a:off x="1781043" y="1687844"/>
          <a:ext cx="1214580" cy="772936"/>
        </a:xfrm>
        <a:custGeom>
          <a:avLst/>
          <a:gdLst/>
          <a:ahLst/>
          <a:cxnLst/>
          <a:rect l="0" t="0" r="0" b="0"/>
          <a:pathLst>
            <a:path>
              <a:moveTo>
                <a:pt x="1214580" y="0"/>
              </a:moveTo>
              <a:lnTo>
                <a:pt x="1214580" y="526733"/>
              </a:lnTo>
              <a:lnTo>
                <a:pt x="0" y="526733"/>
              </a:lnTo>
              <a:lnTo>
                <a:pt x="0" y="772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AA63F-2114-4DD7-A979-0E2B0E43CC1A}">
      <dsp:nvSpPr>
        <dsp:cNvPr id="0" name=""/>
        <dsp:cNvSpPr/>
      </dsp:nvSpPr>
      <dsp:spPr>
        <a:xfrm>
          <a:off x="1666793" y="229"/>
          <a:ext cx="2657661" cy="168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3A63A-9FB3-4333-B747-287D043D8D61}">
      <dsp:nvSpPr>
        <dsp:cNvPr id="0" name=""/>
        <dsp:cNvSpPr/>
      </dsp:nvSpPr>
      <dsp:spPr>
        <a:xfrm>
          <a:off x="1962089" y="280760"/>
          <a:ext cx="2657661" cy="1687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Слово</a:t>
          </a:r>
          <a:endParaRPr lang="ru-RU" sz="3300" kern="1200" dirty="0"/>
        </a:p>
      </dsp:txBody>
      <dsp:txXfrm>
        <a:off x="2011518" y="330189"/>
        <a:ext cx="2558803" cy="1588756"/>
      </dsp:txXfrm>
    </dsp:sp>
    <dsp:sp modelId="{B14FCB18-FA7C-4C79-90BC-F2188B7FD0DD}">
      <dsp:nvSpPr>
        <dsp:cNvPr id="0" name=""/>
        <dsp:cNvSpPr/>
      </dsp:nvSpPr>
      <dsp:spPr>
        <a:xfrm>
          <a:off x="733194" y="2460780"/>
          <a:ext cx="2095698" cy="168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B65F5-120B-4197-AE2F-4A888F58942A}">
      <dsp:nvSpPr>
        <dsp:cNvPr id="0" name=""/>
        <dsp:cNvSpPr/>
      </dsp:nvSpPr>
      <dsp:spPr>
        <a:xfrm>
          <a:off x="1028489" y="2741311"/>
          <a:ext cx="2095698" cy="1687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Предмет</a:t>
          </a:r>
          <a:endParaRPr lang="ru-RU" sz="3300" kern="1200" dirty="0"/>
        </a:p>
      </dsp:txBody>
      <dsp:txXfrm>
        <a:off x="1077918" y="2790740"/>
        <a:ext cx="1996840" cy="1588756"/>
      </dsp:txXfrm>
    </dsp:sp>
    <dsp:sp modelId="{0283AEBF-6B1E-4741-ACC2-607FE31D39A1}">
      <dsp:nvSpPr>
        <dsp:cNvPr id="0" name=""/>
        <dsp:cNvSpPr/>
      </dsp:nvSpPr>
      <dsp:spPr>
        <a:xfrm>
          <a:off x="3419484" y="2460780"/>
          <a:ext cx="1838569" cy="168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F5BB2-048F-4208-809C-48F928985724}">
      <dsp:nvSpPr>
        <dsp:cNvPr id="0" name=""/>
        <dsp:cNvSpPr/>
      </dsp:nvSpPr>
      <dsp:spPr>
        <a:xfrm>
          <a:off x="3714779" y="2741311"/>
          <a:ext cx="1838569" cy="1687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Кто? Что?</a:t>
          </a:r>
          <a:endParaRPr lang="ru-RU" sz="3300" kern="1200" dirty="0"/>
        </a:p>
      </dsp:txBody>
      <dsp:txXfrm>
        <a:off x="3764208" y="2790740"/>
        <a:ext cx="1739711" cy="158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B7B86-85F4-446E-82E4-15EFB653C69E}">
      <dsp:nvSpPr>
        <dsp:cNvPr id="0" name=""/>
        <dsp:cNvSpPr/>
      </dsp:nvSpPr>
      <dsp:spPr>
        <a:xfrm>
          <a:off x="2995624" y="1687844"/>
          <a:ext cx="1414582" cy="77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963"/>
              </a:lnTo>
              <a:lnTo>
                <a:pt x="1414582" y="526963"/>
              </a:lnTo>
              <a:lnTo>
                <a:pt x="1414582" y="773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5C9A5-3994-4778-A374-D4CB2BCB1C13}">
      <dsp:nvSpPr>
        <dsp:cNvPr id="0" name=""/>
        <dsp:cNvSpPr/>
      </dsp:nvSpPr>
      <dsp:spPr>
        <a:xfrm>
          <a:off x="1752686" y="1687844"/>
          <a:ext cx="1242937" cy="746272"/>
        </a:xfrm>
        <a:custGeom>
          <a:avLst/>
          <a:gdLst/>
          <a:ahLst/>
          <a:cxnLst/>
          <a:rect l="0" t="0" r="0" b="0"/>
          <a:pathLst>
            <a:path>
              <a:moveTo>
                <a:pt x="1242937" y="0"/>
              </a:moveTo>
              <a:lnTo>
                <a:pt x="1242937" y="500069"/>
              </a:lnTo>
              <a:lnTo>
                <a:pt x="0" y="500069"/>
              </a:lnTo>
              <a:lnTo>
                <a:pt x="0" y="746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AA63F-2114-4DD7-A979-0E2B0E43CC1A}">
      <dsp:nvSpPr>
        <dsp:cNvPr id="0" name=""/>
        <dsp:cNvSpPr/>
      </dsp:nvSpPr>
      <dsp:spPr>
        <a:xfrm>
          <a:off x="1666793" y="229"/>
          <a:ext cx="2657661" cy="168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3A63A-9FB3-4333-B747-287D043D8D61}">
      <dsp:nvSpPr>
        <dsp:cNvPr id="0" name=""/>
        <dsp:cNvSpPr/>
      </dsp:nvSpPr>
      <dsp:spPr>
        <a:xfrm>
          <a:off x="1962089" y="280760"/>
          <a:ext cx="2657661" cy="1687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Слово</a:t>
          </a:r>
          <a:endParaRPr lang="ru-RU" sz="5600" kern="1200" dirty="0"/>
        </a:p>
      </dsp:txBody>
      <dsp:txXfrm>
        <a:off x="2011518" y="330189"/>
        <a:ext cx="2558803" cy="1588756"/>
      </dsp:txXfrm>
    </dsp:sp>
    <dsp:sp modelId="{B14FCB18-FA7C-4C79-90BC-F2188B7FD0DD}">
      <dsp:nvSpPr>
        <dsp:cNvPr id="0" name=""/>
        <dsp:cNvSpPr/>
      </dsp:nvSpPr>
      <dsp:spPr>
        <a:xfrm>
          <a:off x="704836" y="2434116"/>
          <a:ext cx="2095698" cy="168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B65F5-120B-4197-AE2F-4A888F58942A}">
      <dsp:nvSpPr>
        <dsp:cNvPr id="0" name=""/>
        <dsp:cNvSpPr/>
      </dsp:nvSpPr>
      <dsp:spPr>
        <a:xfrm>
          <a:off x="1000132" y="2714647"/>
          <a:ext cx="2095698" cy="1687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?   </a:t>
          </a:r>
          <a:r>
            <a:rPr lang="ru-RU" sz="1600" kern="1200" dirty="0" smtClean="0"/>
            <a:t>Что обозначает?</a:t>
          </a:r>
          <a:endParaRPr lang="ru-RU" sz="1600" kern="1200" dirty="0"/>
        </a:p>
      </dsp:txBody>
      <dsp:txXfrm>
        <a:off x="1049561" y="2764076"/>
        <a:ext cx="1996840" cy="1588756"/>
      </dsp:txXfrm>
    </dsp:sp>
    <dsp:sp modelId="{0283AEBF-6B1E-4741-ACC2-607FE31D39A1}">
      <dsp:nvSpPr>
        <dsp:cNvPr id="0" name=""/>
        <dsp:cNvSpPr/>
      </dsp:nvSpPr>
      <dsp:spPr>
        <a:xfrm>
          <a:off x="3490922" y="2461010"/>
          <a:ext cx="1838569" cy="168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F5BB2-048F-4208-809C-48F928985724}">
      <dsp:nvSpPr>
        <dsp:cNvPr id="0" name=""/>
        <dsp:cNvSpPr/>
      </dsp:nvSpPr>
      <dsp:spPr>
        <a:xfrm>
          <a:off x="3786217" y="2741541"/>
          <a:ext cx="1838569" cy="1687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? </a:t>
          </a:r>
          <a:r>
            <a:rPr lang="ru-RU" sz="1600" kern="1200" dirty="0" smtClean="0"/>
            <a:t>На какие вопросы отвечает?</a:t>
          </a:r>
          <a:endParaRPr lang="ru-RU" sz="1600" kern="1200" dirty="0"/>
        </a:p>
      </dsp:txBody>
      <dsp:txXfrm>
        <a:off x="3835646" y="2790970"/>
        <a:ext cx="1739711" cy="1588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9663A-2C8B-47B9-A4E0-0F499F4CCF0C}">
      <dsp:nvSpPr>
        <dsp:cNvPr id="0" name=""/>
        <dsp:cNvSpPr/>
      </dsp:nvSpPr>
      <dsp:spPr>
        <a:xfrm>
          <a:off x="2995624" y="1687844"/>
          <a:ext cx="1466938" cy="773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963"/>
              </a:lnTo>
              <a:lnTo>
                <a:pt x="1466938" y="526963"/>
              </a:lnTo>
              <a:lnTo>
                <a:pt x="1466938" y="773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5C9A5-3994-4778-A374-D4CB2BCB1C13}">
      <dsp:nvSpPr>
        <dsp:cNvPr id="0" name=""/>
        <dsp:cNvSpPr/>
      </dsp:nvSpPr>
      <dsp:spPr>
        <a:xfrm>
          <a:off x="1343140" y="1687844"/>
          <a:ext cx="1652483" cy="746272"/>
        </a:xfrm>
        <a:custGeom>
          <a:avLst/>
          <a:gdLst/>
          <a:ahLst/>
          <a:cxnLst/>
          <a:rect l="0" t="0" r="0" b="0"/>
          <a:pathLst>
            <a:path>
              <a:moveTo>
                <a:pt x="1652483" y="0"/>
              </a:moveTo>
              <a:lnTo>
                <a:pt x="1652483" y="500069"/>
              </a:lnTo>
              <a:lnTo>
                <a:pt x="0" y="500069"/>
              </a:lnTo>
              <a:lnTo>
                <a:pt x="0" y="746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AA63F-2114-4DD7-A979-0E2B0E43CC1A}">
      <dsp:nvSpPr>
        <dsp:cNvPr id="0" name=""/>
        <dsp:cNvSpPr/>
      </dsp:nvSpPr>
      <dsp:spPr>
        <a:xfrm>
          <a:off x="1666793" y="229"/>
          <a:ext cx="2657661" cy="168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3A63A-9FB3-4333-B747-287D043D8D61}">
      <dsp:nvSpPr>
        <dsp:cNvPr id="0" name=""/>
        <dsp:cNvSpPr/>
      </dsp:nvSpPr>
      <dsp:spPr>
        <a:xfrm>
          <a:off x="1962089" y="280760"/>
          <a:ext cx="2657661" cy="1687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Слово</a:t>
          </a:r>
          <a:endParaRPr lang="ru-RU" sz="5600" kern="1200" dirty="0"/>
        </a:p>
      </dsp:txBody>
      <dsp:txXfrm>
        <a:off x="2011518" y="330189"/>
        <a:ext cx="2558803" cy="1588756"/>
      </dsp:txXfrm>
    </dsp:sp>
    <dsp:sp modelId="{B14FCB18-FA7C-4C79-90BC-F2188B7FD0DD}">
      <dsp:nvSpPr>
        <dsp:cNvPr id="0" name=""/>
        <dsp:cNvSpPr/>
      </dsp:nvSpPr>
      <dsp:spPr>
        <a:xfrm>
          <a:off x="295291" y="2434116"/>
          <a:ext cx="2095698" cy="168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B65F5-120B-4197-AE2F-4A888F58942A}">
      <dsp:nvSpPr>
        <dsp:cNvPr id="0" name=""/>
        <dsp:cNvSpPr/>
      </dsp:nvSpPr>
      <dsp:spPr>
        <a:xfrm>
          <a:off x="590587" y="2714647"/>
          <a:ext cx="2095698" cy="1687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Признак</a:t>
          </a:r>
          <a:endParaRPr lang="ru-RU" sz="1600" kern="1200" dirty="0"/>
        </a:p>
      </dsp:txBody>
      <dsp:txXfrm>
        <a:off x="640016" y="2764076"/>
        <a:ext cx="1996840" cy="1588756"/>
      </dsp:txXfrm>
    </dsp:sp>
    <dsp:sp modelId="{8DBBB834-1D7B-4EDB-8227-0FF8B9FBD290}">
      <dsp:nvSpPr>
        <dsp:cNvPr id="0" name=""/>
        <dsp:cNvSpPr/>
      </dsp:nvSpPr>
      <dsp:spPr>
        <a:xfrm>
          <a:off x="3133732" y="2461010"/>
          <a:ext cx="2657661" cy="1687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2E702-E7CF-4A20-9B7A-0901E986B94F}">
      <dsp:nvSpPr>
        <dsp:cNvPr id="0" name=""/>
        <dsp:cNvSpPr/>
      </dsp:nvSpPr>
      <dsp:spPr>
        <a:xfrm>
          <a:off x="3429028" y="2741541"/>
          <a:ext cx="2657661" cy="1687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Вопросы</a:t>
          </a:r>
          <a:endParaRPr lang="ru-RU" sz="1600" kern="1200" dirty="0"/>
        </a:p>
      </dsp:txBody>
      <dsp:txXfrm>
        <a:off x="3478457" y="2790970"/>
        <a:ext cx="2558803" cy="1588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3F98-52CA-4817-8528-34E120F7601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12C77-1A64-4D90-BA50-8BFF42A9D0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0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2C77-1A64-4D90-BA50-8BFF42A9D0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2C77-1A64-4D90-BA50-8BFF42A9D0B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2C77-1A64-4D90-BA50-8BFF42A9D0B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2C77-1A64-4D90-BA50-8BFF42A9D0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2C77-1A64-4D90-BA50-8BFF42A9D0B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2C77-1A64-4D90-BA50-8BFF42A9D0B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12C77-1A64-4D90-BA50-8BFF42A9D0B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9665D5-9D6B-43A8-8C62-346123F18369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D3CE3B-6854-4E69-A27E-28B20DBDB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250033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Презентация к уроку: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Наблюдение над словами – признаками. Развитие умения ставить к ним вопросы.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2 класс </a:t>
            </a:r>
          </a:p>
          <a:p>
            <a:r>
              <a:rPr lang="ru-RU" dirty="0" smtClean="0">
                <a:latin typeface="+mj-lt"/>
              </a:rPr>
              <a:t>Составила  </a:t>
            </a:r>
            <a:r>
              <a:rPr lang="ru-RU" dirty="0" err="1" smtClean="0">
                <a:latin typeface="+mj-lt"/>
              </a:rPr>
              <a:t>Мешковец</a:t>
            </a:r>
            <a:r>
              <a:rPr lang="ru-RU" dirty="0" smtClean="0">
                <a:latin typeface="+mj-lt"/>
              </a:rPr>
              <a:t> О.А.</a:t>
            </a:r>
          </a:p>
          <a:p>
            <a:r>
              <a:rPr lang="ru-RU" dirty="0" smtClean="0">
                <a:latin typeface="+mj-lt"/>
              </a:rPr>
              <a:t>МБОУ </a:t>
            </a:r>
            <a:r>
              <a:rPr lang="ru-RU" dirty="0" err="1" smtClean="0">
                <a:latin typeface="+mj-lt"/>
              </a:rPr>
              <a:t>Сош</a:t>
            </a:r>
            <a:r>
              <a:rPr lang="ru-RU" dirty="0" smtClean="0">
                <a:latin typeface="+mj-lt"/>
              </a:rPr>
              <a:t> № 37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4294967295"/>
          </p:nvPr>
        </p:nvGraphicFramePr>
        <p:xfrm>
          <a:off x="1428728" y="928670"/>
          <a:ext cx="628654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4294967295"/>
          </p:nvPr>
        </p:nvGraphicFramePr>
        <p:xfrm>
          <a:off x="1428728" y="928670"/>
          <a:ext cx="628654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IMG_00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1" y="1714489"/>
            <a:ext cx="2071701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7543800" cy="2143140"/>
          </a:xfrm>
        </p:spPr>
        <p:txBody>
          <a:bodyPr>
            <a:noAutofit/>
          </a:bodyPr>
          <a:lstStyle/>
          <a:p>
            <a:pPr lvl="0"/>
            <a:r>
              <a:rPr lang="ru-RU" sz="2800" cap="none" dirty="0" smtClean="0">
                <a:solidFill>
                  <a:schemeClr val="tx1"/>
                </a:solidFill>
                <a:ea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ea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ea typeface="Times New Roman" pitchFamily="18" charset="0"/>
              </a:rPr>
              <a:t>Ложится на землю лист. Укрывает её одеялом. Солнышко светит ярко, но греет уже не так, как летом. Пришла осень.</a:t>
            </a:r>
            <a:r>
              <a:rPr lang="ru-RU" sz="2800" dirty="0" smtClean="0">
                <a:ea typeface="Times New Roman" pitchFamily="18" charset="0"/>
              </a:rPr>
              <a:t/>
            </a:r>
            <a:br>
              <a:rPr lang="ru-RU" sz="2800" dirty="0" smtClean="0">
                <a:ea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928802"/>
            <a:ext cx="3657600" cy="431959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ea typeface="Times New Roman" pitchFamily="18" charset="0"/>
              </a:rPr>
              <a:t>Красный, желтый, бурый, золотистый, желто-зеленый, пятнистый ложится на землю лист. Укрывает её теплым одеялом. Милое солнышко светит ярко, но греет уже не так, как летом. Пришла дождливая осень.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571736" y="1569720"/>
            <a:ext cx="45719" cy="73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29256" y="2071678"/>
            <a:ext cx="142876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71975" y="2143116"/>
            <a:ext cx="3657600" cy="399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4294967295"/>
          </p:nvPr>
        </p:nvGraphicFramePr>
        <p:xfrm>
          <a:off x="1428728" y="928670"/>
          <a:ext cx="628654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7543800" cy="2143140"/>
          </a:xfrm>
        </p:spPr>
        <p:txBody>
          <a:bodyPr>
            <a:noAutofit/>
          </a:bodyPr>
          <a:lstStyle/>
          <a:p>
            <a:pPr lvl="0"/>
            <a:r>
              <a:rPr lang="ru-RU" sz="2800" cap="none" dirty="0" smtClean="0">
                <a:solidFill>
                  <a:schemeClr val="tx1"/>
                </a:solidFill>
                <a:ea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ea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ea typeface="Times New Roman" pitchFamily="18" charset="0"/>
              </a:rPr>
              <a:t>Ложится на землю лист. Укрывает её одеялом. Солнышко светит ярко, но греет уже не так, как летом. Пришла осень.</a:t>
            </a:r>
            <a:r>
              <a:rPr lang="ru-RU" sz="2800" dirty="0" smtClean="0">
                <a:ea typeface="Times New Roman" pitchFamily="18" charset="0"/>
              </a:rPr>
              <a:t/>
            </a:r>
            <a:br>
              <a:rPr lang="ru-RU" sz="2800" dirty="0" smtClean="0">
                <a:ea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928802"/>
            <a:ext cx="3657600" cy="431959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  <a:ea typeface="Times New Roman" pitchFamily="18" charset="0"/>
              </a:rPr>
              <a:t>Красный, </a:t>
            </a:r>
            <a:r>
              <a:rPr lang="ru-RU" dirty="0" smtClean="0">
                <a:solidFill>
                  <a:schemeClr val="accent3"/>
                </a:solidFill>
                <a:ea typeface="Times New Roman" pitchFamily="18" charset="0"/>
              </a:rPr>
              <a:t>желтый</a:t>
            </a:r>
            <a:r>
              <a:rPr lang="ru-RU" dirty="0" smtClean="0">
                <a:ea typeface="Times New Roman" pitchFamily="18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</a:rPr>
              <a:t>бурый</a:t>
            </a:r>
            <a:r>
              <a:rPr lang="ru-RU" dirty="0" smtClean="0">
                <a:ea typeface="Times New Roman" pitchFamily="18" charset="0"/>
              </a:rPr>
              <a:t>,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 pitchFamily="18" charset="0"/>
              </a:rPr>
              <a:t>золотистый,</a:t>
            </a:r>
            <a:r>
              <a:rPr lang="ru-RU" dirty="0" smtClean="0"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ea typeface="Times New Roman" pitchFamily="18" charset="0"/>
              </a:rPr>
              <a:t>желто</a:t>
            </a:r>
            <a:r>
              <a:rPr lang="ru-RU" dirty="0" smtClean="0">
                <a:ea typeface="Times New Roman" pitchFamily="18" charset="0"/>
              </a:rPr>
              <a:t>-</a:t>
            </a: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</a:rPr>
              <a:t>зеленый</a:t>
            </a:r>
            <a:r>
              <a:rPr lang="ru-RU" dirty="0" smtClean="0">
                <a:ea typeface="Times New Roman" pitchFamily="18" charset="0"/>
              </a:rPr>
              <a:t>, </a:t>
            </a:r>
            <a:r>
              <a:rPr lang="ru-RU" dirty="0" smtClean="0">
                <a:solidFill>
                  <a:schemeClr val="accent1"/>
                </a:solidFill>
                <a:ea typeface="Times New Roman" pitchFamily="18" charset="0"/>
              </a:rPr>
              <a:t>п</a:t>
            </a:r>
            <a:r>
              <a:rPr lang="ru-RU" dirty="0" smtClean="0">
                <a:solidFill>
                  <a:schemeClr val="accent3"/>
                </a:solidFill>
                <a:ea typeface="Times New Roman" pitchFamily="18" charset="0"/>
              </a:rPr>
              <a:t>ятн</a:t>
            </a:r>
            <a:r>
              <a:rPr lang="ru-RU" dirty="0" smtClean="0">
                <a:solidFill>
                  <a:schemeClr val="accent2"/>
                </a:solidFill>
                <a:ea typeface="Times New Roman" pitchFamily="18" charset="0"/>
              </a:rPr>
              <a:t>ист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 pitchFamily="18" charset="0"/>
              </a:rPr>
              <a:t>ый</a:t>
            </a:r>
            <a:r>
              <a:rPr lang="ru-RU" dirty="0" smtClean="0">
                <a:ea typeface="Times New Roman" pitchFamily="18" charset="0"/>
              </a:rPr>
              <a:t> ложится на землю лист. Укрывает её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</a:rPr>
              <a:t>теплым</a:t>
            </a:r>
            <a:r>
              <a:rPr lang="ru-RU" dirty="0" smtClean="0">
                <a:ea typeface="Times New Roman" pitchFamily="18" charset="0"/>
              </a:rPr>
              <a:t> одеялом.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itchFamily="18" charset="0"/>
              </a:rPr>
              <a:t>Милое</a:t>
            </a:r>
            <a:r>
              <a:rPr lang="ru-RU" dirty="0" smtClean="0">
                <a:ea typeface="Times New Roman" pitchFamily="18" charset="0"/>
              </a:rPr>
              <a:t> солнышко светит ярко, но греет уже не так, как летом. Пришла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</a:rPr>
              <a:t>дождливая </a:t>
            </a:r>
            <a:r>
              <a:rPr lang="ru-RU" dirty="0" smtClean="0">
                <a:ea typeface="Times New Roman" pitchFamily="18" charset="0"/>
              </a:rPr>
              <a:t>осень.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571736" y="1569720"/>
            <a:ext cx="45719" cy="73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29256" y="2071678"/>
            <a:ext cx="142876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71975" y="2143116"/>
            <a:ext cx="3657600" cy="399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785794"/>
            <a:ext cx="67866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sz="4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1480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    Наблюдение над             словами – признаками. </a:t>
            </a:r>
          </a:p>
          <a:p>
            <a:pPr algn="ctr"/>
            <a:r>
              <a:rPr lang="ru-RU" sz="4800" dirty="0" smtClean="0"/>
              <a:t>Развитие умения ставить к ним вопросы.</a:t>
            </a:r>
            <a:endParaRPr lang="ru-RU" sz="4800" dirty="0"/>
          </a:p>
        </p:txBody>
      </p:sp>
      <p:pic>
        <p:nvPicPr>
          <p:cNvPr id="6" name="Picture 5" descr="IMG_0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643314"/>
            <a:ext cx="2786081" cy="2371725"/>
          </a:xfrm>
          <a:prstGeom prst="rect">
            <a:avLst/>
          </a:prstGeom>
          <a:noFill/>
        </p:spPr>
      </p:pic>
      <p:pic>
        <p:nvPicPr>
          <p:cNvPr id="7" name="Picture 6" descr="IM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CF1"/>
              </a:clrFrom>
              <a:clrTo>
                <a:srgbClr val="EDEC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857628"/>
            <a:ext cx="2071702" cy="2643206"/>
          </a:xfrm>
          <a:prstGeom prst="rect">
            <a:avLst/>
          </a:prstGeom>
          <a:noFill/>
        </p:spPr>
      </p:pic>
      <p:pic>
        <p:nvPicPr>
          <p:cNvPr id="8" name="Picture 4" descr="IMG_00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643314"/>
            <a:ext cx="2571768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64305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На улице </a:t>
            </a:r>
            <a:r>
              <a:rPr lang="ru-RU" sz="4000" dirty="0" err="1" smtClean="0"/>
              <a:t>прекрасн</a:t>
            </a:r>
            <a:r>
              <a:rPr lang="ru-RU" sz="4800" dirty="0" err="1" smtClean="0"/>
              <a:t>___</a:t>
            </a:r>
            <a:r>
              <a:rPr lang="ru-RU" sz="4800" dirty="0" smtClean="0"/>
              <a:t>        .      </a:t>
            </a:r>
            <a:endParaRPr lang="ru-RU" sz="4800" dirty="0"/>
          </a:p>
        </p:txBody>
      </p:sp>
      <p:pic>
        <p:nvPicPr>
          <p:cNvPr id="3" name="Picture 4" descr="IMG_0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143248"/>
            <a:ext cx="4214842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428604"/>
            <a:ext cx="692948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Закончить предложение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Поставить вопрос к слову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прекрасн___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Выяснить от какого слова поставили</a:t>
            </a: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 вопрос.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3600" dirty="0" smtClean="0">
              <a:latin typeface="Arial" pitchFamily="34" charset="0"/>
              <a:ea typeface="Times New Roman" pitchFamily="18" charset="0"/>
            </a:endParaRP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dirty="0" smtClean="0">
              <a:latin typeface="Arial" pitchFamily="34" charset="0"/>
              <a:ea typeface="Times New Roman" pitchFamily="18" charset="0"/>
            </a:endParaRP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4" descr="IMG_0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3929066"/>
            <a:ext cx="3214710" cy="2714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2342" y="4929198"/>
            <a:ext cx="565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На улице </a:t>
            </a:r>
            <a:r>
              <a:rPr lang="ru-RU" sz="3200" i="1" dirty="0" err="1" smtClean="0"/>
              <a:t>прекрасн___</a:t>
            </a:r>
            <a:r>
              <a:rPr lang="ru-RU" sz="3200" i="1" dirty="0" smtClean="0"/>
              <a:t> </a:t>
            </a:r>
            <a:endParaRPr lang="ru-RU" sz="3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Закончить предложение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Вопросы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На улице </a:t>
            </a:r>
            <a:r>
              <a:rPr lang="ru-RU" i="1" dirty="0" smtClean="0"/>
              <a:t>прекрасн</a:t>
            </a:r>
            <a:r>
              <a:rPr lang="ru-RU" i="1" dirty="0" smtClean="0">
                <a:solidFill>
                  <a:schemeClr val="accent2"/>
                </a:solidFill>
              </a:rPr>
              <a:t>ая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/>
              <a:t>погода.</a:t>
            </a:r>
          </a:p>
          <a:p>
            <a:r>
              <a:rPr lang="ru-RU" dirty="0" smtClean="0"/>
              <a:t>На улице </a:t>
            </a:r>
            <a:r>
              <a:rPr lang="ru-RU" i="1" dirty="0" smtClean="0"/>
              <a:t>прекрасн</a:t>
            </a:r>
            <a:r>
              <a:rPr lang="ru-RU" i="1" dirty="0" smtClean="0">
                <a:solidFill>
                  <a:schemeClr val="accent3"/>
                </a:solidFill>
              </a:rPr>
              <a:t>ое</a:t>
            </a:r>
            <a:r>
              <a:rPr lang="ru-RU" dirty="0" smtClean="0"/>
              <a:t> </a:t>
            </a:r>
            <a:r>
              <a:rPr lang="ru-RU" b="1" dirty="0" smtClean="0"/>
              <a:t>утро.</a:t>
            </a:r>
          </a:p>
          <a:p>
            <a:r>
              <a:rPr lang="ru-RU" dirty="0" smtClean="0"/>
              <a:t>На улице </a:t>
            </a:r>
            <a:r>
              <a:rPr lang="ru-RU" i="1" dirty="0" smtClean="0"/>
              <a:t>прекрасн</a:t>
            </a:r>
            <a:r>
              <a:rPr lang="ru-RU" i="1" dirty="0" smtClean="0">
                <a:solidFill>
                  <a:schemeClr val="accent4"/>
                </a:solidFill>
              </a:rPr>
              <a:t>ые</a:t>
            </a:r>
            <a:r>
              <a:rPr lang="ru-RU" dirty="0" smtClean="0"/>
              <a:t> </a:t>
            </a:r>
            <a:r>
              <a:rPr lang="ru-RU" b="1" dirty="0" smtClean="0"/>
              <a:t>дни.</a:t>
            </a:r>
          </a:p>
          <a:p>
            <a:r>
              <a:rPr lang="ru-RU" dirty="0" smtClean="0"/>
              <a:t>На улице </a:t>
            </a:r>
            <a:r>
              <a:rPr lang="ru-RU" i="1" dirty="0" smtClean="0"/>
              <a:t>прекрасн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ый</a:t>
            </a:r>
            <a:r>
              <a:rPr lang="ru-RU" dirty="0" smtClean="0"/>
              <a:t> </a:t>
            </a:r>
            <a:r>
              <a:rPr lang="ru-RU" b="1" dirty="0" smtClean="0"/>
              <a:t>день.</a:t>
            </a:r>
          </a:p>
          <a:p>
            <a:endParaRPr lang="ru-RU" dirty="0" smtClean="0"/>
          </a:p>
          <a:p>
            <a:r>
              <a:rPr lang="ru-RU" dirty="0" smtClean="0"/>
              <a:t>Как</a:t>
            </a:r>
            <a:r>
              <a:rPr lang="ru-RU" dirty="0" smtClean="0">
                <a:solidFill>
                  <a:schemeClr val="accent2"/>
                </a:solidFill>
              </a:rPr>
              <a:t>ая</a:t>
            </a:r>
            <a:r>
              <a:rPr lang="ru-RU" dirty="0" smtClean="0"/>
              <a:t>?   Как</a:t>
            </a:r>
            <a:r>
              <a:rPr lang="ru-RU" dirty="0" smtClean="0">
                <a:solidFill>
                  <a:schemeClr val="accent3"/>
                </a:solidFill>
              </a:rPr>
              <a:t>ое</a:t>
            </a:r>
            <a:r>
              <a:rPr lang="ru-RU" dirty="0" smtClean="0"/>
              <a:t>?  </a:t>
            </a:r>
          </a:p>
          <a:p>
            <a:r>
              <a:rPr lang="ru-RU" dirty="0" smtClean="0"/>
              <a:t>Как</a:t>
            </a:r>
            <a:r>
              <a:rPr lang="ru-RU" dirty="0" smtClean="0">
                <a:solidFill>
                  <a:schemeClr val="accent4"/>
                </a:solidFill>
              </a:rPr>
              <a:t>ие</a:t>
            </a:r>
            <a:r>
              <a:rPr lang="ru-RU" dirty="0" smtClean="0"/>
              <a:t>?    Как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ой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4294967295"/>
          </p:nvPr>
        </p:nvGraphicFramePr>
        <p:xfrm>
          <a:off x="1428728" y="928670"/>
          <a:ext cx="628654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746760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Чего не </a:t>
            </a:r>
            <a:br>
              <a:rPr lang="ru-RU" sz="5400" dirty="0" smtClean="0"/>
            </a:br>
            <a:r>
              <a:rPr lang="ru-RU" sz="5400" dirty="0" smtClean="0"/>
              <a:t>знаешь, того не разгадаешь.   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8" name="Picture 6" descr="IM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CF1"/>
              </a:clrFrom>
              <a:clrTo>
                <a:srgbClr val="EDEC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511300" cy="2660650"/>
          </a:xfrm>
          <a:prstGeom prst="rect">
            <a:avLst/>
          </a:prstGeom>
          <a:noFill/>
        </p:spPr>
      </p:pic>
      <p:pic>
        <p:nvPicPr>
          <p:cNvPr id="9" name="Picture 5" descr="IMG_0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643314"/>
            <a:ext cx="2786081" cy="2371725"/>
          </a:xfrm>
          <a:prstGeom prst="rect">
            <a:avLst/>
          </a:prstGeom>
          <a:noFill/>
        </p:spPr>
      </p:pic>
      <p:pic>
        <p:nvPicPr>
          <p:cNvPr id="12" name="Picture 4" descr="IMG_00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77813"/>
            <a:ext cx="1600200" cy="2998787"/>
          </a:xfrm>
          <a:prstGeom prst="rect">
            <a:avLst/>
          </a:prstGeom>
          <a:noFill/>
        </p:spPr>
      </p:pic>
      <p:pic>
        <p:nvPicPr>
          <p:cNvPr id="13" name="Picture 6" descr="IM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CF1"/>
              </a:clrFrom>
              <a:clrTo>
                <a:srgbClr val="EDEC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04"/>
            <a:ext cx="1511300" cy="2660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 flipV="1">
            <a:off x="2680345" y="3406140"/>
            <a:ext cx="630936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142844" y="1357297"/>
          <a:ext cx="6143668" cy="4000528"/>
        </p:xfrm>
        <a:graphic>
          <a:graphicData uri="http://schemas.openxmlformats.org/drawingml/2006/table">
            <a:tbl>
              <a:tblPr/>
              <a:tblGrid>
                <a:gridCol w="515189"/>
                <a:gridCol w="298326"/>
                <a:gridCol w="229647"/>
                <a:gridCol w="530531"/>
                <a:gridCol w="529254"/>
                <a:gridCol w="658372"/>
                <a:gridCol w="530531"/>
                <a:gridCol w="481950"/>
                <a:gridCol w="940892"/>
                <a:gridCol w="363062"/>
                <a:gridCol w="437306"/>
                <a:gridCol w="395019"/>
                <a:gridCol w="233589"/>
              </a:tblGrid>
              <a:tr h="103922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mbria"/>
                          <a:ea typeface="Times New Roman"/>
                        </a:rPr>
                        <a:t>п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962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/>
                          <a:ea typeface="Times New Roman"/>
                        </a:rPr>
                        <a:t>1.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75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/>
                          <a:ea typeface="Times New Roman"/>
                        </a:rPr>
                        <a:t>2.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710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/>
                          <a:ea typeface="Times New Roman"/>
                        </a:rPr>
                        <a:t>4.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mbria"/>
                          <a:ea typeface="Times New Roman"/>
                        </a:rPr>
                        <a:t>5.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9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</a:rPr>
                        <a:t>6.</a:t>
                      </a:r>
                      <a:endParaRPr lang="ru-RU" sz="1600" b="1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264794"/>
            <a:ext cx="3000396" cy="6021725"/>
          </a:xfrm>
        </p:spPr>
        <p:txBody>
          <a:bodyPr>
            <a:normAutofit/>
          </a:bodyPr>
          <a:lstStyle/>
          <a:p>
            <a:pPr marL="822960" lvl="1" indent="-457200">
              <a:buFont typeface="Arial" pitchFamily="34" charset="0"/>
              <a:buChar char="•"/>
            </a:pPr>
            <a:r>
              <a:rPr lang="ru-RU" sz="2000" dirty="0" smtClean="0"/>
              <a:t>Круглый, квадратный…  </a:t>
            </a:r>
          </a:p>
          <a:p>
            <a:pPr lvl="1"/>
            <a:endParaRPr lang="ru-RU" sz="2000" dirty="0" smtClean="0"/>
          </a:p>
          <a:p>
            <a:pPr marL="822960" lvl="1" indent="-457200">
              <a:buFont typeface="Arial" pitchFamily="34" charset="0"/>
              <a:buChar char="•"/>
            </a:pPr>
            <a:r>
              <a:rPr lang="ru-RU" sz="2000" dirty="0" smtClean="0"/>
              <a:t>Стеклянный, деревянный..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smtClean="0"/>
              <a:t>Ароматный, пахучий…. 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smtClean="0"/>
              <a:t>Большой, маленький….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smtClean="0"/>
              <a:t>Теплая, жаркая,….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smtClean="0"/>
              <a:t>Кислый, вкусный…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 flipV="1">
            <a:off x="2680345" y="3406140"/>
            <a:ext cx="630936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428598" y="1357297"/>
          <a:ext cx="5394979" cy="4058693"/>
        </p:xfrm>
        <a:graphic>
          <a:graphicData uri="http://schemas.openxmlformats.org/drawingml/2006/table">
            <a:tbl>
              <a:tblPr/>
              <a:tblGrid>
                <a:gridCol w="452407"/>
                <a:gridCol w="261971"/>
                <a:gridCol w="201662"/>
                <a:gridCol w="465879"/>
                <a:gridCol w="464757"/>
                <a:gridCol w="578140"/>
                <a:gridCol w="465879"/>
                <a:gridCol w="423218"/>
                <a:gridCol w="826232"/>
                <a:gridCol w="318817"/>
                <a:gridCol w="384014"/>
                <a:gridCol w="346881"/>
                <a:gridCol w="205122"/>
              </a:tblGrid>
              <a:tr h="1039223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5400" dirty="0" err="1">
                          <a:latin typeface="Cambria"/>
                          <a:ea typeface="Times New Roman"/>
                        </a:rPr>
                        <a:t>п</a:t>
                      </a:r>
                      <a:endParaRPr lang="ru-RU" sz="5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962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mbria"/>
                          <a:ea typeface="Times New Roman"/>
                        </a:rPr>
                        <a:t>1</a:t>
                      </a: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mbria"/>
                          <a:ea typeface="Times New Roman"/>
                        </a:rPr>
                        <a:t>ф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о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Cambria"/>
                          <a:ea typeface="Times New Roman"/>
                        </a:rPr>
                        <a:t>р</a:t>
                      </a:r>
                      <a:endParaRPr lang="ru-RU" sz="32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м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а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75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</a:rPr>
                        <a:t>2.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а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т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е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mbria"/>
                          <a:ea typeface="Times New Roman"/>
                        </a:rPr>
                        <a:t>р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mbria"/>
                          <a:ea typeface="Times New Roman"/>
                        </a:rPr>
                        <a:t>и</a:t>
                      </a:r>
                      <a:endParaRPr lang="ru-RU" sz="32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а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л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710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mbria"/>
                          <a:ea typeface="Times New Roman"/>
                        </a:rPr>
                        <a:t>3.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Cambria"/>
                          <a:ea typeface="Times New Roman"/>
                        </a:rPr>
                        <a:t>з</a:t>
                      </a:r>
                      <a:endParaRPr lang="ru-RU" sz="32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Cambria"/>
                          <a:ea typeface="Times New Roman"/>
                        </a:rPr>
                        <a:t>а</a:t>
                      </a:r>
                      <a:endParaRPr lang="ru-RU" sz="1600" b="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mbria"/>
                          <a:ea typeface="Times New Roman"/>
                        </a:rPr>
                        <a:t>п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а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mbria"/>
                          <a:ea typeface="Times New Roman"/>
                        </a:rPr>
                        <a:t>х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</a:rPr>
                        <a:t>4.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в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е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л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и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ч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и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latin typeface="Cambria"/>
                          <a:ea typeface="Times New Roman"/>
                        </a:rPr>
                        <a:t>н</a:t>
                      </a:r>
                      <a:endParaRPr lang="ru-RU" sz="32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а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"/>
                          <a:ea typeface="Times New Roman"/>
                        </a:rPr>
                        <a:t>5.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т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е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м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mbria"/>
                          <a:ea typeface="Times New Roman"/>
                        </a:rPr>
                        <a:t>п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е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mbria"/>
                          <a:ea typeface="Times New Roman"/>
                        </a:rPr>
                        <a:t>р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mbria"/>
                          <a:ea typeface="Times New Roman"/>
                        </a:rPr>
                        <a:t>а</a:t>
                      </a:r>
                      <a:endParaRPr lang="ru-RU" sz="32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т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у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mbria"/>
                          <a:ea typeface="Times New Roman"/>
                        </a:rPr>
                        <a:t>р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а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99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mbria"/>
                          <a:ea typeface="Times New Roman"/>
                        </a:rPr>
                        <a:t>                                                         6</a:t>
                      </a:r>
                      <a:r>
                        <a:rPr lang="ru-RU" sz="1600" b="1" dirty="0">
                          <a:latin typeface="Cambria"/>
                          <a:ea typeface="Times New Roman"/>
                        </a:rPr>
                        <a:t>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в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Cambria"/>
                          <a:ea typeface="Times New Roman"/>
                        </a:rPr>
                        <a:t>к</a:t>
                      </a:r>
                      <a:endParaRPr lang="ru-RU" sz="32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у     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mbria"/>
                          <a:ea typeface="Times New Roman"/>
                        </a:rPr>
                        <a:t>с</a:t>
                      </a:r>
                      <a:endParaRPr lang="ru-RU" sz="1600" dirty="0">
                        <a:latin typeface="Cambri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6446" y="264794"/>
            <a:ext cx="3000396" cy="6021725"/>
          </a:xfrm>
        </p:spPr>
        <p:txBody>
          <a:bodyPr>
            <a:normAutofit/>
          </a:bodyPr>
          <a:lstStyle/>
          <a:p>
            <a:pPr marL="822960" lvl="1" indent="-457200">
              <a:buFont typeface="Arial" pitchFamily="34" charset="0"/>
              <a:buChar char="•"/>
            </a:pPr>
            <a:r>
              <a:rPr lang="ru-RU" sz="2000" dirty="0" smtClean="0"/>
              <a:t>Круглый, квадратный…  </a:t>
            </a:r>
          </a:p>
          <a:p>
            <a:pPr lvl="1"/>
            <a:endParaRPr lang="ru-RU" sz="2000" dirty="0" smtClean="0"/>
          </a:p>
          <a:p>
            <a:pPr marL="822960" lvl="1" indent="-457200">
              <a:buFont typeface="Arial" pitchFamily="34" charset="0"/>
              <a:buChar char="•"/>
            </a:pPr>
            <a:r>
              <a:rPr lang="ru-RU" sz="2000" dirty="0" smtClean="0"/>
              <a:t>Стеклянный, деревянный..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smtClean="0"/>
              <a:t>Ароматный, пахучий…. 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smtClean="0"/>
              <a:t>Большой, маленький….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smtClean="0"/>
              <a:t>Теплая, жаркая,….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smtClean="0"/>
              <a:t>Кислый, вкусный…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401080" cy="4868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6694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видел листву не только золотистую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пурпурную, но и алую, фиолетовую,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коричневую, черную, серую и  почти белую.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Краски казались особенно мягкими из-за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осенней мглы…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1"/>
            <a:ext cx="7643865" cy="36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latin typeface="Arial" pitchFamily="34" charset="0"/>
                <a:ea typeface="Times New Roman" pitchFamily="18" charset="0"/>
              </a:rPr>
              <a:t>Золотистую, пурпурную,  алую, фиолетовую,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i="1" dirty="0" smtClean="0">
                <a:latin typeface="Arial" pitchFamily="34" charset="0"/>
                <a:ea typeface="Times New Roman" pitchFamily="18" charset="0"/>
              </a:rPr>
              <a:t>коричневую, чёрную, серую, белую, мягкими, осенней.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958166" cy="48577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Пригрело ласковое солнышко.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</a:t>
            </a:r>
            <a:r>
              <a:rPr lang="ru-RU" sz="2000" dirty="0" smtClean="0"/>
              <a:t>Какие?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Весело побежали шумные ручейки.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</a:t>
            </a:r>
            <a:r>
              <a:rPr lang="ru-RU" sz="1800" dirty="0" smtClean="0"/>
              <a:t>какие  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Появились чёрные проталины.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</a:t>
            </a:r>
            <a:r>
              <a:rPr lang="ru-RU" sz="2000" dirty="0" smtClean="0"/>
              <a:t>какую  ?</a:t>
            </a:r>
            <a:br>
              <a:rPr lang="ru-RU" sz="2000" dirty="0" smtClean="0"/>
            </a:br>
            <a:r>
              <a:rPr lang="ru-RU" sz="2400" dirty="0" smtClean="0"/>
              <a:t>Скворец запел свою весеннюю песенку.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929330"/>
            <a:ext cx="6172200" cy="4455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5822959" y="232091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4643438" y="2071678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429124" y="228599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536281" y="339328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3214678" y="3143248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001158" y="335676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6500826" y="4572008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5357818" y="4286256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072066" y="457200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65456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Душистый  укроп, синее небо, </a:t>
            </a:r>
            <a:br>
              <a:rPr lang="ru-RU" sz="4800" dirty="0" smtClean="0"/>
            </a:br>
            <a:r>
              <a:rPr lang="ru-RU" sz="4800" dirty="0" smtClean="0"/>
              <a:t>ясный день, прохладная вода, широкие реки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5" descr="IMG_0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00693" y="3643314"/>
            <a:ext cx="2786083" cy="2371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785794"/>
            <a:ext cx="67866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sz="4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1480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    Наблюдение над             словами – признаками. </a:t>
            </a:r>
          </a:p>
          <a:p>
            <a:pPr algn="ctr"/>
            <a:r>
              <a:rPr lang="ru-RU" sz="4800" dirty="0" smtClean="0"/>
              <a:t>Развитие умения ставить к ним вопросы.</a:t>
            </a:r>
            <a:endParaRPr lang="ru-RU" sz="4800" dirty="0"/>
          </a:p>
        </p:txBody>
      </p:sp>
      <p:pic>
        <p:nvPicPr>
          <p:cNvPr id="6" name="Picture 5" descr="IMG_0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643314"/>
            <a:ext cx="2786081" cy="2371725"/>
          </a:xfrm>
          <a:prstGeom prst="rect">
            <a:avLst/>
          </a:prstGeom>
          <a:noFill/>
        </p:spPr>
      </p:pic>
      <p:pic>
        <p:nvPicPr>
          <p:cNvPr id="7" name="Picture 6" descr="IM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CF1"/>
              </a:clrFrom>
              <a:clrTo>
                <a:srgbClr val="EDEC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857628"/>
            <a:ext cx="2071702" cy="2643206"/>
          </a:xfrm>
          <a:prstGeom prst="rect">
            <a:avLst/>
          </a:prstGeom>
          <a:noFill/>
        </p:spPr>
      </p:pic>
      <p:pic>
        <p:nvPicPr>
          <p:cNvPr id="8" name="Picture 4" descr="IMG_00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643314"/>
            <a:ext cx="2571768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idx="4294967295"/>
          </p:nvPr>
        </p:nvGraphicFramePr>
        <p:xfrm>
          <a:off x="1428728" y="928670"/>
          <a:ext cx="628654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188" y="1341438"/>
            <a:ext cx="7632700" cy="2374900"/>
            <a:chOff x="295" y="799"/>
            <a:chExt cx="4081" cy="99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95" y="799"/>
              <a:ext cx="1496" cy="998"/>
              <a:chOff x="672" y="1152"/>
              <a:chExt cx="2496" cy="1824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2496" cy="18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077" name="Picture 5" descr="сканирование001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" y="1272"/>
                <a:ext cx="2400" cy="1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880" y="799"/>
              <a:ext cx="1496" cy="998"/>
              <a:chOff x="3024" y="960"/>
              <a:chExt cx="2280" cy="1584"/>
            </a:xfrm>
          </p:grpSpPr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2280" cy="15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080" name="Picture 8" descr="сканирование001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20" y="1016"/>
                <a:ext cx="2160" cy="14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67865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66"/>
            <a:ext cx="53340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 rot="10800000">
            <a:off x="2000232" y="1071546"/>
            <a:ext cx="1357322" cy="1000132"/>
          </a:xfrm>
          <a:prstGeom prst="wedgeEllipseCallout">
            <a:avLst>
              <a:gd name="adj1" fmla="val -17719"/>
              <a:gd name="adj2" fmla="val 66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500562" y="1428736"/>
            <a:ext cx="3657600" cy="460058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 dirty="0" smtClean="0"/>
              <a:t>Я всё понимаю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Я испытываю затруднения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Мне нужна помощь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 flipH="1">
            <a:off x="4114799" y="2182368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429388" y="1569720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 rot="8594328">
            <a:off x="2621095" y="2522515"/>
            <a:ext cx="1485990" cy="1374904"/>
          </a:xfrm>
          <a:prstGeom prst="wedgeEllipseCallout">
            <a:avLst>
              <a:gd name="adj1" fmla="val -23833"/>
              <a:gd name="adj2" fmla="val 6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rot="10543524">
            <a:off x="2227100" y="4571582"/>
            <a:ext cx="1408812" cy="1284326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67865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Одушевленные       неодушевленные</a:t>
            </a:r>
            <a:endParaRPr lang="ru-RU" dirty="0"/>
          </a:p>
        </p:txBody>
      </p:sp>
      <p:pic>
        <p:nvPicPr>
          <p:cNvPr id="4" name="Picture 6" descr="IM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CF1"/>
              </a:clrFrom>
              <a:clrTo>
                <a:srgbClr val="EDEC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868" y="1857364"/>
            <a:ext cx="2000264" cy="4357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Мальчик</a:t>
            </a:r>
          </a:p>
          <a:p>
            <a:r>
              <a:rPr lang="ru-RU" dirty="0" smtClean="0"/>
              <a:t>Девочка</a:t>
            </a:r>
          </a:p>
          <a:p>
            <a:r>
              <a:rPr lang="ru-RU" dirty="0" smtClean="0"/>
              <a:t>ребята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Деревья</a:t>
            </a:r>
          </a:p>
          <a:p>
            <a:r>
              <a:rPr lang="ru-RU" dirty="0" smtClean="0"/>
              <a:t>Листья</a:t>
            </a:r>
          </a:p>
          <a:p>
            <a:r>
              <a:rPr lang="ru-RU" dirty="0" smtClean="0"/>
              <a:t>Земля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Одушевленные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Неодушевленные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431</Words>
  <Application>Microsoft Office PowerPoint</Application>
  <PresentationFormat>Экран (4:3)</PresentationFormat>
  <Paragraphs>170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Презентация к уроку: Наблюдение над словами – признаками. Развитие умения ставить к ним вопросы.</vt:lpstr>
      <vt:lpstr>   Чего не  знаешь, того не разгадаешь.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Одушевленные       неодушевленные</vt:lpstr>
      <vt:lpstr>Проверь себя:</vt:lpstr>
      <vt:lpstr>Презентация PowerPoint</vt:lpstr>
      <vt:lpstr>Презентация PowerPoint</vt:lpstr>
      <vt:lpstr> Ложится на землю лист. Укрывает её одеялом. Солнышко светит ярко, но греет уже не так, как летом. Пришла осень. </vt:lpstr>
      <vt:lpstr>Презентация PowerPoint</vt:lpstr>
      <vt:lpstr> Ложится на землю лист. Укрывает её одеялом. Солнышко светит ярко, но греет уже не так, как летом. Пришла осень.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Пригрело ласковое солнышко.                                                  Какие? Весело побежали шумные ручейки.                                  какие  ? Появились чёрные проталины.                                                какую  ? Скворец запел свою весеннюю песенку.</vt:lpstr>
      <vt:lpstr>Душистый  укроп, синее небо,  ясный день, прохладная вода, широкие реки             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к уроку: Наблюдение над словами – признаками. Развитие умения ставить к ним вопросы. </dc:title>
  <dc:creator>User</dc:creator>
  <cp:lastModifiedBy>Naum Soloveychik</cp:lastModifiedBy>
  <cp:revision>85</cp:revision>
  <dcterms:created xsi:type="dcterms:W3CDTF">2005-01-07T12:09:54Z</dcterms:created>
  <dcterms:modified xsi:type="dcterms:W3CDTF">2013-03-19T12:12:27Z</dcterms:modified>
</cp:coreProperties>
</file>