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67" r:id="rId3"/>
    <p:sldId id="26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6" autoAdjust="0"/>
  </p:normalViewPr>
  <p:slideViewPr>
    <p:cSldViewPr>
      <p:cViewPr varScale="1">
        <p:scale>
          <a:sx n="55" d="100"/>
          <a:sy n="55" d="100"/>
        </p:scale>
        <p:origin x="-110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F342A8-7341-4A19-873F-6578AE3C0B4A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312D38-C670-475F-96F7-9112BDA5B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Отыщи всему начало и ты многое поймешь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3735F4-7AFF-4B1D-BB82-CD908FA8984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Нажать 2 раза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83E915-EAE2-4980-BACC-282B98E2FF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Установите соответствия между физическими величинами и формулами, по которым эти величины определяются.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1539B4-6135-401F-A4AC-93E62A51641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Один опыт я ставлю выше, чем тысячу мнений, рожденных только воображением.</a:t>
            </a:r>
          </a:p>
          <a:p>
            <a:pPr>
              <a:spcBef>
                <a:spcPct val="0"/>
              </a:spcBef>
            </a:pPr>
            <a:r>
              <a:rPr lang="ru-RU" smtClean="0"/>
              <a:t>М.В. Ломоносов.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EC5331-7B78-454E-ACCA-2B6D9D88345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Ум заключается не только в знании, но и в умении применять знания на деле</a:t>
            </a:r>
          </a:p>
          <a:p>
            <a:pPr>
              <a:spcBef>
                <a:spcPct val="0"/>
              </a:spcBef>
            </a:pPr>
            <a:r>
              <a:rPr lang="ru-RU" smtClean="0"/>
              <a:t>Аристотель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8B1970-D39A-4473-944A-C2BBE044F4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Рассчитайте полное сопротивление и силу тока в цепи.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7DB1F4-DC63-4484-805E-205190AEAA7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Способности, как и мускулы, растут при тренировке.</a:t>
            </a:r>
          </a:p>
          <a:p>
            <a:pPr>
              <a:spcBef>
                <a:spcPct val="0"/>
              </a:spcBef>
            </a:pPr>
            <a:r>
              <a:rPr lang="ru-RU" smtClean="0"/>
              <a:t>В. Обручев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4D98BB-F25E-41AE-AA09-2301B780DE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147A3-87C5-472B-AA76-92FB966C6F48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B4EC-234C-48DF-A9CB-6868A0222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1A6-ED0B-4E41-8976-6339D3D3F11F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71D4-4928-450B-83F7-067594E6C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F797-7967-482C-8C8C-0DCBAEDD1B2E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67CB-053B-48F0-93CF-DAB6F8DB1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F4A2F8-59E6-4B2F-AD56-4EAA46323B1F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51947E-4593-416F-9BD1-AC662C4FF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51B01-9531-4E4F-85A8-B714FF50E99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0F4C-EC8C-4362-9FBC-5BA58187D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4817-19ED-4F44-8A29-A402836CDF6D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8211-C17C-41AD-860E-798DDF136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9C67-0EF2-4862-83FB-75F602C5691D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5CA0-B86A-49DD-81F6-A31253943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017AC0-FC36-4092-8761-EEF946A59ACE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B58F5A-9B0C-4BFD-BC4E-44CE4C820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8849-83D2-47AE-A236-D809997775A1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F1CD-222D-460B-B8B6-AFA0BC3CC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B9700E-E576-45B3-A389-642DDFEB00D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98923E-1599-4520-84C8-04D435EEF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5400DC-7D41-4E28-90DE-D5A7872A9C7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2D91E1-DCE9-43CC-B654-91B181C3E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54768A-100C-4879-9E64-C75C7BBF8AD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E66F7A-E36C-40AC-A91E-0CB356854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3" r:id="rId4"/>
    <p:sldLayoutId id="2147483742" r:id="rId5"/>
    <p:sldLayoutId id="2147483747" r:id="rId6"/>
    <p:sldLayoutId id="2147483741" r:id="rId7"/>
    <p:sldLayoutId id="2147483748" r:id="rId8"/>
    <p:sldLayoutId id="2147483749" r:id="rId9"/>
    <p:sldLayoutId id="2147483740" r:id="rId10"/>
    <p:sldLayoutId id="21474837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6"/>
          <p:cNvSpPr>
            <a:spLocks noChangeArrowheads="1"/>
          </p:cNvSpPr>
          <p:nvPr/>
        </p:nvSpPr>
        <p:spPr bwMode="auto">
          <a:xfrm>
            <a:off x="1619250" y="142875"/>
            <a:ext cx="53816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Arno Pro Smbd Subhead"/>
              </a:rPr>
              <a:t>Двадцать пятое марта.</a:t>
            </a:r>
          </a:p>
          <a:p>
            <a:pPr algn="ctr"/>
            <a:r>
              <a:rPr lang="ru-RU" sz="500" i="1">
                <a:latin typeface="Arno Pro Smbd Subhead"/>
              </a:rPr>
              <a:t> </a:t>
            </a:r>
          </a:p>
          <a:p>
            <a:pPr algn="ctr"/>
            <a:r>
              <a:rPr lang="ru-RU" sz="2400" i="1">
                <a:latin typeface="Arno Pro Smbd Subhead"/>
              </a:rPr>
              <a:t>Повторение и обобщение знаний </a:t>
            </a:r>
          </a:p>
          <a:p>
            <a:pPr algn="ctr"/>
            <a:r>
              <a:rPr lang="ru-RU" sz="2400" i="1">
                <a:latin typeface="Arno Pro Smbd Subhead"/>
              </a:rPr>
              <a:t>по теме</a:t>
            </a:r>
            <a:r>
              <a:rPr lang="en-US" sz="2400" i="1">
                <a:latin typeface="Arno Pro Smbd Subhead"/>
              </a:rPr>
              <a:t>:</a:t>
            </a:r>
            <a:r>
              <a:rPr lang="ru-RU" sz="2400" i="1">
                <a:latin typeface="Arno Pro Smbd Subhead"/>
              </a:rPr>
              <a:t>«Электрические явления»</a:t>
            </a:r>
            <a:endParaRPr lang="ru-RU" sz="2400">
              <a:latin typeface="Arno Pro Smbd Subhead"/>
            </a:endParaRPr>
          </a:p>
          <a:p>
            <a:pPr algn="ctr"/>
            <a:endParaRPr lang="ru-RU" i="1">
              <a:latin typeface="Century Schoolbook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187450" y="1409700"/>
            <a:ext cx="70993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697288" y="3213100"/>
            <a:ext cx="2241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>
              <a:latin typeface="Arno Pro Smbd Subhead"/>
            </a:endParaRPr>
          </a:p>
          <a:p>
            <a:pPr algn="ctr"/>
            <a:r>
              <a:rPr lang="ru-RU" sz="1600" b="1">
                <a:latin typeface="Arno Pro Smbd Subhead"/>
              </a:rPr>
              <a:t>Отыщи всему</a:t>
            </a:r>
          </a:p>
          <a:p>
            <a:pPr algn="ctr"/>
            <a:r>
              <a:rPr lang="ru-RU" sz="1600" b="1">
                <a:latin typeface="Arno Pro Smbd Subhead"/>
              </a:rPr>
              <a:t> начало -   и ты  многое   поймёшь.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 rot="2273263">
            <a:off x="5988050" y="5110163"/>
            <a:ext cx="187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no Pro Smbd Subhead"/>
              </a:rPr>
              <a:t> </a:t>
            </a:r>
            <a:r>
              <a:rPr lang="ru-RU" sz="1600" b="1">
                <a:latin typeface="Arno Pro Smbd Subhead"/>
              </a:rPr>
              <a:t>Козьма Прутков</a:t>
            </a:r>
            <a:endParaRPr lang="ru-RU" sz="160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928688" y="1643063"/>
            <a:ext cx="7143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642938" y="785813"/>
            <a:ext cx="7929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Определите значение силы тока и напряжения на каждом резисторе, полное сопротивление, полную силу тока и полное напряжение участка.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2"/>
          <p:cNvSpPr>
            <a:spLocks noChangeArrowheads="1"/>
          </p:cNvSpPr>
          <p:nvPr/>
        </p:nvSpPr>
        <p:spPr bwMode="auto">
          <a:xfrm>
            <a:off x="1000125" y="571500"/>
            <a:ext cx="79295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           Задание на самостоятельную подготовку</a:t>
            </a:r>
            <a:r>
              <a:rPr lang="en-US" sz="2400" b="1">
                <a:latin typeface="Times New Roman" pitchFamily="18" charset="0"/>
              </a:rPr>
              <a:t>:</a:t>
            </a:r>
          </a:p>
          <a:p>
            <a:endParaRPr lang="ru-RU" sz="2200" b="1">
              <a:latin typeface="Times New Roman" pitchFamily="18" charset="0"/>
            </a:endParaRPr>
          </a:p>
          <a:p>
            <a:r>
              <a:rPr lang="ru-RU" sz="2200" b="1">
                <a:latin typeface="Times New Roman" pitchFamily="18" charset="0"/>
              </a:rPr>
              <a:t>                         Решение задач №№ 824, 850, 852.</a:t>
            </a:r>
          </a:p>
          <a:p>
            <a:r>
              <a:rPr lang="ru-RU" sz="2200" b="1">
                <a:latin typeface="Times New Roman" pitchFamily="18" charset="0"/>
              </a:rPr>
              <a:t>                                     (сб.з. А. Пёрышкин)</a:t>
            </a:r>
          </a:p>
        </p:txBody>
      </p:sp>
      <p:sp>
        <p:nvSpPr>
          <p:cNvPr id="32770" name="Прямоугольник 4"/>
          <p:cNvSpPr>
            <a:spLocks noChangeArrowheads="1"/>
          </p:cNvSpPr>
          <p:nvPr/>
        </p:nvSpPr>
        <p:spPr bwMode="auto">
          <a:xfrm>
            <a:off x="1476375" y="3500438"/>
            <a:ext cx="74533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i="1">
                <a:latin typeface="Arno Pro Smbd Subhead"/>
              </a:rPr>
              <a:t>	</a:t>
            </a:r>
            <a:r>
              <a:rPr lang="en-US" sz="4400">
                <a:latin typeface="Century Schoolbook" pitchFamily="18" charset="0"/>
              </a:rPr>
              <a:t>  </a:t>
            </a:r>
            <a:r>
              <a:rPr lang="ru-RU" sz="4400">
                <a:latin typeface="Century Schoolbook" pitchFamily="18" charset="0"/>
              </a:rPr>
              <a:t>      </a:t>
            </a:r>
            <a:r>
              <a:rPr lang="ru-RU" sz="4400" i="1">
                <a:latin typeface="Arno Pro Smbd Subhead"/>
              </a:rPr>
              <a:t>Способности, как                                                                                 и мускулы, растут при тренировке.</a:t>
            </a:r>
          </a:p>
          <a:p>
            <a:r>
              <a:rPr lang="ru-RU" sz="4400" i="1">
                <a:latin typeface="Arno Pro Smbd Subhead"/>
              </a:rPr>
              <a:t>					В. </a:t>
            </a:r>
            <a:r>
              <a:rPr lang="ru-RU" sz="3600" i="1">
                <a:latin typeface="Arno Pro Smbd Subhead"/>
              </a:rPr>
              <a:t>Обручев</a:t>
            </a:r>
          </a:p>
        </p:txBody>
      </p:sp>
      <p:pic>
        <p:nvPicPr>
          <p:cNvPr id="3277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19288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3850" y="5876925"/>
          <a:ext cx="1041400" cy="687388"/>
        </p:xfrm>
        <a:graphic>
          <a:graphicData uri="http://schemas.openxmlformats.org/presentationml/2006/ole">
            <p:oleObj spid="_x0000_s3076" name="Объект упаковщика для оболочки" showAsIcon="1" r:id="rId4" imgW="1041480" imgH="686880" progId="Package">
              <p:embed/>
            </p:oleObj>
          </a:graphicData>
        </a:graphic>
      </p:graphicFrame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1547813" y="5972175"/>
            <a:ext cx="180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Нажать 2 раза</a:t>
            </a:r>
          </a:p>
        </p:txBody>
      </p:sp>
      <p:sp>
        <p:nvSpPr>
          <p:cNvPr id="6" name="Стрелка вправо 5"/>
          <p:cNvSpPr/>
          <p:nvPr/>
        </p:nvSpPr>
        <p:spPr>
          <a:xfrm flipH="1" flipV="1">
            <a:off x="1095375" y="6072188"/>
            <a:ext cx="328613" cy="16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23850" y="5876925"/>
          <a:ext cx="1041400" cy="687388"/>
        </p:xfrm>
        <a:graphic>
          <a:graphicData uri="http://schemas.openxmlformats.org/presentationml/2006/ole">
            <p:oleObj spid="_x0000_s4102" name="Объект упаковщика для оболочки" showAsIcon="1" r:id="rId3" imgW="1041480" imgH="686880" progId="Package">
              <p:embed/>
            </p:oleObj>
          </a:graphicData>
        </a:graphic>
      </p:graphicFrame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9413" y="5880100"/>
            <a:ext cx="1901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1425" y="6010275"/>
            <a:ext cx="3540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428625" y="1643063"/>
            <a:ext cx="2286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>
              <a:latin typeface="Century Schoolbook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Сила тока</a:t>
            </a:r>
          </a:p>
          <a:p>
            <a:endParaRPr lang="ru-RU" sz="3600">
              <a:latin typeface="Times New Roman" pitchFamily="18" charset="0"/>
            </a:endParaRPr>
          </a:p>
          <a:p>
            <a:endParaRPr lang="ru-RU" sz="36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Напряжение</a:t>
            </a:r>
          </a:p>
          <a:p>
            <a:endParaRPr lang="ru-RU" sz="3600">
              <a:latin typeface="Times New Roman" pitchFamily="18" charset="0"/>
            </a:endParaRPr>
          </a:p>
          <a:p>
            <a:endParaRPr lang="ru-RU" sz="36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Сопротивление</a:t>
            </a:r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714375" y="500063"/>
            <a:ext cx="7929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Times New Roman" pitchFamily="18" charset="0"/>
              </a:rPr>
              <a:t>Установите соответствия между физическими величинами и формулами, по которым эти величины определяются.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143000" y="357188"/>
            <a:ext cx="67865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143000" y="3714750"/>
            <a:ext cx="6929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1214438" y="2643188"/>
            <a:ext cx="75009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entury Schoolbook" pitchFamily="18" charset="0"/>
              </a:rPr>
              <a:t>	</a:t>
            </a:r>
            <a:r>
              <a:rPr lang="ru-RU" sz="4400">
                <a:latin typeface="Century Schoolbook" pitchFamily="18" charset="0"/>
              </a:rPr>
              <a:t>   </a:t>
            </a:r>
            <a:r>
              <a:rPr lang="ru-RU" sz="4400" b="1" i="1">
                <a:latin typeface="Arno Pro Smbd Subhead"/>
              </a:rPr>
              <a:t>Один опыт я ставлю выше, чем тысячу мнений, рожденных только воображением.</a:t>
            </a:r>
            <a:r>
              <a:rPr lang="en-US" sz="4400">
                <a:latin typeface="Century Schoolbook" pitchFamily="18" charset="0"/>
              </a:rPr>
              <a:t> </a:t>
            </a:r>
            <a:endParaRPr lang="ru-RU" sz="4400" b="1" i="1">
              <a:latin typeface="Arno Pro Smbd Subhead"/>
            </a:endParaRPr>
          </a:p>
          <a:p>
            <a:r>
              <a:rPr lang="ru-RU" sz="4400">
                <a:latin typeface="Arno Pro Smbd Subhead"/>
              </a:rPr>
              <a:t>					</a:t>
            </a:r>
          </a:p>
          <a:p>
            <a:r>
              <a:rPr lang="ru-RU" sz="4400">
                <a:latin typeface="Arno Pro Smbd Subhead"/>
              </a:rPr>
              <a:t>				</a:t>
            </a:r>
            <a:r>
              <a:rPr lang="ru-RU" sz="3600" i="1">
                <a:latin typeface="Arno Pro Smbd Subhead"/>
              </a:rPr>
              <a:t>М.В. Ломоносов</a:t>
            </a:r>
          </a:p>
        </p:txBody>
      </p:sp>
      <p:pic>
        <p:nvPicPr>
          <p:cNvPr id="24578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71500"/>
            <a:ext cx="21145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071563" y="1143000"/>
            <a:ext cx="75009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539750" y="2571750"/>
            <a:ext cx="8318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entury Schoolbook" pitchFamily="18" charset="0"/>
              </a:rPr>
              <a:t>	</a:t>
            </a:r>
            <a:r>
              <a:rPr lang="en-US" sz="4400">
                <a:latin typeface="Century Schoolbook" pitchFamily="18" charset="0"/>
              </a:rPr>
              <a:t>    </a:t>
            </a:r>
            <a:r>
              <a:rPr lang="ru-RU" sz="4400">
                <a:latin typeface="Century Schoolbook" pitchFamily="18" charset="0"/>
              </a:rPr>
              <a:t>           </a:t>
            </a:r>
            <a:r>
              <a:rPr lang="ru-RU" sz="4400" i="1">
                <a:latin typeface="Arno Pro Smbd Subhead"/>
              </a:rPr>
              <a:t>Ум заключается                  не только в знании, но и в умении применять знания на деле.</a:t>
            </a:r>
          </a:p>
          <a:p>
            <a:r>
              <a:rPr lang="ru-RU" sz="4400" i="1">
                <a:latin typeface="Arno Pro Smbd Subhead"/>
              </a:rPr>
              <a:t>					</a:t>
            </a:r>
            <a:r>
              <a:rPr lang="ru-RU" sz="3600" i="1">
                <a:latin typeface="Arno Pro Smbd Subhead"/>
              </a:rPr>
              <a:t>Аристотель</a:t>
            </a:r>
          </a:p>
        </p:txBody>
      </p:sp>
      <p:pic>
        <p:nvPicPr>
          <p:cNvPr id="27650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19907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000125" y="2857500"/>
            <a:ext cx="714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714375" y="1071563"/>
            <a:ext cx="7572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Times New Roman" pitchFamily="18" charset="0"/>
              </a:rPr>
              <a:t>Рассчитайте полное сопротивление и силу тока в цепи.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</TotalTime>
  <Words>188</Words>
  <Application>Microsoft Office PowerPoint</Application>
  <PresentationFormat>Экран (4:3)</PresentationFormat>
  <Paragraphs>48</Paragraphs>
  <Slides>11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Century Schoolbook</vt:lpstr>
      <vt:lpstr>Arial</vt:lpstr>
      <vt:lpstr>Wingdings</vt:lpstr>
      <vt:lpstr>Wingdings 2</vt:lpstr>
      <vt:lpstr>Calibri</vt:lpstr>
      <vt:lpstr>Arno Pro Smbd Subhead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Ixnay</dc:creator>
  <cp:lastModifiedBy>User</cp:lastModifiedBy>
  <cp:revision>28</cp:revision>
  <dcterms:created xsi:type="dcterms:W3CDTF">2010-03-10T16:31:39Z</dcterms:created>
  <dcterms:modified xsi:type="dcterms:W3CDTF">2013-01-17T16:38:08Z</dcterms:modified>
</cp:coreProperties>
</file>