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8" r:id="rId4"/>
    <p:sldId id="260" r:id="rId5"/>
    <p:sldId id="259" r:id="rId6"/>
    <p:sldId id="257" r:id="rId7"/>
    <p:sldId id="262" r:id="rId8"/>
    <p:sldId id="263" r:id="rId9"/>
    <p:sldId id="264" r:id="rId10"/>
    <p:sldId id="266" r:id="rId11"/>
    <p:sldId id="280" r:id="rId12"/>
    <p:sldId id="265" r:id="rId13"/>
    <p:sldId id="277" r:id="rId14"/>
    <p:sldId id="267" r:id="rId15"/>
    <p:sldId id="268" r:id="rId16"/>
    <p:sldId id="269" r:id="rId17"/>
    <p:sldId id="270" r:id="rId18"/>
    <p:sldId id="279" r:id="rId19"/>
    <p:sldId id="271" r:id="rId20"/>
    <p:sldId id="272" r:id="rId21"/>
    <p:sldId id="281" r:id="rId22"/>
    <p:sldId id="274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EDB2E3-BF23-48FE-9114-D71C0897CDD7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D39EDA-E1D0-4FB1-9115-1D692ACB30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7532-86F4-44AC-A015-29C14D231D7B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93106-6E29-4675-908F-C366FD4271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B5CA-E5EA-4EEE-AD81-6A92C9A649C2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0795-7F93-45AB-B943-E5EF91B292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68BB-CCE2-4DAA-A01E-02C64FA3133D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2A43-49DF-4163-99AC-40CD6AB4CA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79FF-6C8B-4A05-8ADD-5B5C74C2E3F3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3513-A476-4BA0-BF1E-1A87D820A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7AF5-A4DF-46E2-8F52-6949E647F0DE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A27B-3429-4B06-87BB-A8EAC59375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C57E-FFD6-4337-B00A-4031EF101800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892F-1A00-46C6-A1B2-C9E8231F6C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FFBD-ED5A-4551-A475-91947BED430E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8BCD-DF3A-4E2A-A401-D9A45CBFE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0F24-DA63-40F5-AF5C-C47AB0D98528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E78E-FC91-41C0-A1F0-A30548390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1090-80D0-4E3C-8E7C-D10080B69C46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2BB7-474B-400F-9B3E-CD8D6C6E75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AECA-F10D-4511-A42D-722E4CB2F88F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17F2-B747-4889-8FCD-5232570889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0373-80E7-4AC6-82C7-82A07F4DEF06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60E7-62A0-4E55-8DC1-04AB2668B7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E26A95-DA9D-470D-ACD4-83B7E1461181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47527B-CEC7-475B-A7EA-823B23408C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vredno-vsyo.ru/alcohol_vred/112-vliyanie-alkogolya-na-organizm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5"/>
          <p:cNvSpPr>
            <a:spLocks noChangeArrowheads="1"/>
          </p:cNvSpPr>
          <p:nvPr/>
        </p:nvSpPr>
        <p:spPr bwMode="auto">
          <a:xfrm>
            <a:off x="323850" y="188913"/>
            <a:ext cx="85693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«Мощь и сила науки - во множестве фактов,</a:t>
            </a:r>
            <a:br>
              <a:rPr lang="ru-RU" sz="6000">
                <a:latin typeface="Times New Roman" pitchFamily="18" charset="0"/>
                <a:cs typeface="Times New Roman" pitchFamily="18" charset="0"/>
              </a:rPr>
            </a:br>
            <a:r>
              <a:rPr lang="ru-RU" sz="6000">
                <a:latin typeface="Times New Roman" pitchFamily="18" charset="0"/>
                <a:cs typeface="Times New Roman" pitchFamily="18" charset="0"/>
              </a:rPr>
              <a:t>цель - в обобщении этого множества».</a:t>
            </a:r>
            <a:br>
              <a:rPr lang="ru-RU" sz="6000">
                <a:latin typeface="Times New Roman" pitchFamily="18" charset="0"/>
                <a:cs typeface="Times New Roman" pitchFamily="18" charset="0"/>
              </a:rPr>
            </a:br>
            <a:r>
              <a:rPr lang="ru-RU" sz="600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60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Д.И.Менделеев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8000"/>
          </a:blip>
          <a:srcRect/>
          <a:stretch>
            <a:fillRect/>
          </a:stretch>
        </p:blipFill>
        <p:spPr>
          <a:xfrm>
            <a:off x="4356100" y="-171450"/>
            <a:ext cx="4787900" cy="7029450"/>
          </a:xfrm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179388" y="692150"/>
            <a:ext cx="44640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Патологические</a:t>
            </a:r>
            <a:br>
              <a:rPr lang="ru-RU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изменения, </a:t>
            </a:r>
            <a:br>
              <a:rPr lang="ru-RU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вызванные разрушающим действием этилового спирта.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08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Вывод-комментарий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 химическому исследованию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всех  групп:</a:t>
            </a:r>
            <a:r>
              <a:rPr lang="ru-RU" u="sng" dirty="0" smtClean="0">
                <a:solidFill>
                  <a:schemeClr val="bg2"/>
                </a:solidFill>
              </a:rPr>
              <a:t/>
            </a:r>
            <a:br>
              <a:rPr lang="ru-RU" u="sng" dirty="0" smtClean="0">
                <a:solidFill>
                  <a:schemeClr val="bg2"/>
                </a:solidFill>
              </a:rPr>
            </a:b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652962"/>
          </a:xfrm>
        </p:spPr>
        <p:txBody>
          <a:bodyPr/>
          <a:lstStyle/>
          <a:p>
            <a:r>
              <a:rPr lang="ru-RU" smtClean="0"/>
              <a:t>Этиловый спирт и его продукты уничтожают или резко снижают  активность жизнедеятельности всех белковых форм жизни!</a:t>
            </a:r>
          </a:p>
          <a:p>
            <a:endParaRPr lang="ru-RU" smtClean="0"/>
          </a:p>
        </p:txBody>
      </p:sp>
      <p:pic>
        <p:nvPicPr>
          <p:cNvPr id="4" name="Picture 4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860800"/>
            <a:ext cx="3573463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Антонина\Desktop\0015-015-Posledstvija-alkogolizma-porazhenie-mozga-pischevodnoe-krovotechenie-i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D:\алкоголь\картинки\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0"/>
            <a:ext cx="91281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Тестовое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805487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Правильные ответы: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– б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– 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– 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– б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– в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6. – 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7. – б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8. – в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9. – б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7" descr="Влияние алкоголя на организм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985963"/>
            <a:ext cx="65166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Критерии оценки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три задание –</a:t>
            </a:r>
            <a:r>
              <a:rPr lang="ru-RU" sz="6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два; </a:t>
            </a:r>
          </a:p>
          <a:p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пять заданий – </a:t>
            </a:r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три;</a:t>
            </a:r>
            <a:r>
              <a:rPr lang="ru-RU" sz="6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семь заданий – </a:t>
            </a:r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четыре; </a:t>
            </a:r>
          </a:p>
          <a:p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 девять заданий –</a:t>
            </a:r>
            <a:r>
              <a:rPr lang="ru-RU" sz="6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пять.</a:t>
            </a:r>
            <a:endParaRPr lang="ru-RU" sz="6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Окисление этилового спирта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3276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С2Н5ОН     =    СН3-СНО    и   СН3-СООН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эталон     уксусный альдегид</a:t>
            </a:r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уксусная    кислота 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промежуточные продукты распада  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algn="ctr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СО2      +      Н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Углекислый газ       вода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конечные продукты распада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sz="5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Эпиграф урока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ru-RU" smtClean="0"/>
              <a:t>«Вино губит телесное здоровье людей, губит ум, способности, губит благосостояние семей и, что сего ужаснее, губит душу людей и их потомство».               </a:t>
            </a:r>
            <a:r>
              <a:rPr lang="ru-RU" smtClean="0">
                <a:solidFill>
                  <a:srgbClr val="FFFF00"/>
                </a:solidFill>
              </a:rPr>
              <a:t>Л.Толстой</a:t>
            </a:r>
          </a:p>
        </p:txBody>
      </p:sp>
      <p:pic>
        <p:nvPicPr>
          <p:cNvPr id="30723" name="Picture 3" descr="D:\алкоголь\картинки\1266410039_x_680a7e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133725"/>
            <a:ext cx="5219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480175"/>
          </a:xfrm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ВЫВОДЫ:</a:t>
            </a:r>
            <a:endParaRPr lang="en-US" b="1" dirty="0" smtClean="0">
              <a:solidFill>
                <a:srgbClr val="FFFF00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Безвредных доз алкоголя просто нет. Каждая рюмка толкает к болезненной зависимости от этилового спирта. Избавиться от этой зависимости бывает нелегко, а для некоторых – невозможно.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Нет ни одного органа в человеческом теле, который не подвергался бы разрушительному действию алкоголя.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 пьющих родителей часто рождаются психически неполноценные и умственно отсталые дети.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sz="5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Рефлексивный тест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b="1" smtClean="0"/>
          </a:p>
          <a:p>
            <a:pPr>
              <a:buFont typeface="Arial" charset="0"/>
              <a:buNone/>
            </a:pPr>
            <a:r>
              <a:rPr lang="ru-RU" smtClean="0"/>
              <a:t>1.Я узнал (а) много нового.</a:t>
            </a:r>
          </a:p>
          <a:p>
            <a:pPr>
              <a:buFont typeface="Arial" charset="0"/>
              <a:buNone/>
            </a:pPr>
            <a:r>
              <a:rPr lang="ru-RU" smtClean="0"/>
              <a:t>2.Мне это пригодится в жизни.</a:t>
            </a:r>
          </a:p>
          <a:p>
            <a:pPr>
              <a:buFont typeface="Arial" charset="0"/>
              <a:buNone/>
            </a:pPr>
            <a:r>
              <a:rPr lang="ru-RU" smtClean="0"/>
              <a:t>3.На уроке было над чем подумать.</a:t>
            </a:r>
          </a:p>
          <a:p>
            <a:pPr>
              <a:buFont typeface="Arial" charset="0"/>
              <a:buNone/>
            </a:pPr>
            <a:r>
              <a:rPr lang="ru-RU" smtClean="0"/>
              <a:t>4.На все возникшие у меня в ходе урока вопросы, я получил(а) ответы.</a:t>
            </a:r>
          </a:p>
          <a:p>
            <a:pPr>
              <a:buFont typeface="Arial" charset="0"/>
              <a:buNone/>
            </a:pPr>
            <a:r>
              <a:rPr lang="ru-RU" smtClean="0"/>
              <a:t>5. На уроке я поработал (а) добросовестно и цели урока достиг (ла).     </a:t>
            </a:r>
          </a:p>
          <a:p>
            <a:pPr>
              <a:buFont typeface="Arial" charset="0"/>
              <a:buNone/>
            </a:pPr>
            <a:r>
              <a:rPr lang="ru-RU" smtClean="0"/>
              <a:t>	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4"/>
          <p:cNvSpPr>
            <a:spLocks noChangeArrowheads="1"/>
          </p:cNvSpPr>
          <p:nvPr/>
        </p:nvSpPr>
        <p:spPr bwMode="auto">
          <a:xfrm>
            <a:off x="468313" y="0"/>
            <a:ext cx="8280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en-US" sz="6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endParaRPr lang="ru-RU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179388" y="692150"/>
            <a:ext cx="87137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«В чем опасность этилового спирта?»</a:t>
            </a:r>
          </a:p>
        </p:txBody>
      </p:sp>
      <p:pic>
        <p:nvPicPr>
          <p:cNvPr id="15363" name="Picture 2" descr="D:\алкоголь\картинки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0075" y="2927350"/>
            <a:ext cx="3463925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D:\алкоголь\картинки\1241533128_ethanol-3d-vdw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068638"/>
            <a:ext cx="4506913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539750" y="-242888"/>
            <a:ext cx="8229600" cy="1123951"/>
          </a:xfrm>
        </p:spPr>
        <p:txBody>
          <a:bodyPr/>
          <a:lstStyle/>
          <a:p>
            <a:r>
              <a:rPr lang="ru-RU" sz="5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ru-RU" smtClean="0"/>
              <a:t>1. Придумать антирекламу алкогольной продукции. </a:t>
            </a:r>
          </a:p>
          <a:p>
            <a:r>
              <a:rPr lang="ru-RU" smtClean="0"/>
              <a:t>2. Повторить раздел «Спирты, альдегиды и карбоновые кислоты». </a:t>
            </a:r>
          </a:p>
        </p:txBody>
      </p:sp>
      <p:pic>
        <p:nvPicPr>
          <p:cNvPr id="33795" name="Picture 2" descr="D:\алкоголь\картинки\1241533128_ethanol-3d-vd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3562350"/>
            <a:ext cx="3059113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D:\алкоголь\картинки\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9275" y="2708275"/>
            <a:ext cx="47958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Снять напряжение порой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Нам помогает алкоголь.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Но чаще все-таки друг мой,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Он причиняет зло и боль!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О пьянстве сколь не говори,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Давно известно на Руси.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Проблема в нас самих друзья,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Без меры пить совсем нельзя!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Все это только лишь слова,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 деле пьем мы как всегда.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А результат известен всем,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Хватает с пьянством нам проблем!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Слаб тот, кто пьет и пьет опять,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Не понимая ничего.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За водку он готов отдать,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Последнее свое добро!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Страдает вся его семья,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Страдают дети и жена.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Но не желает он понять,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Что жизнь такая не нужна!</a:t>
            </a:r>
            <a:r>
              <a:rPr lang="en-US" dirty="0" smtClean="0">
                <a:solidFill>
                  <a:srgbClr val="FFFF00"/>
                </a:solidFill>
              </a:rPr>
              <a:t>                              </a:t>
            </a:r>
            <a:r>
              <a:rPr lang="ru-RU" dirty="0" smtClean="0">
                <a:solidFill>
                  <a:srgbClr val="FFFF00"/>
                </a:solidFill>
              </a:rPr>
              <a:t>Семашко Н.А.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4818" name="Picture 3" descr="D:\алкоголь\картинки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288"/>
            <a:ext cx="4427537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4" descr="ми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011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ВСЕМ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sz="6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Эпиграф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61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«Вино губит телесное здоровье людей, губит ум, способности, губит благосостояние семей и, что сего ужаснее, губит душу людей и их потомство».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Л.Толстой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7" name="Picture 3" descr="D:\алкоголь\картинки\69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9513"/>
            <a:ext cx="4500563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6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«Ожидания»: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D:\алкоголь\картинки\56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775" y="1916113"/>
            <a:ext cx="624522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Обобщить и систематизировать знания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 свойствах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спиртов;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асширить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знания  о ядовитых   свойствах  этанола  и  отрицательном воздействии   его   на   организм   человека; 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ровести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исследования  для  выявления причин токсичности этилового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спирта.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группа. Растворимость </a:t>
            </a:r>
            <a:r>
              <a:rPr lang="ru-RU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спиртов в воде.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Объясните почему выданные спирты по разному растворяются в воде?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группа. Отношение </a:t>
            </a:r>
            <a:r>
              <a:rPr lang="ru-RU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спиртов к индикаторам.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Почему не происходит изменение окраски индикатора?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группа. Окисление </a:t>
            </a:r>
            <a:r>
              <a:rPr lang="ru-RU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первичных спиртов оксидом меди.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Какой продукт образуется при окисление первичных спиртов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группа. Взаимодействие </a:t>
            </a:r>
            <a:r>
              <a:rPr lang="ru-RU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глицерина с </a:t>
            </a:r>
            <a:r>
              <a:rPr lang="ru-RU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гидроксидом</a:t>
            </a:r>
            <a:r>
              <a:rPr lang="ru-RU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меди.</a:t>
            </a:r>
            <a:r>
              <a:rPr lang="ru-RU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> Что это за реакция? Объясните ее действие?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3731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en-US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" dirty="0" smtClean="0">
                <a:solidFill>
                  <a:schemeClr val="bg1"/>
                </a:solidFill>
              </a:rPr>
              <a:t/>
            </a:r>
            <a:br>
              <a:rPr lang="ru-RU" sz="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5867400" cy="6021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«В чем опасность этилового спирта?»</a:t>
            </a:r>
          </a:p>
          <a:p>
            <a:endParaRPr lang="ru-RU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909763"/>
            <a:ext cx="3419475" cy="4948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«Влияние этилового спирта на мозг».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«Влияние этилового спирта на сердце».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«Влияние этилового спирта на желудок».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«Влияние этилового спирта на почки».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«Влияние этилового спирта на печень</a:t>
            </a:r>
            <a:r>
              <a:rPr lang="ru-RU" smtClean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Химический эксперимент: </a:t>
            </a:r>
            <a:endParaRPr lang="ru-RU" sz="48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«Влияние этанола на молекулы белков» 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 descr="L23p02p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97200"/>
            <a:ext cx="51498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491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Arial</vt:lpstr>
      <vt:lpstr>Times New Roman</vt:lpstr>
      <vt:lpstr>Тема Office</vt:lpstr>
      <vt:lpstr>Слайд 1</vt:lpstr>
      <vt:lpstr>Слайд 2</vt:lpstr>
      <vt:lpstr>Эпиграф</vt:lpstr>
      <vt:lpstr>«Ожидания»:</vt:lpstr>
      <vt:lpstr>Цели урока:</vt:lpstr>
      <vt:lpstr>Практическая работа</vt:lpstr>
      <vt:lpstr>Тема урока:   </vt:lpstr>
      <vt:lpstr>Проекты</vt:lpstr>
      <vt:lpstr>Химический эксперимент: </vt:lpstr>
      <vt:lpstr>Слайд 10</vt:lpstr>
      <vt:lpstr> Вывод-комментарий по химическому исследованию всех  групп: </vt:lpstr>
      <vt:lpstr>Слайд 12</vt:lpstr>
      <vt:lpstr>Слайд 13</vt:lpstr>
      <vt:lpstr>Тестовое задание</vt:lpstr>
      <vt:lpstr>Критерии оценки</vt:lpstr>
      <vt:lpstr>Окисление этилового спирта</vt:lpstr>
      <vt:lpstr>Эпиграф урока</vt:lpstr>
      <vt:lpstr>Слайд 18</vt:lpstr>
      <vt:lpstr>Рефлексивный тест</vt:lpstr>
      <vt:lpstr>Домашнее задание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47</cp:revision>
  <dcterms:created xsi:type="dcterms:W3CDTF">2012-02-09T13:29:28Z</dcterms:created>
  <dcterms:modified xsi:type="dcterms:W3CDTF">2013-01-17T16:34:31Z</dcterms:modified>
</cp:coreProperties>
</file>