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0"/>
  </p:notesMasterIdLst>
  <p:sldIdLst>
    <p:sldId id="260" r:id="rId2"/>
    <p:sldId id="259" r:id="rId3"/>
    <p:sldId id="258" r:id="rId4"/>
    <p:sldId id="256" r:id="rId5"/>
    <p:sldId id="257" r:id="rId6"/>
    <p:sldId id="265" r:id="rId7"/>
    <p:sldId id="261" r:id="rId8"/>
    <p:sldId id="264" r:id="rId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1133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D10C664-4CD3-443D-B153-7E77796DC997}" type="datetimeFigureOut">
              <a:rPr lang="ru-RU"/>
              <a:pPr>
                <a:defRPr/>
              </a:pPr>
              <a:t>18.01.2013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E62E0AD-5FDD-45E9-8851-D8C289395C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E9B923-8240-4C13-8FCE-9B579F30D68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8298C-072D-4CE1-9DA6-2824CB4B049D}" type="datetimeFigureOut">
              <a:rPr lang="ru-RU"/>
              <a:pPr>
                <a:defRPr/>
              </a:pPr>
              <a:t>18.01.2013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680A3-C2CB-4219-ABAD-8C46986A33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F6DE1-48F6-4D85-A395-0FBDAFB1D6AF}" type="datetimeFigureOut">
              <a:rPr lang="ru-RU"/>
              <a:pPr>
                <a:defRPr/>
              </a:pPr>
              <a:t>18.01.2013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02631-B47D-46B7-81D4-AC1AA8AD41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BC54E-C97D-4412-99B1-283E4CC3628D}" type="datetimeFigureOut">
              <a:rPr lang="ru-RU"/>
              <a:pPr>
                <a:defRPr/>
              </a:pPr>
              <a:t>18.01.2013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82F66-DA60-485A-B905-2E1BCC2021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6D088-908E-430A-8F6D-32458E2DEC9E}" type="datetimeFigureOut">
              <a:rPr lang="ru-RU"/>
              <a:pPr>
                <a:defRPr/>
              </a:pPr>
              <a:t>18.01.2013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14B16-C772-4A46-A61D-C21BDE93A0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357A0-EB0B-4154-A0EA-60634118790D}" type="datetimeFigureOut">
              <a:rPr lang="ru-RU"/>
              <a:pPr>
                <a:defRPr/>
              </a:pPr>
              <a:t>18.01.2013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CB35E-EE61-4269-A8DE-27B1305C6E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9F2DB-7019-415C-B84B-19F07896E42F}" type="datetimeFigureOut">
              <a:rPr lang="ru-RU"/>
              <a:pPr>
                <a:defRPr/>
              </a:pPr>
              <a:t>18.01.2013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09D25-B584-4E86-A168-AA1B66C214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A8BE3-C892-461D-909D-FAEEBFF7845E}" type="datetimeFigureOut">
              <a:rPr lang="ru-RU"/>
              <a:pPr>
                <a:defRPr/>
              </a:pPr>
              <a:t>18.01.2013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94116-7F5C-463F-978F-8416FB8DBC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ABB82-8EDF-4A76-AE97-E094644D3AD6}" type="datetimeFigureOut">
              <a:rPr lang="ru-RU"/>
              <a:pPr>
                <a:defRPr/>
              </a:pPr>
              <a:t>18.01.2013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05DC4-C42B-4CF5-B04D-45A7FB2602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82874-DBF6-45E3-A86C-795D5E3C0E14}" type="datetimeFigureOut">
              <a:rPr lang="ru-RU"/>
              <a:pPr>
                <a:defRPr/>
              </a:pPr>
              <a:t>18.01.2013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47056-A6D0-41F1-AB82-F6D9C308E1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19377-9D5C-4F94-B727-43E20C1694BD}" type="datetimeFigureOut">
              <a:rPr lang="ru-RU"/>
              <a:pPr>
                <a:defRPr/>
              </a:pPr>
              <a:t>18.01.2013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110A0-5CDF-4647-8424-7FB9EF24D5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A3CF8-08A3-4AD7-86DC-25D39C77B459}" type="datetimeFigureOut">
              <a:rPr lang="ru-RU"/>
              <a:pPr>
                <a:defRPr/>
              </a:pPr>
              <a:t>18.01.2013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24B38-ECB6-47AA-ABA6-0C80ADEF14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30E9FD-7299-4B19-A13E-435CEAAE54D3}" type="datetimeFigureOut">
              <a:rPr lang="ru-RU"/>
              <a:pPr>
                <a:defRPr/>
              </a:pPr>
              <a:t>18.01.2013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3DE0E7-2282-4687-8C36-8FD923CDF0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19" r:id="rId4"/>
    <p:sldLayoutId id="2147483723" r:id="rId5"/>
    <p:sldLayoutId id="2147483718" r:id="rId6"/>
    <p:sldLayoutId id="2147483724" r:id="rId7"/>
    <p:sldLayoutId id="2147483725" r:id="rId8"/>
    <p:sldLayoutId id="2147483726" r:id="rId9"/>
    <p:sldLayoutId id="2147483717" r:id="rId10"/>
    <p:sldLayoutId id="214748372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s45.radikal.ru/i107/0911/25/0e06ce2a4914.jpg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animationlibrary.com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0"/>
            <a:ext cx="8686800" cy="69269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C00000"/>
                </a:solidFill>
              </a:rPr>
              <a:t>Shopping for food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323850" y="2133600"/>
            <a:ext cx="4103688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solidFill>
                  <a:srgbClr val="C00000"/>
                </a:solidFill>
                <a:latin typeface="Franklin Gothic Book" pitchFamily="34" charset="0"/>
              </a:rPr>
              <a:t>1.Transcription</a:t>
            </a:r>
            <a:endParaRPr lang="ru-RU" sz="4000">
              <a:solidFill>
                <a:srgbClr val="C00000"/>
              </a:solidFill>
              <a:latin typeface="Franklin Gothic Book" pitchFamily="34" charset="0"/>
            </a:endParaRPr>
          </a:p>
        </p:txBody>
      </p:sp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323850" y="2852738"/>
            <a:ext cx="73437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solidFill>
                  <a:srgbClr val="00B050"/>
                </a:solidFill>
                <a:latin typeface="Franklin Gothic Book" pitchFamily="34" charset="0"/>
              </a:rPr>
              <a:t>2.Pronouns </a:t>
            </a:r>
            <a:r>
              <a:rPr lang="ru-RU" sz="4000">
                <a:solidFill>
                  <a:srgbClr val="00B050"/>
                </a:solidFill>
                <a:latin typeface="Franklin Gothic Book" pitchFamily="34" charset="0"/>
              </a:rPr>
              <a:t>:</a:t>
            </a:r>
            <a:r>
              <a:rPr lang="en-US" sz="4000">
                <a:solidFill>
                  <a:srgbClr val="00B050"/>
                </a:solidFill>
                <a:latin typeface="Franklin Gothic Book" pitchFamily="34" charset="0"/>
              </a:rPr>
              <a:t>   some</a:t>
            </a:r>
            <a:r>
              <a:rPr lang="ru-RU" sz="4000">
                <a:solidFill>
                  <a:srgbClr val="00B050"/>
                </a:solidFill>
                <a:latin typeface="Franklin Gothic Book" pitchFamily="34" charset="0"/>
              </a:rPr>
              <a:t> </a:t>
            </a:r>
            <a:r>
              <a:rPr lang="en-US" sz="4000">
                <a:solidFill>
                  <a:srgbClr val="00B050"/>
                </a:solidFill>
                <a:latin typeface="Franklin Gothic Book" pitchFamily="34" charset="0"/>
              </a:rPr>
              <a:t>,any,</a:t>
            </a:r>
            <a:r>
              <a:rPr lang="ru-RU" sz="4000">
                <a:solidFill>
                  <a:srgbClr val="00B050"/>
                </a:solidFill>
                <a:latin typeface="Franklin Gothic Book" pitchFamily="34" charset="0"/>
              </a:rPr>
              <a:t> </a:t>
            </a:r>
            <a:r>
              <a:rPr lang="en-US" sz="4000">
                <a:solidFill>
                  <a:srgbClr val="00B050"/>
                </a:solidFill>
                <a:latin typeface="Franklin Gothic Book" pitchFamily="34" charset="0"/>
              </a:rPr>
              <a:t>no</a:t>
            </a:r>
            <a:endParaRPr lang="ru-RU" sz="4000">
              <a:solidFill>
                <a:srgbClr val="00B050"/>
              </a:solidFill>
              <a:latin typeface="Franklin Gothic Book" pitchFamily="34" charset="0"/>
            </a:endParaRPr>
          </a:p>
        </p:txBody>
      </p:sp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395288" y="3429000"/>
            <a:ext cx="54006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solidFill>
                  <a:srgbClr val="7030A0"/>
                </a:solidFill>
                <a:latin typeface="Franklin Gothic Book" pitchFamily="34" charset="0"/>
              </a:rPr>
              <a:t>3.Prepositions</a:t>
            </a:r>
            <a:endParaRPr lang="ru-RU" sz="4000">
              <a:solidFill>
                <a:srgbClr val="7030A0"/>
              </a:solidFill>
              <a:latin typeface="Franklin Gothic Book" pitchFamily="34" charset="0"/>
            </a:endParaRPr>
          </a:p>
        </p:txBody>
      </p:sp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395288" y="4076700"/>
            <a:ext cx="72723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Franklin Gothic Book" pitchFamily="34" charset="0"/>
              </a:rPr>
              <a:t>4.Irregular verbs</a:t>
            </a:r>
            <a:endParaRPr lang="ru-RU" sz="4000">
              <a:solidFill>
                <a:srgbClr val="0070C0"/>
              </a:solidFill>
              <a:latin typeface="Franklin Gothic Book" pitchFamily="34" charset="0"/>
            </a:endParaRPr>
          </a:p>
        </p:txBody>
      </p:sp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468313" y="4797425"/>
            <a:ext cx="6191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Franklin Gothic Book" pitchFamily="34" charset="0"/>
              </a:rPr>
              <a:t>5.Dialogues</a:t>
            </a:r>
            <a:endParaRPr lang="ru-RU" sz="4000">
              <a:solidFill>
                <a:srgbClr val="FF0000"/>
              </a:solidFill>
              <a:latin typeface="Franklin Gothic Boo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0800000" flipV="1">
            <a:off x="468313" y="5445125"/>
            <a:ext cx="691197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6.Listening comprehension</a:t>
            </a:r>
            <a:endParaRPr lang="ru-RU" sz="4000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4344" name="TextBox 8"/>
          <p:cNvSpPr txBox="1">
            <a:spLocks noChangeArrowheads="1"/>
          </p:cNvSpPr>
          <p:nvPr/>
        </p:nvSpPr>
        <p:spPr bwMode="auto">
          <a:xfrm>
            <a:off x="2627313" y="1052513"/>
            <a:ext cx="41052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>
                <a:solidFill>
                  <a:srgbClr val="FFC000"/>
                </a:solidFill>
                <a:latin typeface="Franklin Gothic Book" pitchFamily="34" charset="0"/>
              </a:rPr>
              <a:t>Review</a:t>
            </a:r>
            <a:endParaRPr lang="ru-RU" sz="4000">
              <a:solidFill>
                <a:srgbClr val="FFC000"/>
              </a:solidFill>
              <a:latin typeface="Franklin Gothic Boo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Прямоугольник 4"/>
          <p:cNvSpPr>
            <a:spLocks noChangeArrowheads="1"/>
          </p:cNvSpPr>
          <p:nvPr/>
        </p:nvSpPr>
        <p:spPr bwMode="auto">
          <a:xfrm flipH="1">
            <a:off x="323850" y="908050"/>
            <a:ext cx="122396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Franklin Gothic Book" pitchFamily="34" charset="0"/>
            </a:endParaRPr>
          </a:p>
          <a:p>
            <a:r>
              <a:rPr lang="ru-RU">
                <a:latin typeface="Franklin Gothic Book" pitchFamily="34" charset="0"/>
              </a:rPr>
              <a:t> </a:t>
            </a:r>
          </a:p>
        </p:txBody>
      </p:sp>
      <p:sp>
        <p:nvSpPr>
          <p:cNvPr id="15362" name="Прямоугольник 7"/>
          <p:cNvSpPr>
            <a:spLocks noChangeArrowheads="1"/>
          </p:cNvSpPr>
          <p:nvPr/>
        </p:nvSpPr>
        <p:spPr bwMode="auto">
          <a:xfrm>
            <a:off x="107950" y="115888"/>
            <a:ext cx="13684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>
                <a:latin typeface="Franklin Gothic Book" pitchFamily="34" charset="0"/>
              </a:rPr>
              <a:t>[əʊ] </a:t>
            </a:r>
          </a:p>
        </p:txBody>
      </p:sp>
      <p:sp>
        <p:nvSpPr>
          <p:cNvPr id="15363" name="TextBox 10"/>
          <p:cNvSpPr txBox="1">
            <a:spLocks noChangeArrowheads="1"/>
          </p:cNvSpPr>
          <p:nvPr/>
        </p:nvSpPr>
        <p:spPr bwMode="auto">
          <a:xfrm>
            <a:off x="1476375" y="188913"/>
            <a:ext cx="70564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latin typeface="Franklin Gothic Book" pitchFamily="34" charset="0"/>
              </a:rPr>
              <a:t>no, go, slow ,most, snow, show</a:t>
            </a:r>
            <a:endParaRPr lang="ru-RU" sz="4000">
              <a:latin typeface="Franklin Gothic Book" pitchFamily="34" charset="0"/>
            </a:endParaRPr>
          </a:p>
        </p:txBody>
      </p:sp>
      <p:sp>
        <p:nvSpPr>
          <p:cNvPr id="15364" name="Прямоугольник 11"/>
          <p:cNvSpPr>
            <a:spLocks noChangeArrowheads="1"/>
          </p:cNvSpPr>
          <p:nvPr/>
        </p:nvSpPr>
        <p:spPr bwMode="auto">
          <a:xfrm>
            <a:off x="179388" y="908050"/>
            <a:ext cx="1152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latin typeface="Franklin Gothic Book" pitchFamily="34" charset="0"/>
              </a:rPr>
              <a:t>[аʊ] </a:t>
            </a:r>
          </a:p>
        </p:txBody>
      </p:sp>
      <p:sp>
        <p:nvSpPr>
          <p:cNvPr id="15365" name="TextBox 12"/>
          <p:cNvSpPr txBox="1">
            <a:spLocks noChangeArrowheads="1"/>
          </p:cNvSpPr>
          <p:nvPr/>
        </p:nvSpPr>
        <p:spPr bwMode="auto">
          <a:xfrm>
            <a:off x="1547813" y="836613"/>
            <a:ext cx="75961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latin typeface="Franklin Gothic Book" pitchFamily="34" charset="0"/>
              </a:rPr>
              <a:t>now, cow, round,loud, how, ground</a:t>
            </a:r>
            <a:endParaRPr lang="ru-RU" sz="4000">
              <a:latin typeface="Franklin Gothic Book" pitchFamily="34" charset="0"/>
            </a:endParaRPr>
          </a:p>
        </p:txBody>
      </p:sp>
      <p:sp>
        <p:nvSpPr>
          <p:cNvPr id="15366" name="Прямоугольник 13"/>
          <p:cNvSpPr>
            <a:spLocks noChangeArrowheads="1"/>
          </p:cNvSpPr>
          <p:nvPr/>
        </p:nvSpPr>
        <p:spPr bwMode="auto">
          <a:xfrm>
            <a:off x="250825" y="1557338"/>
            <a:ext cx="17287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latin typeface="Franklin Gothic Book" pitchFamily="34" charset="0"/>
              </a:rPr>
              <a:t>[аi] </a:t>
            </a:r>
          </a:p>
        </p:txBody>
      </p:sp>
      <p:sp>
        <p:nvSpPr>
          <p:cNvPr id="15367" name="TextBox 14"/>
          <p:cNvSpPr txBox="1">
            <a:spLocks noChangeArrowheads="1"/>
          </p:cNvSpPr>
          <p:nvPr/>
        </p:nvSpPr>
        <p:spPr bwMode="auto">
          <a:xfrm>
            <a:off x="1547813" y="1484313"/>
            <a:ext cx="67691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latin typeface="Franklin Gothic Book" pitchFamily="34" charset="0"/>
              </a:rPr>
              <a:t>my, fly ,cry, five, nice, like,dry</a:t>
            </a:r>
            <a:endParaRPr lang="ru-RU" sz="4000">
              <a:latin typeface="Franklin Gothic Book" pitchFamily="34" charset="0"/>
            </a:endParaRPr>
          </a:p>
        </p:txBody>
      </p:sp>
      <p:sp>
        <p:nvSpPr>
          <p:cNvPr id="15368" name="Прямоугольник 15"/>
          <p:cNvSpPr>
            <a:spLocks noChangeArrowheads="1"/>
          </p:cNvSpPr>
          <p:nvPr/>
        </p:nvSpPr>
        <p:spPr bwMode="auto">
          <a:xfrm>
            <a:off x="179388" y="2276475"/>
            <a:ext cx="12969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latin typeface="Franklin Gothic Book" pitchFamily="34" charset="0"/>
              </a:rPr>
              <a:t>[ɪə] </a:t>
            </a:r>
          </a:p>
        </p:txBody>
      </p:sp>
      <p:sp>
        <p:nvSpPr>
          <p:cNvPr id="15369" name="TextBox 16"/>
          <p:cNvSpPr txBox="1">
            <a:spLocks noChangeArrowheads="1"/>
          </p:cNvSpPr>
          <p:nvPr/>
        </p:nvSpPr>
        <p:spPr bwMode="auto">
          <a:xfrm>
            <a:off x="1692275" y="2276475"/>
            <a:ext cx="67675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latin typeface="Franklin Gothic Book" pitchFamily="34" charset="0"/>
              </a:rPr>
              <a:t>near, hear,  ear, clear, dear,</a:t>
            </a:r>
            <a:endParaRPr lang="ru-RU" sz="4000">
              <a:latin typeface="Franklin Gothic Book" pitchFamily="34" charset="0"/>
            </a:endParaRPr>
          </a:p>
        </p:txBody>
      </p:sp>
      <p:sp>
        <p:nvSpPr>
          <p:cNvPr id="15370" name="Прямоугольник 18"/>
          <p:cNvSpPr>
            <a:spLocks noChangeArrowheads="1"/>
          </p:cNvSpPr>
          <p:nvPr/>
        </p:nvSpPr>
        <p:spPr bwMode="auto">
          <a:xfrm>
            <a:off x="250825" y="3068638"/>
            <a:ext cx="45450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latin typeface="Franklin Gothic Book" pitchFamily="34" charset="0"/>
              </a:rPr>
              <a:t>[i]</a:t>
            </a:r>
          </a:p>
        </p:txBody>
      </p:sp>
      <p:sp>
        <p:nvSpPr>
          <p:cNvPr id="15371" name="TextBox 19"/>
          <p:cNvSpPr txBox="1">
            <a:spLocks noChangeArrowheads="1"/>
          </p:cNvSpPr>
          <p:nvPr/>
        </p:nvSpPr>
        <p:spPr bwMode="auto">
          <a:xfrm>
            <a:off x="1763713" y="3068638"/>
            <a:ext cx="72723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latin typeface="Franklin Gothic Book" pitchFamily="34" charset="0"/>
              </a:rPr>
              <a:t>is, big, live, hill,him,give,honey,</a:t>
            </a:r>
            <a:endParaRPr lang="ru-RU" sz="4000">
              <a:latin typeface="Franklin Gothic Book" pitchFamily="34" charset="0"/>
            </a:endParaRPr>
          </a:p>
        </p:txBody>
      </p:sp>
      <p:sp>
        <p:nvSpPr>
          <p:cNvPr id="15372" name="Прямоугольник 20"/>
          <p:cNvSpPr>
            <a:spLocks noChangeArrowheads="1"/>
          </p:cNvSpPr>
          <p:nvPr/>
        </p:nvSpPr>
        <p:spPr bwMode="auto">
          <a:xfrm>
            <a:off x="250825" y="3860800"/>
            <a:ext cx="10080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latin typeface="Franklin Gothic Book" pitchFamily="34" charset="0"/>
              </a:rPr>
              <a:t>[æ] </a:t>
            </a:r>
          </a:p>
        </p:txBody>
      </p:sp>
      <p:sp>
        <p:nvSpPr>
          <p:cNvPr id="15373" name="Прямоугольник 22"/>
          <p:cNvSpPr>
            <a:spLocks noChangeArrowheads="1"/>
          </p:cNvSpPr>
          <p:nvPr/>
        </p:nvSpPr>
        <p:spPr bwMode="auto">
          <a:xfrm rot="10800000" flipV="1">
            <a:off x="323850" y="4554538"/>
            <a:ext cx="7921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latin typeface="Franklin Gothic Book" pitchFamily="34" charset="0"/>
              </a:rPr>
              <a:t>[ɒ]</a:t>
            </a:r>
          </a:p>
        </p:txBody>
      </p:sp>
      <p:sp>
        <p:nvSpPr>
          <p:cNvPr id="15374" name="TextBox 23"/>
          <p:cNvSpPr txBox="1">
            <a:spLocks noChangeArrowheads="1"/>
          </p:cNvSpPr>
          <p:nvPr/>
        </p:nvSpPr>
        <p:spPr bwMode="auto">
          <a:xfrm>
            <a:off x="1547813" y="4581525"/>
            <a:ext cx="74882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latin typeface="Franklin Gothic Book" pitchFamily="34" charset="0"/>
              </a:rPr>
              <a:t>dog, hot ,donkey,coffee,forest,fox</a:t>
            </a:r>
            <a:endParaRPr lang="ru-RU" sz="4000">
              <a:latin typeface="Franklin Gothic Book" pitchFamily="34" charset="0"/>
            </a:endParaRPr>
          </a:p>
        </p:txBody>
      </p:sp>
      <p:sp>
        <p:nvSpPr>
          <p:cNvPr id="15375" name="Прямоугольник 24"/>
          <p:cNvSpPr>
            <a:spLocks noChangeArrowheads="1"/>
          </p:cNvSpPr>
          <p:nvPr/>
        </p:nvSpPr>
        <p:spPr bwMode="auto">
          <a:xfrm rot="10800000" flipV="1">
            <a:off x="323850" y="5280025"/>
            <a:ext cx="1152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latin typeface="Franklin Gothic Book" pitchFamily="34" charset="0"/>
              </a:rPr>
              <a:t>[eɪ] </a:t>
            </a:r>
          </a:p>
        </p:txBody>
      </p:sp>
      <p:sp>
        <p:nvSpPr>
          <p:cNvPr id="15376" name="TextBox 25"/>
          <p:cNvSpPr txBox="1">
            <a:spLocks noChangeArrowheads="1"/>
          </p:cNvSpPr>
          <p:nvPr/>
        </p:nvSpPr>
        <p:spPr bwMode="auto">
          <a:xfrm>
            <a:off x="1692275" y="5300663"/>
            <a:ext cx="73437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latin typeface="Franklin Gothic Book" pitchFamily="34" charset="0"/>
              </a:rPr>
              <a:t>name,face,grey,brave,April,break</a:t>
            </a:r>
            <a:endParaRPr lang="ru-RU" sz="4000">
              <a:latin typeface="Franklin Gothic Book" pitchFamily="34" charset="0"/>
            </a:endParaRPr>
          </a:p>
        </p:txBody>
      </p:sp>
      <p:sp>
        <p:nvSpPr>
          <p:cNvPr id="15377" name="TextBox 26"/>
          <p:cNvSpPr txBox="1">
            <a:spLocks noChangeArrowheads="1"/>
          </p:cNvSpPr>
          <p:nvPr/>
        </p:nvSpPr>
        <p:spPr bwMode="auto">
          <a:xfrm>
            <a:off x="1692275" y="3860800"/>
            <a:ext cx="72009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latin typeface="Franklin Gothic Book" pitchFamily="34" charset="0"/>
              </a:rPr>
              <a:t>cat,granny,can,apple,fat,battle,</a:t>
            </a:r>
            <a:endParaRPr lang="ru-RU" sz="4000">
              <a:latin typeface="Franklin Gothic Boo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675456"/>
            <a:ext cx="9396536" cy="79928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to write-wrote</a:t>
            </a:r>
            <a:r>
              <a:rPr lang="ru-RU" dirty="0" smtClean="0"/>
              <a:t>  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 see-saw</a:t>
            </a:r>
            <a:br>
              <a:rPr lang="en-US" dirty="0" smtClean="0"/>
            </a:br>
            <a:r>
              <a:rPr lang="en-US" dirty="0" smtClean="0"/>
              <a:t>to go-went</a:t>
            </a:r>
            <a:br>
              <a:rPr lang="en-US" dirty="0" smtClean="0"/>
            </a:br>
            <a:r>
              <a:rPr lang="en-US" dirty="0" smtClean="0"/>
              <a:t>to begin-began</a:t>
            </a:r>
            <a:r>
              <a:rPr lang="ru-RU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 give-gave</a:t>
            </a:r>
            <a:r>
              <a:rPr lang="ru-RU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 buy-bought</a:t>
            </a:r>
            <a:br>
              <a:rPr lang="en-US" dirty="0" smtClean="0"/>
            </a:br>
            <a:r>
              <a:rPr lang="en-US" dirty="0" smtClean="0"/>
              <a:t>to send-sent</a:t>
            </a:r>
            <a:br>
              <a:rPr lang="en-US" dirty="0" smtClean="0"/>
            </a:br>
            <a:r>
              <a:rPr lang="en-US" dirty="0" smtClean="0"/>
              <a:t>to eat-ate</a:t>
            </a:r>
            <a:br>
              <a:rPr lang="en-US" dirty="0" smtClean="0"/>
            </a:br>
            <a:r>
              <a:rPr lang="en-US" dirty="0" smtClean="0"/>
              <a:t>to run-ran</a:t>
            </a:r>
            <a:br>
              <a:rPr lang="en-US" dirty="0" smtClean="0"/>
            </a:br>
            <a:r>
              <a:rPr lang="en-US" dirty="0" smtClean="0"/>
              <a:t>to feed-fed</a:t>
            </a:r>
            <a:br>
              <a:rPr lang="en-US" dirty="0" smtClean="0"/>
            </a:br>
            <a:endParaRPr lang="ru-RU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300788" y="908050"/>
            <a:ext cx="18557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latin typeface="Franklin Gothic Book" pitchFamily="34" charset="0"/>
              </a:rPr>
              <a:t>видеть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 rot="10800000" flipV="1">
            <a:off x="6300788" y="249238"/>
            <a:ext cx="2016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latin typeface="Franklin Gothic Book" pitchFamily="34" charset="0"/>
              </a:rPr>
              <a:t>писать</a:t>
            </a:r>
          </a:p>
        </p:txBody>
      </p:sp>
      <p:sp>
        <p:nvSpPr>
          <p:cNvPr id="16388" name="TextBox 7"/>
          <p:cNvSpPr txBox="1">
            <a:spLocks noChangeArrowheads="1"/>
          </p:cNvSpPr>
          <p:nvPr/>
        </p:nvSpPr>
        <p:spPr bwMode="auto">
          <a:xfrm>
            <a:off x="250825" y="-747713"/>
            <a:ext cx="185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Franklin Gothic Book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 rot="10800000" flipV="1">
            <a:off x="6372225" y="1341438"/>
            <a:ext cx="264795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latin typeface="Franklin Gothic Book" pitchFamily="34" charset="0"/>
              </a:rPr>
              <a:t>ходить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300788" y="1916113"/>
            <a:ext cx="26638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latin typeface="Franklin Gothic Book" pitchFamily="34" charset="0"/>
              </a:rPr>
              <a:t>начинать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300788" y="2565400"/>
            <a:ext cx="26606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latin typeface="Franklin Gothic Book" pitchFamily="34" charset="0"/>
              </a:rPr>
              <a:t>давать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372225" y="3068638"/>
            <a:ext cx="26638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latin typeface="Franklin Gothic Book" pitchFamily="34" charset="0"/>
              </a:rPr>
              <a:t>покупать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 flipH="1">
            <a:off x="6372225" y="3644900"/>
            <a:ext cx="27717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latin typeface="Franklin Gothic Book" pitchFamily="34" charset="0"/>
              </a:rPr>
              <a:t>посылать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 flipH="1">
            <a:off x="6516688" y="4149725"/>
            <a:ext cx="24479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latin typeface="Franklin Gothic Book" pitchFamily="34" charset="0"/>
              </a:rPr>
              <a:t>кушать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588125" y="4724400"/>
            <a:ext cx="24114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latin typeface="Franklin Gothic Book" pitchFamily="34" charset="0"/>
              </a:rPr>
              <a:t>бегать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588125" y="5229225"/>
            <a:ext cx="22320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latin typeface="Franklin Gothic Book" pitchFamily="34" charset="0"/>
              </a:rPr>
              <a:t>кормить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8175" y="333375"/>
            <a:ext cx="4440238" cy="7064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atin typeface="+mn-lt"/>
                <a:cs typeface="+mn-cs"/>
              </a:rPr>
              <a:t>Fill in </a:t>
            </a:r>
            <a:r>
              <a:rPr lang="en-US" sz="4000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some, any, no</a:t>
            </a:r>
            <a:endParaRPr lang="ru-RU" sz="4000" i="1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8313" y="1268413"/>
            <a:ext cx="8280400" cy="5078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+mn-lt"/>
                <a:cs typeface="+mn-cs"/>
              </a:rPr>
              <a:t>1.  There is </a:t>
            </a:r>
            <a:r>
              <a:rPr lang="en-US" sz="3600" b="1" dirty="0">
                <a:latin typeface="+mn-lt"/>
                <a:cs typeface="+mn-cs"/>
              </a:rPr>
              <a:t>________</a:t>
            </a:r>
            <a:r>
              <a:rPr lang="en-US" sz="3600" dirty="0">
                <a:latin typeface="+mn-lt"/>
                <a:cs typeface="+mn-cs"/>
              </a:rPr>
              <a:t> juice in the glass.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Period" startAt="2"/>
              <a:defRPr/>
            </a:pPr>
            <a:r>
              <a:rPr lang="en-US" sz="3600" dirty="0">
                <a:latin typeface="+mn-lt"/>
                <a:cs typeface="+mn-cs"/>
              </a:rPr>
              <a:t>Would you like ________ orange juice? – No, thank you. I don’t want ______ .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Period" startAt="2"/>
              <a:defRPr/>
            </a:pPr>
            <a:r>
              <a:rPr lang="en-US" sz="3600" dirty="0">
                <a:latin typeface="+mn-lt"/>
                <a:cs typeface="+mn-cs"/>
              </a:rPr>
              <a:t>Are there ______ people on the farm? – Yes, there are ______ .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Period" startAt="2"/>
              <a:defRPr/>
            </a:pPr>
            <a:r>
              <a:rPr lang="en-US" sz="3600" dirty="0">
                <a:latin typeface="+mn-lt"/>
                <a:cs typeface="+mn-cs"/>
              </a:rPr>
              <a:t>They have  _____________ bread at home. 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Period" startAt="2"/>
              <a:defRPr/>
            </a:pPr>
            <a:r>
              <a:rPr lang="en-US" sz="3600" dirty="0">
                <a:latin typeface="+mn-lt"/>
                <a:cs typeface="+mn-cs"/>
              </a:rPr>
              <a:t>Can I have ______ tea?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latin typeface="+mn-lt"/>
              <a:cs typeface="+mn-cs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059113" y="1125538"/>
            <a:ext cx="12573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Franklin Gothic Book" pitchFamily="34" charset="0"/>
              </a:rPr>
              <a:t>some</a:t>
            </a:r>
            <a:endParaRPr lang="ru-RU" sz="3600" b="1">
              <a:solidFill>
                <a:srgbClr val="FF0000"/>
              </a:solidFill>
              <a:latin typeface="Franklin Gothic Book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140200" y="1773238"/>
            <a:ext cx="12573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Franklin Gothic Book" pitchFamily="34" charset="0"/>
              </a:rPr>
              <a:t>some</a:t>
            </a:r>
            <a:endParaRPr lang="ru-RU" sz="3600" b="1">
              <a:solidFill>
                <a:srgbClr val="FF0000"/>
              </a:solidFill>
              <a:latin typeface="Franklin Gothic Book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211638" y="3429000"/>
            <a:ext cx="12573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Franklin Gothic Book" pitchFamily="34" charset="0"/>
              </a:rPr>
              <a:t>some</a:t>
            </a:r>
            <a:endParaRPr lang="ru-RU" sz="3600" b="1">
              <a:solidFill>
                <a:srgbClr val="FF0000"/>
              </a:solidFill>
              <a:latin typeface="Franklin Gothic Book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276600" y="5084763"/>
            <a:ext cx="12557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Franklin Gothic Book" pitchFamily="34" charset="0"/>
              </a:rPr>
              <a:t>some</a:t>
            </a:r>
            <a:endParaRPr lang="ru-RU" sz="3600" b="1">
              <a:solidFill>
                <a:srgbClr val="FF0000"/>
              </a:solidFill>
              <a:latin typeface="Franklin Gothic Book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419475" y="3933825"/>
            <a:ext cx="19573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Franklin Gothic Book" pitchFamily="34" charset="0"/>
              </a:rPr>
              <a:t>some/no</a:t>
            </a:r>
            <a:endParaRPr lang="ru-RU" sz="3600" b="1">
              <a:solidFill>
                <a:srgbClr val="FF0000"/>
              </a:solidFill>
              <a:latin typeface="Franklin Gothic Book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875463" y="2349500"/>
            <a:ext cx="8620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Franklin Gothic Book" pitchFamily="34" charset="0"/>
              </a:rPr>
              <a:t>any</a:t>
            </a:r>
            <a:endParaRPr lang="ru-RU" sz="3600" b="1">
              <a:solidFill>
                <a:srgbClr val="FF0000"/>
              </a:solidFill>
              <a:latin typeface="Franklin Gothic Book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203575" y="2852738"/>
            <a:ext cx="8620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Franklin Gothic Book" pitchFamily="34" charset="0"/>
              </a:rPr>
              <a:t>any</a:t>
            </a:r>
            <a:endParaRPr lang="ru-RU" sz="3600" b="1">
              <a:solidFill>
                <a:srgbClr val="FF0000"/>
              </a:solidFill>
              <a:latin typeface="Franklin Gothic Book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2" descr="Картинка 2 из 4893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721392">
            <a:off x="5735638" y="4098925"/>
            <a:ext cx="107632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10" descr="http://im4-tub.yandex.net/i?id=169744698-06-2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670069">
            <a:off x="4587875" y="1681163"/>
            <a:ext cx="139065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756588">
            <a:off x="3327400" y="2894013"/>
            <a:ext cx="850900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605738">
            <a:off x="1189038" y="5359400"/>
            <a:ext cx="1055687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11"/>
          <p:cNvSpPr txBox="1">
            <a:spLocks noChangeArrowheads="1"/>
          </p:cNvSpPr>
          <p:nvPr/>
        </p:nvSpPr>
        <p:spPr bwMode="auto">
          <a:xfrm>
            <a:off x="107950" y="1700213"/>
            <a:ext cx="9036050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indent="-742950">
              <a:buFontTx/>
              <a:buAutoNum type="arabicPeriod"/>
            </a:pPr>
            <a:r>
              <a:rPr lang="en-US" sz="3600">
                <a:latin typeface="Franklin Gothic Book" pitchFamily="34" charset="0"/>
              </a:rPr>
              <a:t>There were some sweets and a box ____ chocolates ____ the table.</a:t>
            </a:r>
          </a:p>
          <a:p>
            <a:pPr marL="742950" indent="-742950">
              <a:buFontTx/>
              <a:buAutoNum type="arabicPeriod"/>
            </a:pPr>
            <a:r>
              <a:rPr lang="en-US" sz="3600">
                <a:latin typeface="Franklin Gothic Book" pitchFamily="34" charset="0"/>
              </a:rPr>
              <a:t>Is there any coffee ____ the cup? – Yes, there is some.</a:t>
            </a:r>
          </a:p>
          <a:p>
            <a:pPr marL="742950" indent="-742950">
              <a:buFontTx/>
              <a:buAutoNum type="arabicPeriod"/>
            </a:pPr>
            <a:r>
              <a:rPr lang="en-US" sz="3600">
                <a:latin typeface="Franklin Gothic Book" pitchFamily="34" charset="0"/>
              </a:rPr>
              <a:t>What can I do ____ you?</a:t>
            </a:r>
          </a:p>
          <a:p>
            <a:pPr marL="742950" indent="-742950">
              <a:buFontTx/>
              <a:buAutoNum type="arabicPeriod"/>
            </a:pPr>
            <a:r>
              <a:rPr lang="en-US" sz="3600">
                <a:latin typeface="Franklin Gothic Book" pitchFamily="34" charset="0"/>
              </a:rPr>
              <a:t>He had a new suit and new shoes ____ yesterday.</a:t>
            </a:r>
          </a:p>
          <a:p>
            <a:pPr marL="742950" indent="-742950">
              <a:buFontTx/>
              <a:buAutoNum type="arabicPeriod"/>
            </a:pPr>
            <a:r>
              <a:rPr lang="en-US" sz="3600">
                <a:latin typeface="Franklin Gothic Book" pitchFamily="34" charset="0"/>
              </a:rPr>
              <a:t>There were mittens and boots ______ the armchair.  </a:t>
            </a:r>
            <a:endParaRPr lang="ru-RU" sz="3600">
              <a:latin typeface="Franklin Gothic Boo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8175" y="333375"/>
            <a:ext cx="4238625" cy="7064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atin typeface="+mn-lt"/>
                <a:cs typeface="+mn-cs"/>
              </a:rPr>
              <a:t>Fill in prepositions.</a:t>
            </a:r>
            <a:endParaRPr lang="ru-RU" sz="4000" i="1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1413" y="1125538"/>
            <a:ext cx="3179762" cy="460375"/>
          </a:xfrm>
          <a:prstGeom prst="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On (2), under, of, in, for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956550" y="1628775"/>
            <a:ext cx="5635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Franklin Gothic Book" pitchFamily="34" charset="0"/>
              </a:rPr>
              <a:t>of</a:t>
            </a:r>
            <a:endParaRPr lang="ru-RU" sz="3600" b="1">
              <a:solidFill>
                <a:srgbClr val="FF0000"/>
              </a:solidFill>
              <a:latin typeface="Franklin Gothic Book" pitchFamily="34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203575" y="2205038"/>
            <a:ext cx="6746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Franklin Gothic Book" pitchFamily="34" charset="0"/>
              </a:rPr>
              <a:t>on</a:t>
            </a:r>
            <a:endParaRPr lang="ru-RU" sz="3600" b="1">
              <a:solidFill>
                <a:srgbClr val="FF0000"/>
              </a:solidFill>
              <a:latin typeface="Franklin Gothic Book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716463" y="2781300"/>
            <a:ext cx="539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Franklin Gothic Book" pitchFamily="34" charset="0"/>
              </a:rPr>
              <a:t>in</a:t>
            </a:r>
            <a:endParaRPr lang="ru-RU" sz="3600" b="1">
              <a:solidFill>
                <a:srgbClr val="FF0000"/>
              </a:solidFill>
              <a:latin typeface="Franklin Gothic Book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851275" y="3789363"/>
            <a:ext cx="7048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Franklin Gothic Book" pitchFamily="34" charset="0"/>
              </a:rPr>
              <a:t>for</a:t>
            </a:r>
            <a:endParaRPr lang="ru-RU" sz="3600" b="1">
              <a:solidFill>
                <a:srgbClr val="FF0000"/>
              </a:solidFill>
              <a:latin typeface="Franklin Gothic Book" pitchFamily="34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596188" y="4365625"/>
            <a:ext cx="6746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Franklin Gothic Book" pitchFamily="34" charset="0"/>
              </a:rPr>
              <a:t>on</a:t>
            </a:r>
            <a:endParaRPr lang="ru-RU" sz="3600" b="1">
              <a:solidFill>
                <a:srgbClr val="FF0000"/>
              </a:solidFill>
              <a:latin typeface="Franklin Gothic Book" pitchFamily="34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804025" y="5445125"/>
            <a:ext cx="13255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Franklin Gothic Book" pitchFamily="34" charset="0"/>
              </a:rPr>
              <a:t>under</a:t>
            </a:r>
            <a:endParaRPr lang="ru-RU" sz="3600" b="1">
              <a:solidFill>
                <a:srgbClr val="FF0000"/>
              </a:solidFill>
              <a:latin typeface="Franklin Gothic Book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188" y="404813"/>
            <a:ext cx="7705725" cy="3108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With my foot I tap, tap, tap,</a:t>
            </a:r>
            <a:endParaRPr lang="ru-RU" sz="4000" b="1" dirty="0">
              <a:solidFill>
                <a:schemeClr val="accent4">
                  <a:lumMod val="50000"/>
                </a:schemeClr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With my hands I clap, clap, clap,</a:t>
            </a:r>
            <a:endParaRPr lang="ru-RU" sz="4000" b="1" dirty="0">
              <a:solidFill>
                <a:schemeClr val="accent4">
                  <a:lumMod val="50000"/>
                </a:schemeClr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Right foot first, left foot then,</a:t>
            </a:r>
            <a:endParaRPr lang="ru-RU" sz="4000" b="1" dirty="0">
              <a:solidFill>
                <a:schemeClr val="accent4">
                  <a:lumMod val="50000"/>
                </a:schemeClr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Round and round and back again.</a:t>
            </a:r>
            <a:endParaRPr lang="ru-RU" sz="4000" b="1" dirty="0">
              <a:solidFill>
                <a:schemeClr val="accent4">
                  <a:lumMod val="50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pic>
        <p:nvPicPr>
          <p:cNvPr id="5" name="Рисунок 4" descr="KIDS01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213100"/>
            <a:ext cx="3675062" cy="25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3"/>
          <p:cNvSpPr txBox="1">
            <a:spLocks noChangeArrowheads="1"/>
          </p:cNvSpPr>
          <p:nvPr/>
        </p:nvSpPr>
        <p:spPr bwMode="auto">
          <a:xfrm>
            <a:off x="0" y="6308725"/>
            <a:ext cx="49339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Franklin Gothic Book" pitchFamily="34" charset="0"/>
                <a:hlinkClick r:id="rId4"/>
              </a:rPr>
              <a:t>http://www.animationlibrary.com</a:t>
            </a:r>
            <a:r>
              <a:rPr lang="en-US" sz="1200">
                <a:latin typeface="Franklin Gothic Book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50025"/>
            <a:ext cx="648017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u="sng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http://mypersonal-site.ucoz.ru/load/pesni/with_my_foot_i_tap_tap_tap/3-1-0-25</a:t>
            </a:r>
            <a:endParaRPr lang="ru-RU" sz="1400" u="sng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th my foot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/>
              <a:t>Listening to the dialogue about </a:t>
            </a:r>
            <a:r>
              <a:rPr lang="en-US" sz="4000" smtClean="0"/>
              <a:t>the baby elephant’s </a:t>
            </a:r>
            <a:r>
              <a:rPr lang="en-US" sz="4000" dirty="0" smtClean="0"/>
              <a:t>birthday</a:t>
            </a:r>
            <a:endParaRPr lang="ru-RU" sz="4000" dirty="0"/>
          </a:p>
        </p:txBody>
      </p:sp>
      <p:pic>
        <p:nvPicPr>
          <p:cNvPr id="21506" name="Содержимое 3" descr="CALCFIZR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596188" y="1628775"/>
            <a:ext cx="1223962" cy="1190625"/>
          </a:xfrm>
        </p:spPr>
      </p:pic>
      <p:pic>
        <p:nvPicPr>
          <p:cNvPr id="21507" name="Рисунок 4" descr="ва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885888">
            <a:off x="442913" y="1655763"/>
            <a:ext cx="1131887" cy="84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Рисунок 5" descr="ваав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25851">
            <a:off x="5940425" y="1989138"/>
            <a:ext cx="10795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Рисунок 6" descr="конфеты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84727">
            <a:off x="7515225" y="3232150"/>
            <a:ext cx="17081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Рисунок 7" descr="минералка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667118">
            <a:off x="87313" y="5030788"/>
            <a:ext cx="1785937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Рисунок 8" descr="пирожные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20075" y="4797425"/>
            <a:ext cx="9239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Рисунок 9" descr="сок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24075" y="4941888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Рисунок 10" descr="торт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43663" y="5516563"/>
            <a:ext cx="1512887" cy="111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Рисунок 11" descr="пирожные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08175" y="1700213"/>
            <a:ext cx="1550988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Рисунок 12" descr="CALCFIZ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58483">
            <a:off x="3995738" y="1916113"/>
            <a:ext cx="1655762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Рисунок 13" descr="сок2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8313" y="2924175"/>
            <a:ext cx="1150937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7" name="Рисунок 14" descr="сок1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-425892">
            <a:off x="3884613" y="4090988"/>
            <a:ext cx="15128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476672"/>
            <a:ext cx="8304984" cy="84124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dirty="0" smtClean="0"/>
              <a:t>Say if it is true or false</a:t>
            </a:r>
            <a:endParaRPr lang="ru-RU" sz="2000" dirty="0"/>
          </a:p>
        </p:txBody>
      </p:sp>
      <p:sp>
        <p:nvSpPr>
          <p:cNvPr id="22530" name="Содержимое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smtClean="0"/>
              <a:t>1.Mary’s father came into the room.</a:t>
            </a:r>
          </a:p>
          <a:p>
            <a:r>
              <a:rPr lang="en-US" sz="2000" smtClean="0"/>
              <a:t>2.Her mother cooked some tasty pancakes with jam for breakfast</a:t>
            </a:r>
          </a:p>
          <a:p>
            <a:r>
              <a:rPr lang="en-US" sz="2000" smtClean="0"/>
              <a:t>3.Mary went to the shop.</a:t>
            </a:r>
          </a:p>
          <a:p>
            <a:r>
              <a:rPr lang="en-US" sz="2000" smtClean="0"/>
              <a:t>4.Mary went to school.</a:t>
            </a:r>
          </a:p>
          <a:p>
            <a:r>
              <a:rPr lang="en-US" sz="2000" smtClean="0"/>
              <a:t>5. She went to school by car..</a:t>
            </a:r>
          </a:p>
          <a:p>
            <a:r>
              <a:rPr lang="en-US" sz="2000" smtClean="0"/>
              <a:t>6</a:t>
            </a:r>
            <a:r>
              <a:rPr lang="ru-RU" sz="2000" smtClean="0"/>
              <a:t>.</a:t>
            </a:r>
            <a:r>
              <a:rPr lang="en-US" sz="2000" smtClean="0"/>
              <a:t>She went to school by bus.</a:t>
            </a:r>
          </a:p>
          <a:p>
            <a:r>
              <a:rPr lang="en-US" sz="2000" smtClean="0"/>
              <a:t>7. Children gave her a nice  dog.</a:t>
            </a:r>
          </a:p>
          <a:p>
            <a:r>
              <a:rPr lang="en-US" sz="2000" smtClean="0"/>
              <a:t>8. Children gave her a book and a box of chocolates.</a:t>
            </a:r>
          </a:p>
          <a:p>
            <a:r>
              <a:rPr lang="en-US" sz="2000" smtClean="0"/>
              <a:t> </a:t>
            </a:r>
          </a:p>
        </p:txBody>
      </p:sp>
      <p:sp>
        <p:nvSpPr>
          <p:cNvPr id="22531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smtClean="0"/>
              <a:t>1.false</a:t>
            </a:r>
          </a:p>
          <a:p>
            <a:endParaRPr lang="en-US" sz="2000" smtClean="0"/>
          </a:p>
          <a:p>
            <a:r>
              <a:rPr lang="en-US" sz="2000" smtClean="0"/>
              <a:t>2.true</a:t>
            </a:r>
          </a:p>
          <a:p>
            <a:endParaRPr lang="en-US" sz="2000" smtClean="0"/>
          </a:p>
          <a:p>
            <a:r>
              <a:rPr lang="en-US" sz="2000" smtClean="0"/>
              <a:t>3.false</a:t>
            </a:r>
          </a:p>
          <a:p>
            <a:r>
              <a:rPr lang="en-US" sz="2000" smtClean="0"/>
              <a:t>4.true</a:t>
            </a:r>
          </a:p>
          <a:p>
            <a:r>
              <a:rPr lang="en-US" sz="2000" smtClean="0"/>
              <a:t>5.false</a:t>
            </a:r>
          </a:p>
          <a:p>
            <a:r>
              <a:rPr lang="en-US" sz="2000" smtClean="0"/>
              <a:t>6.true</a:t>
            </a:r>
          </a:p>
          <a:p>
            <a:r>
              <a:rPr lang="en-US" sz="2000" smtClean="0"/>
              <a:t>7.false</a:t>
            </a:r>
          </a:p>
          <a:p>
            <a:r>
              <a:rPr lang="en-US" sz="2000" smtClean="0"/>
              <a:t>8. true</a:t>
            </a:r>
          </a:p>
          <a:p>
            <a:endParaRPr lang="en-US" sz="2000" smtClean="0"/>
          </a:p>
          <a:p>
            <a:endParaRPr lang="en-US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255</TotalTime>
  <Words>263</Words>
  <Application>Microsoft Office PowerPoint</Application>
  <PresentationFormat>Экран (4:3)</PresentationFormat>
  <Paragraphs>87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9</vt:i4>
      </vt:variant>
      <vt:variant>
        <vt:lpstr>Заголовки слайдов</vt:lpstr>
      </vt:variant>
      <vt:variant>
        <vt:i4>8</vt:i4>
      </vt:variant>
    </vt:vector>
  </HeadingPairs>
  <TitlesOfParts>
    <vt:vector size="22" baseType="lpstr">
      <vt:lpstr>Franklin Gothic Book</vt:lpstr>
      <vt:lpstr>Arial</vt:lpstr>
      <vt:lpstr>Franklin Gothic Medium</vt:lpstr>
      <vt:lpstr>Wingdings 2</vt:lpstr>
      <vt:lpstr>Calibri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50</cp:revision>
  <dcterms:created xsi:type="dcterms:W3CDTF">2011-03-31T14:09:57Z</dcterms:created>
  <dcterms:modified xsi:type="dcterms:W3CDTF">2013-01-17T22:41:31Z</dcterms:modified>
</cp:coreProperties>
</file>