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71" r:id="rId10"/>
    <p:sldId id="262" r:id="rId11"/>
    <p:sldId id="272" r:id="rId12"/>
    <p:sldId id="263" r:id="rId13"/>
    <p:sldId id="273" r:id="rId14"/>
    <p:sldId id="264" r:id="rId15"/>
    <p:sldId id="265" r:id="rId16"/>
    <p:sldId id="279" r:id="rId17"/>
    <p:sldId id="266" r:id="rId18"/>
    <p:sldId id="275" r:id="rId19"/>
    <p:sldId id="267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>
        <p:scale>
          <a:sx n="100" d="100"/>
          <a:sy n="100" d="100"/>
        </p:scale>
        <p:origin x="-2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25F6-D338-4626-99FC-63262A94BBD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903E-F3F0-4177-80AF-7655B0B9A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8;&#1083;&#1100;&#1103;\Documents\715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алак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" y="-7218"/>
            <a:ext cx="9144000" cy="71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5730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Comic Sans MS" pitchFamily="66" charset="0"/>
              </a:rPr>
              <a:t>Парад планет</a:t>
            </a:r>
            <a:endParaRPr lang="ru-RU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48478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учитель математики ГБОУ СОШ № 425 имени академика </a:t>
            </a:r>
            <a:r>
              <a:rPr lang="ru-RU" dirty="0" err="1" smtClean="0">
                <a:solidFill>
                  <a:schemeClr val="bg1"/>
                </a:solidFill>
              </a:rPr>
              <a:t>П.Л.Капицы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Сотова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ариса Петровна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пи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0822" cy="7412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573325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Юпитер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58326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Программа    маршрута:</a:t>
            </a:r>
            <a:br>
              <a:rPr lang="ru-RU" sz="6000" b="1" dirty="0" smtClean="0">
                <a:latin typeface="Comic Sans MS" pitchFamily="66" charset="0"/>
              </a:rPr>
            </a:br>
            <a:r>
              <a:rPr lang="ru-RU" sz="6000" b="1" dirty="0" smtClean="0">
                <a:latin typeface="Comic Sans MS" pitchFamily="66" charset="0"/>
              </a:rPr>
              <a:t>№ 1159 (устно)</a:t>
            </a:r>
            <a:br>
              <a:rPr lang="ru-RU" sz="6000" b="1" dirty="0" smtClean="0">
                <a:latin typeface="Comic Sans MS" pitchFamily="66" charset="0"/>
              </a:rPr>
            </a:br>
            <a:r>
              <a:rPr lang="ru-RU" sz="6000" b="1" dirty="0" smtClean="0">
                <a:latin typeface="Comic Sans MS" pitchFamily="66" charset="0"/>
              </a:rPr>
              <a:t>если   </a:t>
            </a:r>
            <a:r>
              <a:rPr lang="ru-RU" sz="6000" b="1" dirty="0" err="1" smtClean="0">
                <a:latin typeface="Comic Sans MS" pitchFamily="66" charset="0"/>
              </a:rPr>
              <a:t>а=</a:t>
            </a:r>
            <a:r>
              <a:rPr lang="ru-RU" sz="6000" b="1" dirty="0" smtClean="0">
                <a:latin typeface="Comic Sans MS" pitchFamily="66" charset="0"/>
              </a:rPr>
              <a:t/>
            </a:r>
            <a:br>
              <a:rPr lang="ru-RU" sz="6000" b="1" dirty="0" smtClean="0">
                <a:latin typeface="Comic Sans MS" pitchFamily="66" charset="0"/>
              </a:rPr>
            </a:br>
            <a:r>
              <a:rPr lang="ru-RU" sz="3200" b="1" u="sng" dirty="0" smtClean="0">
                <a:latin typeface="Comic Sans MS" pitchFamily="66" charset="0"/>
              </a:rPr>
              <a:t>1 ряд               2 ряд             3 ряд</a:t>
            </a:r>
            <a:r>
              <a:rPr lang="ru-RU" sz="6000" b="1" u="sng" dirty="0" smtClean="0">
                <a:latin typeface="Comic Sans MS" pitchFamily="66" charset="0"/>
              </a:rPr>
              <a:t/>
            </a:r>
            <a:br>
              <a:rPr lang="ru-RU" sz="6000" b="1" u="sng" dirty="0" smtClean="0">
                <a:latin typeface="Comic Sans MS" pitchFamily="66" charset="0"/>
              </a:rPr>
            </a:br>
            <a:r>
              <a:rPr lang="ru-RU" sz="6000" b="1" dirty="0" smtClean="0">
                <a:latin typeface="Comic Sans MS" pitchFamily="66" charset="0"/>
              </a:rPr>
              <a:t>6/17    15/17   9/17</a:t>
            </a:r>
            <a:endParaRPr lang="ru-RU" sz="6000" b="1" dirty="0">
              <a:latin typeface="Comic Sans MS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15816" y="4653136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56176" y="458112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603448"/>
            <a:ext cx="9324528" cy="8878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494116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Марс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73961"/>
              </p:ext>
            </p:extLst>
          </p:nvPr>
        </p:nvGraphicFramePr>
        <p:xfrm>
          <a:off x="107504" y="188640"/>
          <a:ext cx="8496944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3" imgW="5939606" imgH="2881543" progId="Word.Document.12">
                  <p:link updateAutomatic="1"/>
                </p:oleObj>
              </mc:Choice>
              <mc:Fallback>
                <p:oleObj name="Документ" r:id="rId3" imgW="5939606" imgH="2881543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8496944" cy="640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м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37321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Земля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2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83671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Венера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Питание в космосе: (задача)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8640"/>
            <a:ext cx="5688632" cy="593752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omic Sans MS" pitchFamily="66" charset="0"/>
              </a:rPr>
              <a:t>В первый день космонавт съел 1⅝ кг питания. Увеличив нагрузку на мышцы, во второй день он съел на ⅜ кг больше, чем в 1 день, а в третий день после занятий на тренажёрах он съел на ⅛ кг меньше, чем в 2 день. Сколько кг питания он съел за 3 дня?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лья\Pictures\001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697163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лья\Pictures\174368main_jamestown-needs-4-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3212976"/>
            <a:ext cx="5024183" cy="331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кур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75456"/>
            <a:ext cx="9144000" cy="817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Comic Sans MS" pitchFamily="66" charset="0"/>
              </a:rPr>
              <a:t>Меркурий</a:t>
            </a:r>
            <a:endParaRPr lang="ru-RU" sz="8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Что вы знаете из истории по теме «Дроби»?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5" name="Содержимое 4" descr="0001-001-Nu-ka-prover-druzhok-Ty-gotov-nachat-urok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430220" cy="492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43408"/>
            <a:ext cx="9324528" cy="795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70892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Comic Sans MS" pitchFamily="66" charset="0"/>
              </a:rPr>
              <a:t>Солнце</a:t>
            </a:r>
            <a:endParaRPr lang="ru-RU" sz="9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d_pl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055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Школа\работа уроки\работа\school_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81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348880"/>
            <a:ext cx="77048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ateevo.ru/userfiles/image/WatIsWhat/Parad_planet/parad_planet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436510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21 декабря 2012 года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Парад планет во Вселенной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924944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Космическое путешествие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«Обыкновенные дроби»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Рисунок 2" descr="лу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3798168" cy="284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пту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19472"/>
            <a:ext cx="9144000" cy="8892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15719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Нептун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70892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7200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8800" dirty="0" smtClean="0">
                <a:latin typeface="Comic Sans MS" pitchFamily="66" charset="0"/>
              </a:rPr>
              <a:t>3</a:t>
            </a:r>
            <a:r>
              <a:rPr lang="en-US" sz="8800" dirty="0" smtClean="0">
                <a:latin typeface="Comic Sans MS" pitchFamily="66" charset="0"/>
              </a:rPr>
              <a:t>¼</a:t>
            </a:r>
            <a:r>
              <a:rPr lang="ru-RU" sz="8800" dirty="0" smtClean="0">
                <a:latin typeface="Comic Sans MS" pitchFamily="66" charset="0"/>
              </a:rPr>
              <a:t>; </a:t>
            </a:r>
            <a:r>
              <a:rPr lang="en-US" sz="8800" dirty="0" smtClean="0">
                <a:latin typeface="Comic Sans MS" pitchFamily="66" charset="0"/>
              </a:rPr>
              <a:t>¾</a:t>
            </a:r>
            <a:r>
              <a:rPr lang="ru-RU" sz="8800" dirty="0" smtClean="0">
                <a:latin typeface="Comic Sans MS" pitchFamily="66" charset="0"/>
              </a:rPr>
              <a:t>; 1</a:t>
            </a:r>
            <a:r>
              <a:rPr lang="en-US" sz="8800" dirty="0" smtClean="0">
                <a:latin typeface="Comic Sans MS" pitchFamily="66" charset="0"/>
              </a:rPr>
              <a:t>⅝</a:t>
            </a:r>
            <a:r>
              <a:rPr lang="ru-RU" sz="8800" dirty="0" smtClean="0">
                <a:latin typeface="Comic Sans MS" pitchFamily="66" charset="0"/>
              </a:rPr>
              <a:t>; </a:t>
            </a:r>
            <a:r>
              <a:rPr lang="en-US" sz="8800" dirty="0" smtClean="0">
                <a:latin typeface="Comic Sans MS" pitchFamily="66" charset="0"/>
              </a:rPr>
              <a:t>⅛</a:t>
            </a:r>
            <a:endParaRPr lang="ru-RU" sz="8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dirty="0" smtClean="0"/>
              <a:t>1, 4, 8, 11, 15, 17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91477"/>
            <a:ext cx="9144000" cy="10292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9715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Уран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85311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На планетную базу планеты Уран доставили 22 собаки. Из 5/11 всех собак составили вокруг планеты экспедицию. Сколько собак осталось на станции?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лья\Pictures\131256952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1964" cy="344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71450" cy="3714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71450" cy="3714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71450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тур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0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5534561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Сатурн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692150"/>
            <a:ext cx="8820472" cy="54340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6600" b="1" dirty="0" smtClean="0">
                <a:latin typeface="Comic Sans MS" pitchFamily="66" charset="0"/>
              </a:rPr>
              <a:t>  Работа в парах</a:t>
            </a:r>
          </a:p>
          <a:p>
            <a:pPr algn="ctr">
              <a:buNone/>
            </a:pPr>
            <a:r>
              <a:rPr lang="ru-RU" sz="6600" b="1" dirty="0" smtClean="0">
                <a:latin typeface="Comic Sans MS" pitchFamily="66" charset="0"/>
              </a:rPr>
              <a:t> «Сравнение    дробей»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171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C:\Users\Илья\Documents\715.docx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   маршрута: № 1159 (устно) если   а= 1 ряд               2 ряд             3 ряд 6/17    15/17   9/17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Питание в космосе: (задача)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42</cp:revision>
  <dcterms:created xsi:type="dcterms:W3CDTF">2012-02-13T15:25:32Z</dcterms:created>
  <dcterms:modified xsi:type="dcterms:W3CDTF">2012-10-28T18:35:29Z</dcterms:modified>
</cp:coreProperties>
</file>