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9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42852"/>
            <a:ext cx="7772400" cy="914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Какие они разные… эти собаки…</a:t>
            </a:r>
            <a:endParaRPr lang="ru-RU" dirty="0"/>
          </a:p>
        </p:txBody>
      </p:sp>
      <p:pic>
        <p:nvPicPr>
          <p:cNvPr id="5" name="Рисунок 4" descr="4108cec169a2f04bd34f5b62f2789306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5698875" cy="5299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3636" y="3000372"/>
            <a:ext cx="30003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Ковалёва Л.В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МКОУ «Семёновская СОШ»</a:t>
            </a:r>
          </a:p>
          <a:p>
            <a:r>
              <a:rPr lang="ru-RU" dirty="0" smtClean="0"/>
              <a:t>Знаменского района</a:t>
            </a:r>
          </a:p>
          <a:p>
            <a:r>
              <a:rPr lang="ru-RU" dirty="0" smtClean="0"/>
              <a:t>Омской области.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57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736"/>
            <a:ext cx="4357686" cy="500066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Сибирский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хаски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1142984"/>
            <a:ext cx="39290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Западную публику </a:t>
            </a:r>
            <a:r>
              <a:rPr lang="ru-RU" sz="2000" b="1" dirty="0" err="1" smtClean="0"/>
              <a:t>хаски</a:t>
            </a:r>
            <a:r>
              <a:rPr lang="ru-RU" sz="2000" b="1" dirty="0" smtClean="0"/>
              <a:t> потрясли прежде всего своим «волчьим» видом, они ассоциировались с творением суровой природы. Сибирский </a:t>
            </a:r>
            <a:r>
              <a:rPr lang="ru-RU" sz="2000" b="1" dirty="0" err="1" smtClean="0"/>
              <a:t>хаски</a:t>
            </a:r>
            <a:r>
              <a:rPr lang="ru-RU" sz="2000" b="1" dirty="0" smtClean="0"/>
              <a:t> - пропорционально сложенная рабочая собака среднего роста с легкими, непринужденными и энергичными движениями. Все в этой собаке исключительно функционально. </a:t>
            </a:r>
            <a:r>
              <a:rPr lang="ru-RU" sz="2000" b="1" dirty="0" err="1" smtClean="0"/>
              <a:t>Хаски</a:t>
            </a:r>
            <a:r>
              <a:rPr lang="ru-RU" sz="2000" b="1" dirty="0" smtClean="0"/>
              <a:t> сочетает в себе силу, скорость и выносливость. Собака не легкая, не тяжелая, не хрупкая и ни загруженная.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072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Самоедская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лайка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48690"/>
            <a:ext cx="4143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Элегантный, белый арктический шпиц: большая или среднего размера, очень пушистая, снежно-белая собака с «улыбающейся» мордой, и темными, мудрыми глазами; с сильным и крепким телом, уверенно стоящим на резвых ногах. Во внешнем облике ощущается мощь, выносливость, шарм, мягкость, достоинство и самоуверенность. Выражение, так называемой, «самоедской улыбки» создается сочетанием формы глаз, их расположением и немного загибающимися вверх углами рта. Самоед - это одна из самых красивых пород из всех ныне существующих, приковывающая к себе взгляд и вызывающая восхищенное изумление. «Самоед всегда несет в своем сердце и в выражении морды дух зимнего рождественского праздника».</a:t>
            </a:r>
            <a:endParaRPr lang="ru-RU" b="1" dirty="0"/>
          </a:p>
        </p:txBody>
      </p:sp>
      <p:pic>
        <p:nvPicPr>
          <p:cNvPr id="5" name="Рисунок 4" descr="0_2c0f_67e61029_L-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928670"/>
            <a:ext cx="4216842" cy="5563117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28" y="1285860"/>
            <a:ext cx="38576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Чау-чау сильная, крепкая, здоровая собака квадратного формата, среднего размера, с хорошо развитой мускулатурой и массивным костяком. Порода замечательна своей внешностью с характерным обликом льва (типичное выражение морды - со складками на лбу, густая и длинная </a:t>
            </a:r>
            <a:r>
              <a:rPr lang="ru-RU" b="1" dirty="0" err="1" smtClean="0"/>
              <a:t>гривоподобная</a:t>
            </a:r>
            <a:r>
              <a:rPr lang="ru-RU" b="1" dirty="0" smtClean="0"/>
              <a:t> шерсть на шее, небольшие стоячие уши), синим языком и загнутым на спину пушистым хвостом. Внешний вид чау-чау свидетельствует о гордости и благородстве этой собаки. Строение задних конечностей делает походку чау-чау весьма необычной, как если бы он ходил на ходулях.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290"/>
            <a:ext cx="7055461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Чау Чау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4" name="Рисунок 3" descr="0_1bd6a_e8b2f302_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142984"/>
            <a:ext cx="3714776" cy="5291703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85728"/>
            <a:ext cx="5429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Чи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хуа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хуа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371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Чи-хуа-хуа</a:t>
            </a:r>
            <a:r>
              <a:rPr lang="ru-RU" sz="2000" b="1" dirty="0" smtClean="0"/>
              <a:t> прочно завоевала во всем мире репутацию самой крошечной собачки. При рождении щенки весят около 60 г, а взрослые собаки - нередко не более 900 г. Несмотря на малый рост и хрупкую внешность, это крепкая и энергичная собачка, очень понятливая, смелая и даже агрессивная, если речь идет о неприятеле. </a:t>
            </a:r>
            <a:r>
              <a:rPr lang="ru-RU" sz="2000" b="1" dirty="0" err="1" smtClean="0"/>
              <a:t>Чи-хуа-хуа</a:t>
            </a:r>
            <a:r>
              <a:rPr lang="ru-RU" sz="2000" b="1" dirty="0" smtClean="0"/>
              <a:t> нежно привязывается к своему хозяину, настороженно относится к посторонним, при малейшем подозрительном звуке предупреждает хозяина лаем.</a:t>
            </a:r>
            <a:endParaRPr lang="ru-RU" sz="2000" b="1" dirty="0"/>
          </a:p>
        </p:txBody>
      </p:sp>
      <p:pic>
        <p:nvPicPr>
          <p:cNvPr id="4" name="Рисунок 3" descr="16128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428736"/>
            <a:ext cx="4643470" cy="464347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3438" y="1500174"/>
            <a:ext cx="3929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Немецкая овчарка великолепная, необычайно популярная и, пожалуй, самая многочисленная порода в мире. В чем же причина такого успеха? В немецкой овчарке все гармонично, рационально и целесообразно. Она прекрасно дрессируется, у нее уравновешенный характер, устойчивая нервная система. Это уверенная в себе, абсолютно искренняя собака, внимательная и легко управляемая.</a:t>
            </a:r>
          </a:p>
          <a:p>
            <a:r>
              <a:rPr lang="ru-RU" b="1" dirty="0" smtClean="0"/>
              <a:t>Собака не слишком крупная, с крепкой сухой конституцией и хорошо развитой сухой мускулатурой. Кроме этого, она очень красива.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14290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Немецкая овчарка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prodam_nemtskuyu_ovcharku_19460177_1_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142984"/>
            <a:ext cx="4146552" cy="5080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4143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Собака гармоничного типа, умеренно растянутого формата, с характерно оформленной шерстью, кудрявой или шнуровой. Имеет вид умного, постоянно внимательного, активного, гармонично сложенного, исполненного элегантности и достоинства животного. </a:t>
            </a:r>
          </a:p>
          <a:p>
            <a:r>
              <a:rPr lang="ru-RU" b="1" dirty="0" smtClean="0"/>
              <a:t>Карликовый пудель демонстрирует в целом внешний вид уменьшенного малого пуделя, сохраняя единообразие статей. </a:t>
            </a:r>
          </a:p>
          <a:p>
            <a:r>
              <a:rPr lang="ru-RU" b="1" dirty="0" smtClean="0"/>
              <a:t>Той-пудель сохраняет в целом внешность карликового пуделя и такие же общие пропорции, лишь затылочный гребень может быть менее выраженным.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14290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Пудель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118911443648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357298"/>
            <a:ext cx="4139398" cy="44291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481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7090">
            <a:off x="336874" y="536242"/>
            <a:ext cx="2070273" cy="2571768"/>
          </a:xfrm>
          <a:prstGeom prst="rect">
            <a:avLst/>
          </a:prstGeom>
        </p:spPr>
      </p:pic>
      <p:pic>
        <p:nvPicPr>
          <p:cNvPr id="5" name="Рисунок 4" descr="4305936d65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56">
            <a:off x="5239646" y="705126"/>
            <a:ext cx="3731743" cy="2500330"/>
          </a:xfrm>
          <a:prstGeom prst="rect">
            <a:avLst/>
          </a:prstGeom>
        </p:spPr>
      </p:pic>
      <p:pic>
        <p:nvPicPr>
          <p:cNvPr id="7" name="Рисунок 6" descr="200906020235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642918"/>
            <a:ext cx="2857488" cy="2608255"/>
          </a:xfrm>
          <a:prstGeom prst="rect">
            <a:avLst/>
          </a:prstGeom>
        </p:spPr>
      </p:pic>
      <p:pic>
        <p:nvPicPr>
          <p:cNvPr id="8" name="Рисунок 7" descr="chow-cho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35167">
            <a:off x="132075" y="3708635"/>
            <a:ext cx="2949275" cy="2857520"/>
          </a:xfrm>
          <a:prstGeom prst="rect">
            <a:avLst/>
          </a:prstGeom>
        </p:spPr>
      </p:pic>
      <p:pic>
        <p:nvPicPr>
          <p:cNvPr id="9" name="Рисунок 8" descr="slide0007_image00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47720">
            <a:off x="5411728" y="3730646"/>
            <a:ext cx="3449051" cy="2747959"/>
          </a:xfrm>
          <a:prstGeom prst="rect">
            <a:avLst/>
          </a:prstGeom>
        </p:spPr>
      </p:pic>
      <p:pic>
        <p:nvPicPr>
          <p:cNvPr id="10" name="Рисунок 9" descr="eac0555c181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050" y="3143248"/>
            <a:ext cx="2643206" cy="297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</TotalTime>
  <Words>537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Какие они разные… эти собаки…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они разные…</dc:title>
  <cp:lastModifiedBy>Артем</cp:lastModifiedBy>
  <cp:revision>15</cp:revision>
  <dcterms:modified xsi:type="dcterms:W3CDTF">2012-11-06T09:13:34Z</dcterms:modified>
</cp:coreProperties>
</file>