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FF9933"/>
    <a:srgbClr val="FFCC00"/>
    <a:srgbClr val="CC9900"/>
    <a:srgbClr val="D0BD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004" autoAdjust="0"/>
  </p:normalViewPr>
  <p:slideViewPr>
    <p:cSldViewPr>
      <p:cViewPr>
        <p:scale>
          <a:sx n="69" d="100"/>
          <a:sy n="69" d="100"/>
        </p:scale>
        <p:origin x="-2898" y="-14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97400D-5D56-47D1-80BB-80F62B9F0B23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5579D4-7376-459F-9D47-D957D4D0E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04C91C-B66D-42C6-925E-948329E67F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960FF-6B72-4BF2-B615-20AF4FBD90D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6BAE304-C873-4E16-9E9A-76F10C61B64A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E5BABA-D70F-49A6-A132-F59D14B80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FF60-4F47-49C6-B57F-8DCE3B013338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15F6-D059-45CD-AE46-D595780DB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31AD-C550-4475-A36F-7D41BC845C74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E0C0-4150-4D8E-A145-0803B74F7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6CE1-8577-449C-95D2-2D2453DC879B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7F59-1A9C-4EB8-AC65-2E4E4428D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A6EAC-DE28-4870-9734-8922DD76D0C3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4C6EF-8090-4CC4-A262-A1EB2C296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1587-ECED-46E1-82EA-15670EA91953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77E8-A639-449B-B641-2133CBDF1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283B5-97FD-434C-987D-66CB8CDF9BF0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700245A-B597-4B45-8AD7-6BD04CCAF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E223-4B95-42AB-A394-DCFD822F5BBB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70D62-32B8-4678-A62C-00443693A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3985-B2DE-4B0B-9A47-7EED82136C02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6A5D7-225F-432D-80DA-202239CFA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FBFCA81-C1AF-440A-8211-0043006FF01C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86AAAEA-1CFA-40E0-89F7-B39E16A6E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669E2AF-491A-46DD-AB26-02D67A72018D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855457A-13BE-4271-8B9A-ABEE43F4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D28379-FA44-4A5F-825A-F132CBDCC9F5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1FE317B-01DC-4766-8308-FA505B0E8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71" r:id="rId5"/>
    <p:sldLayoutId id="2147483766" r:id="rId6"/>
    <p:sldLayoutId id="2147483765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9D17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E9D17F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DCCE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1042988" y="908050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424862" cy="525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spc="1081">
                <a:ln w="9525">
                  <a:noFill/>
                  <a:round/>
                  <a:headEnd/>
                  <a:tailEnd/>
                </a:ln>
                <a:solidFill>
                  <a:srgbClr val="FFCC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entury Gothic"/>
              </a:rPr>
              <a:t>Advertising</a:t>
            </a:r>
          </a:p>
          <a:p>
            <a:pPr algn="ctr"/>
            <a:r>
              <a:rPr lang="en-US" sz="5400" b="1" kern="10" spc="1081">
                <a:ln w="9525">
                  <a:noFill/>
                  <a:round/>
                  <a:headEnd/>
                  <a:tailEnd/>
                </a:ln>
                <a:solidFill>
                  <a:srgbClr val="FFCC66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entury Gothic"/>
              </a:rPr>
              <a:t>- a Curse or a Blessing?</a:t>
            </a:r>
            <a:endParaRPr lang="ru-RU" sz="5400" b="1" kern="10" spc="1081">
              <a:ln w="9525">
                <a:noFill/>
                <a:round/>
                <a:headEnd/>
                <a:tailEnd/>
              </a:ln>
              <a:solidFill>
                <a:srgbClr val="FFCC66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395288" y="260350"/>
            <a:ext cx="5772150" cy="1481138"/>
          </a:xfrm>
        </p:spPr>
      </p:pic>
      <p:pic>
        <p:nvPicPr>
          <p:cNvPr id="15362" name="Рисунок 7" descr="cocacolaads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357188"/>
            <a:ext cx="252412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155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500570"/>
            <a:ext cx="3143258" cy="1945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4" name="Рисунок 10" descr="1224139451_pres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1989138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11" descr="beeline_logo_bs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7050" y="2708275"/>
            <a:ext cx="9906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1224486180_narujk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43306" y="3786190"/>
            <a:ext cx="1905000" cy="1362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128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86446" y="3929066"/>
            <a:ext cx="3071820" cy="2303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8" name="Рисунок 5" descr="1411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50" y="1928813"/>
            <a:ext cx="25844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233" y="2430456"/>
            <a:ext cx="4500594" cy="123792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Advertisements</a:t>
            </a:r>
            <a:endParaRPr lang="ru-RU" b="1" u="sng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1214438"/>
            <a:ext cx="2000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Television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75" y="357188"/>
            <a:ext cx="2000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Radio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5" y="714375"/>
            <a:ext cx="2214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The Internet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25" y="1785938"/>
            <a:ext cx="1785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billboards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75" y="2708275"/>
            <a:ext cx="2143125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badges,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T-shirts,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carrier bags 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50" y="4786313"/>
            <a:ext cx="14287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posters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928938"/>
            <a:ext cx="20716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newspapers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magazines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50" y="4500563"/>
            <a:ext cx="16430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transport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63" y="5572125"/>
            <a:ext cx="25003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hot air balloons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63" y="4929188"/>
            <a:ext cx="2286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shop windows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H="1">
            <a:off x="3929063" y="4357688"/>
            <a:ext cx="1643062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678907" y="4036219"/>
            <a:ext cx="114300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5429250" y="3929063"/>
            <a:ext cx="1357313" cy="642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9" idx="1"/>
          </p:cNvCxnSpPr>
          <p:nvPr/>
        </p:nvCxnSpPr>
        <p:spPr>
          <a:xfrm>
            <a:off x="6429375" y="3059113"/>
            <a:ext cx="571500" cy="242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1928813" y="3143250"/>
            <a:ext cx="714375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6200000" flipV="1">
            <a:off x="3143251" y="1714500"/>
            <a:ext cx="1643062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500688" y="2073275"/>
            <a:ext cx="928687" cy="712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4357687" y="1643063"/>
            <a:ext cx="135731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>
            <a:off x="1785938" y="1785938"/>
            <a:ext cx="1357312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2071688" y="3714750"/>
            <a:ext cx="85725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399032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People benefit a lot from advertising</a:t>
            </a:r>
            <a:endParaRPr lang="ru-RU" sz="40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63" y="1785938"/>
            <a:ext cx="4038600" cy="4214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chemeClr val="accent1"/>
                </a:solidFill>
              </a:rPr>
              <a:t>for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   </a:t>
            </a:r>
            <a:r>
              <a:rPr lang="en-US" sz="2800" i="1" smtClean="0">
                <a:solidFill>
                  <a:srgbClr val="E2D5A3"/>
                </a:solidFill>
              </a:rPr>
              <a:t>People benefit from advertising as it just provides extra information to help them make an informed choice. Consumers take their own decisions about purchases.</a:t>
            </a:r>
            <a:endParaRPr lang="ru-RU" sz="2800" i="1" smtClean="0">
              <a:solidFill>
                <a:srgbClr val="E2D5A3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b="1" u="sng" dirty="0" smtClean="0">
                <a:solidFill>
                  <a:schemeClr val="accent1"/>
                </a:solidFill>
              </a:rPr>
              <a:t>Against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Advertising cannot be beneficial to people as it brainwashes the public into buying through constant repetition of images and slogans. It takes away freedom or choice.</a:t>
            </a:r>
            <a:endParaRPr lang="ru-RU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73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Arial</vt:lpstr>
      <vt:lpstr>Century Gothic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2008-10-31T13:55:40Z</dcterms:created>
  <dcterms:modified xsi:type="dcterms:W3CDTF">2012-11-04T19:39:43Z</dcterms:modified>
</cp:coreProperties>
</file>