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0" r:id="rId3"/>
    <p:sldId id="263" r:id="rId4"/>
    <p:sldId id="258" r:id="rId5"/>
    <p:sldId id="261" r:id="rId6"/>
    <p:sldId id="259" r:id="rId7"/>
    <p:sldId id="257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E91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1" autoAdjust="0"/>
    <p:restoredTop sz="68314" autoAdjust="0"/>
  </p:normalViewPr>
  <p:slideViewPr>
    <p:cSldViewPr>
      <p:cViewPr>
        <p:scale>
          <a:sx n="60" d="100"/>
          <a:sy n="60" d="100"/>
        </p:scale>
        <p:origin x="-210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C43525-7D88-46A9-B3EB-69FC5E01C758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93CE2BD-E9AD-46F1-B82D-9532729076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5E09FD-D0FC-413C-AEAD-B5E836323A6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FC5E6C2-FFA1-4B55-B327-DBD5DB00085A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715EF0-46CC-4D8A-A190-D204FDAFA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EA10D-7C51-4AD8-B3BE-9F6106150B78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A9A5-50C7-4F3E-98E9-AB7A7562A8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FB6F7-852A-4864-98BF-E239017D678F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C5455-91A9-4490-971E-DBCBE09376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343749-6828-4231-8033-0B22ECA0AF5A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BB04F-198A-4904-9FD8-E7A0804EA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Овал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B6F189-2B56-4F32-ABDE-42FBC1D5D1FC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4452557-2626-44D3-9285-071E3B5D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EB437-BF99-4DD7-8DB3-2A5DEE3C7903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3D319-AA58-4E43-A88A-75F982F7CE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11D921-0F04-4304-A856-A57D1BB15587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1BD9A0-4092-45C5-BFF1-D5975D3ECE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BAB52-CCD6-4783-8F19-D26C9CE90C5C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CB0D5-392A-4F0F-A255-D1D38DA962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Прямоугольник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4FD1A8-B313-47AA-8758-DD4DF403B8D5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C2FA7B-1FA7-4EB7-BE3B-CAC3DB5E7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68D366-449C-4423-B1D0-40EC698B60BB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4F32F4D-E01B-490B-97A0-1AF1574F5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6" name="Блок-схема: процесс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922E93-A29F-4C57-AD32-03EA0F37E9A7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6562A4-CC4D-40DB-A7D5-E437958618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369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56905B59-B214-4719-94B5-D5DA245379DA}" type="datetimeFigureOut">
              <a:rPr lang="ru-RU"/>
              <a:pPr>
                <a:defRPr/>
              </a:pPr>
              <a:t>16.12.2012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925E6E82-2380-42F7-8C80-31E11AEA0C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6" r:id="rId5"/>
    <p:sldLayoutId id="2147483681" r:id="rId6"/>
    <p:sldLayoutId id="2147483687" r:id="rId7"/>
    <p:sldLayoutId id="2147483688" r:id="rId8"/>
    <p:sldLayoutId id="2147483689" r:id="rId9"/>
    <p:sldLayoutId id="2147483680" r:id="rId10"/>
    <p:sldLayoutId id="21474836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file:///J:\&#1044;&#1077;&#1090;&#1089;&#1082;&#1080;&#1077;%20-%20&#1045;&#1089;&#1083;&#1080;%20&#1089;%20&#1076;&#1088;&#1091;&#1075;&#1086;&#1084;%20&#1074;&#1099;&#1096;&#1077;&#1083;%20&#1074;%20&#1087;&#1091;&#1090;&#1100;%20(%20&#1084;&#1080;&#1085;&#1091;&#1089;%20).mp3" TargetMode="Externa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_________Microsoft_Office_Word11.docx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J:\1099082704_tonnel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J:\nastoyashii_drug.mp3" TargetMode="Externa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_________Microsoft_Office_Word22.docx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J:\nastoyashii_drug4.wav" TargetMode="External"/><Relationship Id="rId1" Type="http://schemas.openxmlformats.org/officeDocument/2006/relationships/vmlDrawing" Target="../drawings/vmlDrawing3.vml"/><Relationship Id="rId5" Type="http://schemas.openxmlformats.org/officeDocument/2006/relationships/package" Target="../embeddings/_________Microsoft_Office_Word33.docx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450" y="404813"/>
            <a:ext cx="7407275" cy="230346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«Нет друга - ищи, </a:t>
            </a:r>
            <a:b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 нашел - береги»</a:t>
            </a:r>
            <a:endParaRPr lang="ru-RU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Детские - Если с другом вышел в путь ( минус 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429625" y="59293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271838" y="2857500"/>
          <a:ext cx="3614737" cy="3871913"/>
        </p:xfrm>
        <a:graphic>
          <a:graphicData uri="http://schemas.openxmlformats.org/presentationml/2006/ole">
            <p:oleObj spid="_x0000_s1026" name="Документ" r:id="rId5" imgW="7551203" imgH="809669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29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6386" name="Picture 2" descr="J:\ch_druzh.jpg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lum bright="40000" contrast="20000"/>
          </a:blip>
          <a:srcRect/>
          <a:stretch>
            <a:fillRect/>
          </a:stretch>
        </p:blipFill>
        <p:spPr>
          <a:xfrm>
            <a:off x="2714625" y="0"/>
            <a:ext cx="5662613" cy="6858000"/>
          </a:xfrm>
        </p:spPr>
      </p:pic>
      <p:pic>
        <p:nvPicPr>
          <p:cNvPr id="5" name="1099082704_tonnel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572500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4643438"/>
            <a:ext cx="2928938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latin typeface="Times New Roman" pitchFamily="18" charset="0"/>
                <a:cs typeface="Times New Roman" pitchFamily="18" charset="0"/>
              </a:rPr>
              <a:t>Чюрленис «Дружба»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713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0" indent="-283464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Дружба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-близкие отношения, основанные на взаимном доверии,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привязанности, общности интересов.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Друг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-человек ,который связан с кем –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нибудь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300" dirty="0" smtClean="0">
                <a:latin typeface="Times New Roman" pitchFamily="18" charset="0"/>
                <a:cs typeface="Times New Roman" pitchFamily="18" charset="0"/>
              </a:rPr>
              <a:t>дружбой.</a:t>
            </a:r>
          </a:p>
          <a:p>
            <a:pPr marL="365760" indent="-283464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(С.И.Ожегов « Словарь русского языка.» )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Пословицы о дружбе</a:t>
            </a:r>
            <a:r>
              <a:rPr lang="ru-RU" dirty="0" smtClean="0">
                <a:solidFill>
                  <a:srgbClr val="FF0000"/>
                </a:solidFill>
              </a:rPr>
              <a:t>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914400" y="1500188"/>
            <a:ext cx="8229600" cy="53578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Не имей 100 рублей, а  имей 100 друзей.</a:t>
            </a:r>
          </a:p>
          <a:p>
            <a:pPr>
              <a:buFont typeface="Wingdings 2" pitchFamily="18" charset="2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2. Дружба не гриб, в лесу не найдешь.</a:t>
            </a:r>
          </a:p>
          <a:p>
            <a:pPr>
              <a:buFont typeface="Wingdings 2" pitchFamily="18" charset="2"/>
              <a:buNone/>
            </a:pPr>
            <a:r>
              <a:rPr lang="ru-RU" sz="44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3. Человек без друзей, что дерево без корней.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stoyashii_dru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27988" y="5732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835150" y="1412875"/>
          <a:ext cx="6038850" cy="3810000"/>
        </p:xfrm>
        <a:graphic>
          <a:graphicData uri="http://schemas.openxmlformats.org/presentationml/2006/ole">
            <p:oleObj spid="_x0000_s3074" name="Документ" r:id="rId5" imgW="5963125" imgH="3690853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Законы дружбы.</a:t>
            </a:r>
            <a:endParaRPr lang="ru-RU" sz="7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Помогай  другу.</a:t>
            </a:r>
          </a:p>
          <a:p>
            <a:r>
              <a:rPr lang="ru-RU" sz="4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жадничай. Делись с друзьями.</a:t>
            </a:r>
          </a:p>
          <a:p>
            <a:r>
              <a:rPr lang="ru-RU" sz="4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Радуйся  успеху  друга.</a:t>
            </a:r>
          </a:p>
          <a:p>
            <a:r>
              <a:rPr lang="ru-RU" sz="480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Не обижай друга.</a:t>
            </a:r>
          </a:p>
          <a:p>
            <a:endParaRPr lang="ru-RU" sz="480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astoyashii_drug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286750" y="58578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1908175" y="1196975"/>
          <a:ext cx="5959475" cy="4486275"/>
        </p:xfrm>
        <a:graphic>
          <a:graphicData uri="http://schemas.openxmlformats.org/presentationml/2006/ole">
            <p:oleObj spid="_x0000_s2051" name="Документ" r:id="rId5" imgW="5959885" imgH="4486481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189</TotalTime>
  <Words>72</Words>
  <Application>Microsoft Office PowerPoint</Application>
  <PresentationFormat>Экран (4:3)</PresentationFormat>
  <Paragraphs>16</Paragraphs>
  <Slides>7</Slides>
  <Notes>1</Notes>
  <HiddenSlides>0</HiddenSlides>
  <MMClips>4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Шаблон оформления</vt:lpstr>
      </vt:variant>
      <vt:variant>
        <vt:i4>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22" baseType="lpstr">
      <vt:lpstr>Corbel</vt:lpstr>
      <vt:lpstr>Arial</vt:lpstr>
      <vt:lpstr>Wingdings 2</vt:lpstr>
      <vt:lpstr>Verdana</vt:lpstr>
      <vt:lpstr>Calibri</vt:lpstr>
      <vt:lpstr>Gill Sans MT</vt:lpstr>
      <vt:lpstr>Times New Roman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Солнцестояние</vt:lpstr>
      <vt:lpstr>Документ</vt:lpstr>
      <vt:lpstr>«Нет друга - ищи,  а нашел - береги»</vt:lpstr>
      <vt:lpstr>Слайд 2</vt:lpstr>
      <vt:lpstr>Слайд 3</vt:lpstr>
      <vt:lpstr>Пословицы о дружбе:</vt:lpstr>
      <vt:lpstr>Слайд 5</vt:lpstr>
      <vt:lpstr>Законы дружбы.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«Нет друга- ищи, а нашел- береги.»</dc:title>
  <dc:creator>Admin</dc:creator>
  <cp:lastModifiedBy>User</cp:lastModifiedBy>
  <cp:revision>29</cp:revision>
  <dcterms:created xsi:type="dcterms:W3CDTF">2011-03-10T14:15:59Z</dcterms:created>
  <dcterms:modified xsi:type="dcterms:W3CDTF">2012-12-16T17:26:29Z</dcterms:modified>
</cp:coreProperties>
</file>