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18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1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9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63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2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57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4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899285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68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1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42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0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4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1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8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1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74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5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7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6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679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0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8</cp:revision>
  <dcterms:modified xsi:type="dcterms:W3CDTF">2013-01-09T21:14:08Z</dcterms:modified>
</cp:coreProperties>
</file>