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83" r:id="rId4"/>
    <p:sldId id="259" r:id="rId5"/>
    <p:sldId id="262" r:id="rId6"/>
    <p:sldId id="260" r:id="rId7"/>
    <p:sldId id="278" r:id="rId8"/>
    <p:sldId id="263" r:id="rId9"/>
    <p:sldId id="264" r:id="rId10"/>
    <p:sldId id="268" r:id="rId11"/>
    <p:sldId id="266" r:id="rId12"/>
    <p:sldId id="267" r:id="rId13"/>
    <p:sldId id="265" r:id="rId14"/>
    <p:sldId id="269" r:id="rId15"/>
    <p:sldId id="270" r:id="rId16"/>
    <p:sldId id="271" r:id="rId17"/>
    <p:sldId id="272" r:id="rId18"/>
    <p:sldId id="273" r:id="rId19"/>
    <p:sldId id="275" r:id="rId20"/>
    <p:sldId id="284" r:id="rId21"/>
    <p:sldId id="281" r:id="rId22"/>
    <p:sldId id="276" r:id="rId23"/>
    <p:sldId id="274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Microsoft_Office_PowerPoint1.sldx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43042" y="5357826"/>
            <a:ext cx="6715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Составила: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Шарова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Ирина Петровна, учитель географии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категории, МБОУ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Базинской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ООШ «СКЦ» р.п. Бутурлино Нижегородской области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8794" y="1714488"/>
            <a:ext cx="5929354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 урока по географии на тему: Тектоническое строение, рельеф и полезные ископаемые Австралии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1604" y="285728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Муниципальное бюджетное образовательное учреждение</a:t>
            </a:r>
          </a:p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Базинская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основная общеобразовательная школа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Социокультурный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центр»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428604"/>
            <a:ext cx="7000924" cy="5786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олилиния 7"/>
          <p:cNvSpPr/>
          <p:nvPr/>
        </p:nvSpPr>
        <p:spPr>
          <a:xfrm>
            <a:off x="1857356" y="1000108"/>
            <a:ext cx="5948218" cy="4502647"/>
          </a:xfrm>
          <a:custGeom>
            <a:avLst/>
            <a:gdLst>
              <a:gd name="connsiteX0" fmla="*/ 5061528 w 5948218"/>
              <a:gd name="connsiteY0" fmla="*/ 1885568 h 4901621"/>
              <a:gd name="connsiteX1" fmla="*/ 5052291 w 5948218"/>
              <a:gd name="connsiteY1" fmla="*/ 1848623 h 4901621"/>
              <a:gd name="connsiteX2" fmla="*/ 5043055 w 5948218"/>
              <a:gd name="connsiteY2" fmla="*/ 1820914 h 4901621"/>
              <a:gd name="connsiteX3" fmla="*/ 5024582 w 5948218"/>
              <a:gd name="connsiteY3" fmla="*/ 1747023 h 4901621"/>
              <a:gd name="connsiteX4" fmla="*/ 5006109 w 5948218"/>
              <a:gd name="connsiteY4" fmla="*/ 1710077 h 4901621"/>
              <a:gd name="connsiteX5" fmla="*/ 4959928 w 5948218"/>
              <a:gd name="connsiteY5" fmla="*/ 1626950 h 4901621"/>
              <a:gd name="connsiteX6" fmla="*/ 4876800 w 5948218"/>
              <a:gd name="connsiteY6" fmla="*/ 1617714 h 4901621"/>
              <a:gd name="connsiteX7" fmla="*/ 4812146 w 5948218"/>
              <a:gd name="connsiteY7" fmla="*/ 1590004 h 4901621"/>
              <a:gd name="connsiteX8" fmla="*/ 4719782 w 5948218"/>
              <a:gd name="connsiteY8" fmla="*/ 1580768 h 4901621"/>
              <a:gd name="connsiteX9" fmla="*/ 4682837 w 5948218"/>
              <a:gd name="connsiteY9" fmla="*/ 1534586 h 4901621"/>
              <a:gd name="connsiteX10" fmla="*/ 4645891 w 5948218"/>
              <a:gd name="connsiteY10" fmla="*/ 1479168 h 4901621"/>
              <a:gd name="connsiteX11" fmla="*/ 4645891 w 5948218"/>
              <a:gd name="connsiteY11" fmla="*/ 1239023 h 4901621"/>
              <a:gd name="connsiteX12" fmla="*/ 4664364 w 5948218"/>
              <a:gd name="connsiteY12" fmla="*/ 1211314 h 4901621"/>
              <a:gd name="connsiteX13" fmla="*/ 4692073 w 5948218"/>
              <a:gd name="connsiteY13" fmla="*/ 1202077 h 4901621"/>
              <a:gd name="connsiteX14" fmla="*/ 4719782 w 5948218"/>
              <a:gd name="connsiteY14" fmla="*/ 1174368 h 4901621"/>
              <a:gd name="connsiteX15" fmla="*/ 4747491 w 5948218"/>
              <a:gd name="connsiteY15" fmla="*/ 1155895 h 4901621"/>
              <a:gd name="connsiteX16" fmla="*/ 4756728 w 5948218"/>
              <a:gd name="connsiteY16" fmla="*/ 1128186 h 4901621"/>
              <a:gd name="connsiteX17" fmla="*/ 4793673 w 5948218"/>
              <a:gd name="connsiteY17" fmla="*/ 1026586 h 4901621"/>
              <a:gd name="connsiteX18" fmla="*/ 4812146 w 5948218"/>
              <a:gd name="connsiteY18" fmla="*/ 952695 h 4901621"/>
              <a:gd name="connsiteX19" fmla="*/ 4802909 w 5948218"/>
              <a:gd name="connsiteY19" fmla="*/ 906514 h 4901621"/>
              <a:gd name="connsiteX20" fmla="*/ 4775200 w 5948218"/>
              <a:gd name="connsiteY20" fmla="*/ 897277 h 4901621"/>
              <a:gd name="connsiteX21" fmla="*/ 4451928 w 5948218"/>
              <a:gd name="connsiteY21" fmla="*/ 906514 h 4901621"/>
              <a:gd name="connsiteX22" fmla="*/ 4424218 w 5948218"/>
              <a:gd name="connsiteY22" fmla="*/ 915750 h 4901621"/>
              <a:gd name="connsiteX23" fmla="*/ 4368800 w 5948218"/>
              <a:gd name="connsiteY23" fmla="*/ 961932 h 4901621"/>
              <a:gd name="connsiteX24" fmla="*/ 4350328 w 5948218"/>
              <a:gd name="connsiteY24" fmla="*/ 998877 h 4901621"/>
              <a:gd name="connsiteX25" fmla="*/ 4313382 w 5948218"/>
              <a:gd name="connsiteY25" fmla="*/ 1109714 h 4901621"/>
              <a:gd name="connsiteX26" fmla="*/ 4239491 w 5948218"/>
              <a:gd name="connsiteY26" fmla="*/ 1100477 h 4901621"/>
              <a:gd name="connsiteX27" fmla="*/ 4221018 w 5948218"/>
              <a:gd name="connsiteY27" fmla="*/ 1072768 h 4901621"/>
              <a:gd name="connsiteX28" fmla="*/ 4184073 w 5948218"/>
              <a:gd name="connsiteY28" fmla="*/ 1045059 h 4901621"/>
              <a:gd name="connsiteX29" fmla="*/ 4064000 w 5948218"/>
              <a:gd name="connsiteY29" fmla="*/ 943459 h 4901621"/>
              <a:gd name="connsiteX30" fmla="*/ 4036291 w 5948218"/>
              <a:gd name="connsiteY30" fmla="*/ 934223 h 4901621"/>
              <a:gd name="connsiteX31" fmla="*/ 3999346 w 5948218"/>
              <a:gd name="connsiteY31" fmla="*/ 924986 h 4901621"/>
              <a:gd name="connsiteX32" fmla="*/ 3962400 w 5948218"/>
              <a:gd name="connsiteY32" fmla="*/ 906514 h 4901621"/>
              <a:gd name="connsiteX33" fmla="*/ 3851564 w 5948218"/>
              <a:gd name="connsiteY33" fmla="*/ 878804 h 4901621"/>
              <a:gd name="connsiteX34" fmla="*/ 3823855 w 5948218"/>
              <a:gd name="connsiteY34" fmla="*/ 869568 h 4901621"/>
              <a:gd name="connsiteX35" fmla="*/ 3768437 w 5948218"/>
              <a:gd name="connsiteY35" fmla="*/ 804914 h 4901621"/>
              <a:gd name="connsiteX36" fmla="*/ 3749964 w 5948218"/>
              <a:gd name="connsiteY36" fmla="*/ 777204 h 4901621"/>
              <a:gd name="connsiteX37" fmla="*/ 3676073 w 5948218"/>
              <a:gd name="connsiteY37" fmla="*/ 703314 h 4901621"/>
              <a:gd name="connsiteX38" fmla="*/ 3666837 w 5948218"/>
              <a:gd name="connsiteY38" fmla="*/ 675604 h 4901621"/>
              <a:gd name="connsiteX39" fmla="*/ 3611418 w 5948218"/>
              <a:gd name="connsiteY39" fmla="*/ 629423 h 4901621"/>
              <a:gd name="connsiteX40" fmla="*/ 3592946 w 5948218"/>
              <a:gd name="connsiteY40" fmla="*/ 601714 h 4901621"/>
              <a:gd name="connsiteX41" fmla="*/ 3583709 w 5948218"/>
              <a:gd name="connsiteY41" fmla="*/ 574004 h 4901621"/>
              <a:gd name="connsiteX42" fmla="*/ 3565237 w 5948218"/>
              <a:gd name="connsiteY42" fmla="*/ 537059 h 4901621"/>
              <a:gd name="connsiteX43" fmla="*/ 3528291 w 5948218"/>
              <a:gd name="connsiteY43" fmla="*/ 463168 h 4901621"/>
              <a:gd name="connsiteX44" fmla="*/ 3500582 w 5948218"/>
              <a:gd name="connsiteY44" fmla="*/ 204550 h 4901621"/>
              <a:gd name="connsiteX45" fmla="*/ 3491346 w 5948218"/>
              <a:gd name="connsiteY45" fmla="*/ 149132 h 4901621"/>
              <a:gd name="connsiteX46" fmla="*/ 3445164 w 5948218"/>
              <a:gd name="connsiteY46" fmla="*/ 112186 h 4901621"/>
              <a:gd name="connsiteX47" fmla="*/ 3362037 w 5948218"/>
              <a:gd name="connsiteY47" fmla="*/ 75241 h 4901621"/>
              <a:gd name="connsiteX48" fmla="*/ 2964873 w 5948218"/>
              <a:gd name="connsiteY48" fmla="*/ 121423 h 4901621"/>
              <a:gd name="connsiteX49" fmla="*/ 2946400 w 5948218"/>
              <a:gd name="connsiteY49" fmla="*/ 149132 h 4901621"/>
              <a:gd name="connsiteX50" fmla="*/ 2937164 w 5948218"/>
              <a:gd name="connsiteY50" fmla="*/ 176841 h 4901621"/>
              <a:gd name="connsiteX51" fmla="*/ 2890982 w 5948218"/>
              <a:gd name="connsiteY51" fmla="*/ 241495 h 4901621"/>
              <a:gd name="connsiteX52" fmla="*/ 2844800 w 5948218"/>
              <a:gd name="connsiteY52" fmla="*/ 287677 h 4901621"/>
              <a:gd name="connsiteX53" fmla="*/ 2826328 w 5948218"/>
              <a:gd name="connsiteY53" fmla="*/ 315386 h 4901621"/>
              <a:gd name="connsiteX54" fmla="*/ 2761673 w 5948218"/>
              <a:gd name="connsiteY54" fmla="*/ 361568 h 4901621"/>
              <a:gd name="connsiteX55" fmla="*/ 2706255 w 5948218"/>
              <a:gd name="connsiteY55" fmla="*/ 407750 h 4901621"/>
              <a:gd name="connsiteX56" fmla="*/ 2687782 w 5948218"/>
              <a:gd name="connsiteY56" fmla="*/ 435459 h 4901621"/>
              <a:gd name="connsiteX57" fmla="*/ 2650837 w 5948218"/>
              <a:gd name="connsiteY57" fmla="*/ 463168 h 4901621"/>
              <a:gd name="connsiteX58" fmla="*/ 2586182 w 5948218"/>
              <a:gd name="connsiteY58" fmla="*/ 481641 h 4901621"/>
              <a:gd name="connsiteX59" fmla="*/ 2484582 w 5948218"/>
              <a:gd name="connsiteY59" fmla="*/ 527823 h 4901621"/>
              <a:gd name="connsiteX60" fmla="*/ 2401455 w 5948218"/>
              <a:gd name="connsiteY60" fmla="*/ 518586 h 4901621"/>
              <a:gd name="connsiteX61" fmla="*/ 2364509 w 5948218"/>
              <a:gd name="connsiteY61" fmla="*/ 509350 h 4901621"/>
              <a:gd name="connsiteX62" fmla="*/ 2299855 w 5948218"/>
              <a:gd name="connsiteY62" fmla="*/ 472404 h 4901621"/>
              <a:gd name="connsiteX63" fmla="*/ 2272146 w 5948218"/>
              <a:gd name="connsiteY63" fmla="*/ 463168 h 4901621"/>
              <a:gd name="connsiteX64" fmla="*/ 2235200 w 5948218"/>
              <a:gd name="connsiteY64" fmla="*/ 435459 h 4901621"/>
              <a:gd name="connsiteX65" fmla="*/ 2170546 w 5948218"/>
              <a:gd name="connsiteY65" fmla="*/ 416986 h 4901621"/>
              <a:gd name="connsiteX66" fmla="*/ 2059709 w 5948218"/>
              <a:gd name="connsiteY66" fmla="*/ 463168 h 4901621"/>
              <a:gd name="connsiteX67" fmla="*/ 2032000 w 5948218"/>
              <a:gd name="connsiteY67" fmla="*/ 490877 h 4901621"/>
              <a:gd name="connsiteX68" fmla="*/ 2004291 w 5948218"/>
              <a:gd name="connsiteY68" fmla="*/ 500114 h 4901621"/>
              <a:gd name="connsiteX69" fmla="*/ 1921164 w 5948218"/>
              <a:gd name="connsiteY69" fmla="*/ 509350 h 4901621"/>
              <a:gd name="connsiteX70" fmla="*/ 1865746 w 5948218"/>
              <a:gd name="connsiteY70" fmla="*/ 620186 h 4901621"/>
              <a:gd name="connsiteX71" fmla="*/ 1847273 w 5948218"/>
              <a:gd name="connsiteY71" fmla="*/ 675604 h 4901621"/>
              <a:gd name="connsiteX72" fmla="*/ 1819564 w 5948218"/>
              <a:gd name="connsiteY72" fmla="*/ 712550 h 4901621"/>
              <a:gd name="connsiteX73" fmla="*/ 1801091 w 5948218"/>
              <a:gd name="connsiteY73" fmla="*/ 749495 h 4901621"/>
              <a:gd name="connsiteX74" fmla="*/ 1754909 w 5948218"/>
              <a:gd name="connsiteY74" fmla="*/ 786441 h 4901621"/>
              <a:gd name="connsiteX75" fmla="*/ 1634837 w 5948218"/>
              <a:gd name="connsiteY75" fmla="*/ 860332 h 4901621"/>
              <a:gd name="connsiteX76" fmla="*/ 1579418 w 5948218"/>
              <a:gd name="connsiteY76" fmla="*/ 888041 h 4901621"/>
              <a:gd name="connsiteX77" fmla="*/ 1551709 w 5948218"/>
              <a:gd name="connsiteY77" fmla="*/ 878804 h 4901621"/>
              <a:gd name="connsiteX78" fmla="*/ 1496291 w 5948218"/>
              <a:gd name="connsiteY78" fmla="*/ 924986 h 4901621"/>
              <a:gd name="connsiteX79" fmla="*/ 1385455 w 5948218"/>
              <a:gd name="connsiteY79" fmla="*/ 1054295 h 4901621"/>
              <a:gd name="connsiteX80" fmla="*/ 1376218 w 5948218"/>
              <a:gd name="connsiteY80" fmla="*/ 1082004 h 4901621"/>
              <a:gd name="connsiteX81" fmla="*/ 1366982 w 5948218"/>
              <a:gd name="connsiteY81" fmla="*/ 1266732 h 4901621"/>
              <a:gd name="connsiteX82" fmla="*/ 1348509 w 5948218"/>
              <a:gd name="connsiteY82" fmla="*/ 1294441 h 4901621"/>
              <a:gd name="connsiteX83" fmla="*/ 1320800 w 5948218"/>
              <a:gd name="connsiteY83" fmla="*/ 1322150 h 4901621"/>
              <a:gd name="connsiteX84" fmla="*/ 1283855 w 5948218"/>
              <a:gd name="connsiteY84" fmla="*/ 1331386 h 4901621"/>
              <a:gd name="connsiteX85" fmla="*/ 1136073 w 5948218"/>
              <a:gd name="connsiteY85" fmla="*/ 1349859 h 4901621"/>
              <a:gd name="connsiteX86" fmla="*/ 1108364 w 5948218"/>
              <a:gd name="connsiteY86" fmla="*/ 1414514 h 4901621"/>
              <a:gd name="connsiteX87" fmla="*/ 1062182 w 5948218"/>
              <a:gd name="connsiteY87" fmla="*/ 1488404 h 4901621"/>
              <a:gd name="connsiteX88" fmla="*/ 831273 w 5948218"/>
              <a:gd name="connsiteY88" fmla="*/ 1516114 h 4901621"/>
              <a:gd name="connsiteX89" fmla="*/ 609600 w 5948218"/>
              <a:gd name="connsiteY89" fmla="*/ 1534586 h 4901621"/>
              <a:gd name="connsiteX90" fmla="*/ 563418 w 5948218"/>
              <a:gd name="connsiteY90" fmla="*/ 1571532 h 4901621"/>
              <a:gd name="connsiteX91" fmla="*/ 452582 w 5948218"/>
              <a:gd name="connsiteY91" fmla="*/ 1654659 h 4901621"/>
              <a:gd name="connsiteX92" fmla="*/ 378691 w 5948218"/>
              <a:gd name="connsiteY92" fmla="*/ 1673132 h 4901621"/>
              <a:gd name="connsiteX93" fmla="*/ 314037 w 5948218"/>
              <a:gd name="connsiteY93" fmla="*/ 1700841 h 4901621"/>
              <a:gd name="connsiteX94" fmla="*/ 286328 w 5948218"/>
              <a:gd name="connsiteY94" fmla="*/ 1710077 h 4901621"/>
              <a:gd name="connsiteX95" fmla="*/ 230909 w 5948218"/>
              <a:gd name="connsiteY95" fmla="*/ 1756259 h 4901621"/>
              <a:gd name="connsiteX96" fmla="*/ 175491 w 5948218"/>
              <a:gd name="connsiteY96" fmla="*/ 1820914 h 4901621"/>
              <a:gd name="connsiteX97" fmla="*/ 147782 w 5948218"/>
              <a:gd name="connsiteY97" fmla="*/ 1839386 h 4901621"/>
              <a:gd name="connsiteX98" fmla="*/ 129309 w 5948218"/>
              <a:gd name="connsiteY98" fmla="*/ 1876332 h 4901621"/>
              <a:gd name="connsiteX99" fmla="*/ 101600 w 5948218"/>
              <a:gd name="connsiteY99" fmla="*/ 1894804 h 4901621"/>
              <a:gd name="connsiteX100" fmla="*/ 73891 w 5948218"/>
              <a:gd name="connsiteY100" fmla="*/ 1922514 h 4901621"/>
              <a:gd name="connsiteX101" fmla="*/ 36946 w 5948218"/>
              <a:gd name="connsiteY101" fmla="*/ 1968695 h 4901621"/>
              <a:gd name="connsiteX102" fmla="*/ 27709 w 5948218"/>
              <a:gd name="connsiteY102" fmla="*/ 1996404 h 4901621"/>
              <a:gd name="connsiteX103" fmla="*/ 0 w 5948218"/>
              <a:gd name="connsiteY103" fmla="*/ 2042586 h 4901621"/>
              <a:gd name="connsiteX104" fmla="*/ 9237 w 5948218"/>
              <a:gd name="connsiteY104" fmla="*/ 2301204 h 4901621"/>
              <a:gd name="connsiteX105" fmla="*/ 18473 w 5948218"/>
              <a:gd name="connsiteY105" fmla="*/ 2328914 h 4901621"/>
              <a:gd name="connsiteX106" fmla="*/ 36946 w 5948218"/>
              <a:gd name="connsiteY106" fmla="*/ 2393568 h 4901621"/>
              <a:gd name="connsiteX107" fmla="*/ 46182 w 5948218"/>
              <a:gd name="connsiteY107" fmla="*/ 2421277 h 4901621"/>
              <a:gd name="connsiteX108" fmla="*/ 101600 w 5948218"/>
              <a:gd name="connsiteY108" fmla="*/ 2495168 h 4901621"/>
              <a:gd name="connsiteX109" fmla="*/ 120073 w 5948218"/>
              <a:gd name="connsiteY109" fmla="*/ 2532114 h 4901621"/>
              <a:gd name="connsiteX110" fmla="*/ 147782 w 5948218"/>
              <a:gd name="connsiteY110" fmla="*/ 2615241 h 4901621"/>
              <a:gd name="connsiteX111" fmla="*/ 184728 w 5948218"/>
              <a:gd name="connsiteY111" fmla="*/ 2642950 h 4901621"/>
              <a:gd name="connsiteX112" fmla="*/ 184728 w 5948218"/>
              <a:gd name="connsiteY112" fmla="*/ 2753786 h 4901621"/>
              <a:gd name="connsiteX113" fmla="*/ 203200 w 5948218"/>
              <a:gd name="connsiteY113" fmla="*/ 2883095 h 4901621"/>
              <a:gd name="connsiteX114" fmla="*/ 212437 w 5948218"/>
              <a:gd name="connsiteY114" fmla="*/ 2956986 h 4901621"/>
              <a:gd name="connsiteX115" fmla="*/ 221673 w 5948218"/>
              <a:gd name="connsiteY115" fmla="*/ 3040114 h 4901621"/>
              <a:gd name="connsiteX116" fmla="*/ 277091 w 5948218"/>
              <a:gd name="connsiteY116" fmla="*/ 3141714 h 4901621"/>
              <a:gd name="connsiteX117" fmla="*/ 286328 w 5948218"/>
              <a:gd name="connsiteY117" fmla="*/ 3187895 h 4901621"/>
              <a:gd name="connsiteX118" fmla="*/ 304800 w 5948218"/>
              <a:gd name="connsiteY118" fmla="*/ 3224841 h 4901621"/>
              <a:gd name="connsiteX119" fmla="*/ 314037 w 5948218"/>
              <a:gd name="connsiteY119" fmla="*/ 3280259 h 4901621"/>
              <a:gd name="connsiteX120" fmla="*/ 341746 w 5948218"/>
              <a:gd name="connsiteY120" fmla="*/ 3326441 h 4901621"/>
              <a:gd name="connsiteX121" fmla="*/ 387928 w 5948218"/>
              <a:gd name="connsiteY121" fmla="*/ 3400332 h 4901621"/>
              <a:gd name="connsiteX122" fmla="*/ 424873 w 5948218"/>
              <a:gd name="connsiteY122" fmla="*/ 3492695 h 4901621"/>
              <a:gd name="connsiteX123" fmla="*/ 434109 w 5948218"/>
              <a:gd name="connsiteY123" fmla="*/ 3640477 h 4901621"/>
              <a:gd name="connsiteX124" fmla="*/ 406400 w 5948218"/>
              <a:gd name="connsiteY124" fmla="*/ 3908332 h 4901621"/>
              <a:gd name="connsiteX125" fmla="*/ 415637 w 5948218"/>
              <a:gd name="connsiteY125" fmla="*/ 4056114 h 4901621"/>
              <a:gd name="connsiteX126" fmla="*/ 443346 w 5948218"/>
              <a:gd name="connsiteY126" fmla="*/ 4093059 h 4901621"/>
              <a:gd name="connsiteX127" fmla="*/ 480291 w 5948218"/>
              <a:gd name="connsiteY127" fmla="*/ 4166950 h 4901621"/>
              <a:gd name="connsiteX128" fmla="*/ 581891 w 5948218"/>
              <a:gd name="connsiteY128" fmla="*/ 4231604 h 4901621"/>
              <a:gd name="connsiteX129" fmla="*/ 665018 w 5948218"/>
              <a:gd name="connsiteY129" fmla="*/ 4277786 h 4901621"/>
              <a:gd name="connsiteX130" fmla="*/ 701964 w 5948218"/>
              <a:gd name="connsiteY130" fmla="*/ 4287023 h 4901621"/>
              <a:gd name="connsiteX131" fmla="*/ 840509 w 5948218"/>
              <a:gd name="connsiteY131" fmla="*/ 4333204 h 4901621"/>
              <a:gd name="connsiteX132" fmla="*/ 1006764 w 5948218"/>
              <a:gd name="connsiteY132" fmla="*/ 4323968 h 4901621"/>
              <a:gd name="connsiteX133" fmla="*/ 1052946 w 5948218"/>
              <a:gd name="connsiteY133" fmla="*/ 4277786 h 4901621"/>
              <a:gd name="connsiteX134" fmla="*/ 1089891 w 5948218"/>
              <a:gd name="connsiteY134" fmla="*/ 4250077 h 4901621"/>
              <a:gd name="connsiteX135" fmla="*/ 1126837 w 5948218"/>
              <a:gd name="connsiteY135" fmla="*/ 4194659 h 4901621"/>
              <a:gd name="connsiteX136" fmla="*/ 1154546 w 5948218"/>
              <a:gd name="connsiteY136" fmla="*/ 4166950 h 4901621"/>
              <a:gd name="connsiteX137" fmla="*/ 1173018 w 5948218"/>
              <a:gd name="connsiteY137" fmla="*/ 4093059 h 4901621"/>
              <a:gd name="connsiteX138" fmla="*/ 1191491 w 5948218"/>
              <a:gd name="connsiteY138" fmla="*/ 4056114 h 4901621"/>
              <a:gd name="connsiteX139" fmla="*/ 1200728 w 5948218"/>
              <a:gd name="connsiteY139" fmla="*/ 4028404 h 4901621"/>
              <a:gd name="connsiteX140" fmla="*/ 1265382 w 5948218"/>
              <a:gd name="connsiteY140" fmla="*/ 3972986 h 4901621"/>
              <a:gd name="connsiteX141" fmla="*/ 1320800 w 5948218"/>
              <a:gd name="connsiteY141" fmla="*/ 3954514 h 4901621"/>
              <a:gd name="connsiteX142" fmla="*/ 1450109 w 5948218"/>
              <a:gd name="connsiteY142" fmla="*/ 3972986 h 4901621"/>
              <a:gd name="connsiteX143" fmla="*/ 1487055 w 5948218"/>
              <a:gd name="connsiteY143" fmla="*/ 3982223 h 4901621"/>
              <a:gd name="connsiteX144" fmla="*/ 1736437 w 5948218"/>
              <a:gd name="connsiteY144" fmla="*/ 3954514 h 4901621"/>
              <a:gd name="connsiteX145" fmla="*/ 1773382 w 5948218"/>
              <a:gd name="connsiteY145" fmla="*/ 3926804 h 4901621"/>
              <a:gd name="connsiteX146" fmla="*/ 1801091 w 5948218"/>
              <a:gd name="connsiteY146" fmla="*/ 3899095 h 4901621"/>
              <a:gd name="connsiteX147" fmla="*/ 1856509 w 5948218"/>
              <a:gd name="connsiteY147" fmla="*/ 3862150 h 4901621"/>
              <a:gd name="connsiteX148" fmla="*/ 1874982 w 5948218"/>
              <a:gd name="connsiteY148" fmla="*/ 3825204 h 4901621"/>
              <a:gd name="connsiteX149" fmla="*/ 1958109 w 5948218"/>
              <a:gd name="connsiteY149" fmla="*/ 3732841 h 4901621"/>
              <a:gd name="connsiteX150" fmla="*/ 2032000 w 5948218"/>
              <a:gd name="connsiteY150" fmla="*/ 3677423 h 4901621"/>
              <a:gd name="connsiteX151" fmla="*/ 2059709 w 5948218"/>
              <a:gd name="connsiteY151" fmla="*/ 3658950 h 4901621"/>
              <a:gd name="connsiteX152" fmla="*/ 2087418 w 5948218"/>
              <a:gd name="connsiteY152" fmla="*/ 3631241 h 4901621"/>
              <a:gd name="connsiteX153" fmla="*/ 2124364 w 5948218"/>
              <a:gd name="connsiteY153" fmla="*/ 3622004 h 4901621"/>
              <a:gd name="connsiteX154" fmla="*/ 2576946 w 5948218"/>
              <a:gd name="connsiteY154" fmla="*/ 3612768 h 4901621"/>
              <a:gd name="connsiteX155" fmla="*/ 2650837 w 5948218"/>
              <a:gd name="connsiteY155" fmla="*/ 3594295 h 4901621"/>
              <a:gd name="connsiteX156" fmla="*/ 2835564 w 5948218"/>
              <a:gd name="connsiteY156" fmla="*/ 3566586 h 4901621"/>
              <a:gd name="connsiteX157" fmla="*/ 2890982 w 5948218"/>
              <a:gd name="connsiteY157" fmla="*/ 3520404 h 4901621"/>
              <a:gd name="connsiteX158" fmla="*/ 2927928 w 5948218"/>
              <a:gd name="connsiteY158" fmla="*/ 3511168 h 4901621"/>
              <a:gd name="connsiteX159" fmla="*/ 2974109 w 5948218"/>
              <a:gd name="connsiteY159" fmla="*/ 3492695 h 4901621"/>
              <a:gd name="connsiteX160" fmla="*/ 3214255 w 5948218"/>
              <a:gd name="connsiteY160" fmla="*/ 3520404 h 4901621"/>
              <a:gd name="connsiteX161" fmla="*/ 3241964 w 5948218"/>
              <a:gd name="connsiteY161" fmla="*/ 3529641 h 4901621"/>
              <a:gd name="connsiteX162" fmla="*/ 3297382 w 5948218"/>
              <a:gd name="connsiteY162" fmla="*/ 3566586 h 4901621"/>
              <a:gd name="connsiteX163" fmla="*/ 3352800 w 5948218"/>
              <a:gd name="connsiteY163" fmla="*/ 3612768 h 4901621"/>
              <a:gd name="connsiteX164" fmla="*/ 3380509 w 5948218"/>
              <a:gd name="connsiteY164" fmla="*/ 3677423 h 4901621"/>
              <a:gd name="connsiteX165" fmla="*/ 3445164 w 5948218"/>
              <a:gd name="connsiteY165" fmla="*/ 3742077 h 4901621"/>
              <a:gd name="connsiteX166" fmla="*/ 3482109 w 5948218"/>
              <a:gd name="connsiteY166" fmla="*/ 3797495 h 4901621"/>
              <a:gd name="connsiteX167" fmla="*/ 3500582 w 5948218"/>
              <a:gd name="connsiteY167" fmla="*/ 3825204 h 4901621"/>
              <a:gd name="connsiteX168" fmla="*/ 3528291 w 5948218"/>
              <a:gd name="connsiteY168" fmla="*/ 3852914 h 4901621"/>
              <a:gd name="connsiteX169" fmla="*/ 3592946 w 5948218"/>
              <a:gd name="connsiteY169" fmla="*/ 3926804 h 4901621"/>
              <a:gd name="connsiteX170" fmla="*/ 3639128 w 5948218"/>
              <a:gd name="connsiteY170" fmla="*/ 3991459 h 4901621"/>
              <a:gd name="connsiteX171" fmla="*/ 3694546 w 5948218"/>
              <a:gd name="connsiteY171" fmla="*/ 4000695 h 4901621"/>
              <a:gd name="connsiteX172" fmla="*/ 3851564 w 5948218"/>
              <a:gd name="connsiteY172" fmla="*/ 3991459 h 4901621"/>
              <a:gd name="connsiteX173" fmla="*/ 3870037 w 5948218"/>
              <a:gd name="connsiteY173" fmla="*/ 3954514 h 4901621"/>
              <a:gd name="connsiteX174" fmla="*/ 3879273 w 5948218"/>
              <a:gd name="connsiteY174" fmla="*/ 3926804 h 4901621"/>
              <a:gd name="connsiteX175" fmla="*/ 3897746 w 5948218"/>
              <a:gd name="connsiteY175" fmla="*/ 3880623 h 4901621"/>
              <a:gd name="connsiteX176" fmla="*/ 3916218 w 5948218"/>
              <a:gd name="connsiteY176" fmla="*/ 3723604 h 4901621"/>
              <a:gd name="connsiteX177" fmla="*/ 3925455 w 5948218"/>
              <a:gd name="connsiteY177" fmla="*/ 3677423 h 4901621"/>
              <a:gd name="connsiteX178" fmla="*/ 3962400 w 5948218"/>
              <a:gd name="connsiteY178" fmla="*/ 3612768 h 4901621"/>
              <a:gd name="connsiteX179" fmla="*/ 3990109 w 5948218"/>
              <a:gd name="connsiteY179" fmla="*/ 3603532 h 4901621"/>
              <a:gd name="connsiteX180" fmla="*/ 4100946 w 5948218"/>
              <a:gd name="connsiteY180" fmla="*/ 3622004 h 4901621"/>
              <a:gd name="connsiteX181" fmla="*/ 4156364 w 5948218"/>
              <a:gd name="connsiteY181" fmla="*/ 3649714 h 4901621"/>
              <a:gd name="connsiteX182" fmla="*/ 4184073 w 5948218"/>
              <a:gd name="connsiteY182" fmla="*/ 3658950 h 4901621"/>
              <a:gd name="connsiteX183" fmla="*/ 4211782 w 5948218"/>
              <a:gd name="connsiteY183" fmla="*/ 3677423 h 4901621"/>
              <a:gd name="connsiteX184" fmla="*/ 4239491 w 5948218"/>
              <a:gd name="connsiteY184" fmla="*/ 3779023 h 4901621"/>
              <a:gd name="connsiteX185" fmla="*/ 4267200 w 5948218"/>
              <a:gd name="connsiteY185" fmla="*/ 3963750 h 4901621"/>
              <a:gd name="connsiteX186" fmla="*/ 4267200 w 5948218"/>
              <a:gd name="connsiteY186" fmla="*/ 4194659 h 4901621"/>
              <a:gd name="connsiteX187" fmla="*/ 4230255 w 5948218"/>
              <a:gd name="connsiteY187" fmla="*/ 4250077 h 4901621"/>
              <a:gd name="connsiteX188" fmla="*/ 4257964 w 5948218"/>
              <a:gd name="connsiteY188" fmla="*/ 4499459 h 4901621"/>
              <a:gd name="connsiteX189" fmla="*/ 4341091 w 5948218"/>
              <a:gd name="connsiteY189" fmla="*/ 4582586 h 4901621"/>
              <a:gd name="connsiteX190" fmla="*/ 4378037 w 5948218"/>
              <a:gd name="connsiteY190" fmla="*/ 4619532 h 4901621"/>
              <a:gd name="connsiteX191" fmla="*/ 4396509 w 5948218"/>
              <a:gd name="connsiteY191" fmla="*/ 4647241 h 4901621"/>
              <a:gd name="connsiteX192" fmla="*/ 4433455 w 5948218"/>
              <a:gd name="connsiteY192" fmla="*/ 4656477 h 4901621"/>
              <a:gd name="connsiteX193" fmla="*/ 4498109 w 5948218"/>
              <a:gd name="connsiteY193" fmla="*/ 4739604 h 4901621"/>
              <a:gd name="connsiteX194" fmla="*/ 4516582 w 5948218"/>
              <a:gd name="connsiteY194" fmla="*/ 4767314 h 4901621"/>
              <a:gd name="connsiteX195" fmla="*/ 4525818 w 5948218"/>
              <a:gd name="connsiteY195" fmla="*/ 4795023 h 4901621"/>
              <a:gd name="connsiteX196" fmla="*/ 4562764 w 5948218"/>
              <a:gd name="connsiteY196" fmla="*/ 4831968 h 4901621"/>
              <a:gd name="connsiteX197" fmla="*/ 4590473 w 5948218"/>
              <a:gd name="connsiteY197" fmla="*/ 4850441 h 4901621"/>
              <a:gd name="connsiteX198" fmla="*/ 4701309 w 5948218"/>
              <a:gd name="connsiteY198" fmla="*/ 4896623 h 4901621"/>
              <a:gd name="connsiteX199" fmla="*/ 4775200 w 5948218"/>
              <a:gd name="connsiteY199" fmla="*/ 4887386 h 4901621"/>
              <a:gd name="connsiteX200" fmla="*/ 4793673 w 5948218"/>
              <a:gd name="connsiteY200" fmla="*/ 4831968 h 4901621"/>
              <a:gd name="connsiteX201" fmla="*/ 4839855 w 5948218"/>
              <a:gd name="connsiteY201" fmla="*/ 4684186 h 4901621"/>
              <a:gd name="connsiteX202" fmla="*/ 4904509 w 5948218"/>
              <a:gd name="connsiteY202" fmla="*/ 4619532 h 4901621"/>
              <a:gd name="connsiteX203" fmla="*/ 4922982 w 5948218"/>
              <a:gd name="connsiteY203" fmla="*/ 4591823 h 4901621"/>
              <a:gd name="connsiteX204" fmla="*/ 5006109 w 5948218"/>
              <a:gd name="connsiteY204" fmla="*/ 4564114 h 4901621"/>
              <a:gd name="connsiteX205" fmla="*/ 5033818 w 5948218"/>
              <a:gd name="connsiteY205" fmla="*/ 4545641 h 4901621"/>
              <a:gd name="connsiteX206" fmla="*/ 5116946 w 5948218"/>
              <a:gd name="connsiteY206" fmla="*/ 4536404 h 4901621"/>
              <a:gd name="connsiteX207" fmla="*/ 5190837 w 5948218"/>
              <a:gd name="connsiteY207" fmla="*/ 4527168 h 4901621"/>
              <a:gd name="connsiteX208" fmla="*/ 5218546 w 5948218"/>
              <a:gd name="connsiteY208" fmla="*/ 4508695 h 4901621"/>
              <a:gd name="connsiteX209" fmla="*/ 5255491 w 5948218"/>
              <a:gd name="connsiteY209" fmla="*/ 4490223 h 4901621"/>
              <a:gd name="connsiteX210" fmla="*/ 5292437 w 5948218"/>
              <a:gd name="connsiteY210" fmla="*/ 4462514 h 4901621"/>
              <a:gd name="connsiteX211" fmla="*/ 5329382 w 5948218"/>
              <a:gd name="connsiteY211" fmla="*/ 4453277 h 4901621"/>
              <a:gd name="connsiteX212" fmla="*/ 5430982 w 5948218"/>
              <a:gd name="connsiteY212" fmla="*/ 4425568 h 4901621"/>
              <a:gd name="connsiteX213" fmla="*/ 5449455 w 5948218"/>
              <a:gd name="connsiteY213" fmla="*/ 4397859 h 4901621"/>
              <a:gd name="connsiteX214" fmla="*/ 5467928 w 5948218"/>
              <a:gd name="connsiteY214" fmla="*/ 4268550 h 4901621"/>
              <a:gd name="connsiteX215" fmla="*/ 5486400 w 5948218"/>
              <a:gd name="connsiteY215" fmla="*/ 4185423 h 4901621"/>
              <a:gd name="connsiteX216" fmla="*/ 5514109 w 5948218"/>
              <a:gd name="connsiteY216" fmla="*/ 4148477 h 4901621"/>
              <a:gd name="connsiteX217" fmla="*/ 5523346 w 5948218"/>
              <a:gd name="connsiteY217" fmla="*/ 4102295 h 4901621"/>
              <a:gd name="connsiteX218" fmla="*/ 5532582 w 5948218"/>
              <a:gd name="connsiteY218" fmla="*/ 4037641 h 4901621"/>
              <a:gd name="connsiteX219" fmla="*/ 5551055 w 5948218"/>
              <a:gd name="connsiteY219" fmla="*/ 4000695 h 4901621"/>
              <a:gd name="connsiteX220" fmla="*/ 5560291 w 5948218"/>
              <a:gd name="connsiteY220" fmla="*/ 3945277 h 4901621"/>
              <a:gd name="connsiteX221" fmla="*/ 5588000 w 5948218"/>
              <a:gd name="connsiteY221" fmla="*/ 3880623 h 4901621"/>
              <a:gd name="connsiteX222" fmla="*/ 5606473 w 5948218"/>
              <a:gd name="connsiteY222" fmla="*/ 3779023 h 4901621"/>
              <a:gd name="connsiteX223" fmla="*/ 5615709 w 5948218"/>
              <a:gd name="connsiteY223" fmla="*/ 3751314 h 4901621"/>
              <a:gd name="connsiteX224" fmla="*/ 5634182 w 5948218"/>
              <a:gd name="connsiteY224" fmla="*/ 3612768 h 4901621"/>
              <a:gd name="connsiteX225" fmla="*/ 5643418 w 5948218"/>
              <a:gd name="connsiteY225" fmla="*/ 3585059 h 4901621"/>
              <a:gd name="connsiteX226" fmla="*/ 5698837 w 5948218"/>
              <a:gd name="connsiteY226" fmla="*/ 3483459 h 4901621"/>
              <a:gd name="connsiteX227" fmla="*/ 5735782 w 5948218"/>
              <a:gd name="connsiteY227" fmla="*/ 3428041 h 4901621"/>
              <a:gd name="connsiteX228" fmla="*/ 5754255 w 5948218"/>
              <a:gd name="connsiteY228" fmla="*/ 3372623 h 4901621"/>
              <a:gd name="connsiteX229" fmla="*/ 5772728 w 5948218"/>
              <a:gd name="connsiteY229" fmla="*/ 3344914 h 4901621"/>
              <a:gd name="connsiteX230" fmla="*/ 5791200 w 5948218"/>
              <a:gd name="connsiteY230" fmla="*/ 3280259 h 4901621"/>
              <a:gd name="connsiteX231" fmla="*/ 5818909 w 5948218"/>
              <a:gd name="connsiteY231" fmla="*/ 3261786 h 4901621"/>
              <a:gd name="connsiteX232" fmla="*/ 5865091 w 5948218"/>
              <a:gd name="connsiteY232" fmla="*/ 3215604 h 4901621"/>
              <a:gd name="connsiteX233" fmla="*/ 5938982 w 5948218"/>
              <a:gd name="connsiteY233" fmla="*/ 3132477 h 4901621"/>
              <a:gd name="connsiteX234" fmla="*/ 5948218 w 5948218"/>
              <a:gd name="connsiteY234" fmla="*/ 3049350 h 4901621"/>
              <a:gd name="connsiteX235" fmla="*/ 5938982 w 5948218"/>
              <a:gd name="connsiteY235" fmla="*/ 2993932 h 4901621"/>
              <a:gd name="connsiteX236" fmla="*/ 5837382 w 5948218"/>
              <a:gd name="connsiteY236" fmla="*/ 2956986 h 4901621"/>
              <a:gd name="connsiteX237" fmla="*/ 5772728 w 5948218"/>
              <a:gd name="connsiteY237" fmla="*/ 2947750 h 4901621"/>
              <a:gd name="connsiteX238" fmla="*/ 5283200 w 5948218"/>
              <a:gd name="connsiteY238" fmla="*/ 2901568 h 4901621"/>
              <a:gd name="connsiteX239" fmla="*/ 5227782 w 5948218"/>
              <a:gd name="connsiteY239" fmla="*/ 2836914 h 4901621"/>
              <a:gd name="connsiteX240" fmla="*/ 5209309 w 5948218"/>
              <a:gd name="connsiteY240" fmla="*/ 2799968 h 4901621"/>
              <a:gd name="connsiteX241" fmla="*/ 5190837 w 5948218"/>
              <a:gd name="connsiteY241" fmla="*/ 2772259 h 4901621"/>
              <a:gd name="connsiteX242" fmla="*/ 5163128 w 5948218"/>
              <a:gd name="connsiteY242" fmla="*/ 2726077 h 4901621"/>
              <a:gd name="connsiteX243" fmla="*/ 5135418 w 5948218"/>
              <a:gd name="connsiteY243" fmla="*/ 2707604 h 4901621"/>
              <a:gd name="connsiteX244" fmla="*/ 5098473 w 5948218"/>
              <a:gd name="connsiteY244" fmla="*/ 2661423 h 4901621"/>
              <a:gd name="connsiteX245" fmla="*/ 5080000 w 5948218"/>
              <a:gd name="connsiteY245" fmla="*/ 2633714 h 4901621"/>
              <a:gd name="connsiteX246" fmla="*/ 5043055 w 5948218"/>
              <a:gd name="connsiteY246" fmla="*/ 2596768 h 4901621"/>
              <a:gd name="connsiteX247" fmla="*/ 5033818 w 5948218"/>
              <a:gd name="connsiteY247" fmla="*/ 2559823 h 4901621"/>
              <a:gd name="connsiteX248" fmla="*/ 5015346 w 5948218"/>
              <a:gd name="connsiteY248" fmla="*/ 2504404 h 4901621"/>
              <a:gd name="connsiteX249" fmla="*/ 5006109 w 5948218"/>
              <a:gd name="connsiteY249" fmla="*/ 2430514 h 4901621"/>
              <a:gd name="connsiteX250" fmla="*/ 4987637 w 5948218"/>
              <a:gd name="connsiteY250" fmla="*/ 2365859 h 4901621"/>
              <a:gd name="connsiteX251" fmla="*/ 4996873 w 5948218"/>
              <a:gd name="connsiteY251" fmla="*/ 2310441 h 4901621"/>
              <a:gd name="connsiteX252" fmla="*/ 5070764 w 5948218"/>
              <a:gd name="connsiteY252" fmla="*/ 2227314 h 4901621"/>
              <a:gd name="connsiteX253" fmla="*/ 5098473 w 5948218"/>
              <a:gd name="connsiteY253" fmla="*/ 2199604 h 4901621"/>
              <a:gd name="connsiteX254" fmla="*/ 5098473 w 5948218"/>
              <a:gd name="connsiteY254" fmla="*/ 2098004 h 4901621"/>
              <a:gd name="connsiteX255" fmla="*/ 5070764 w 5948218"/>
              <a:gd name="connsiteY255" fmla="*/ 1950223 h 4901621"/>
              <a:gd name="connsiteX256" fmla="*/ 5033818 w 5948218"/>
              <a:gd name="connsiteY256" fmla="*/ 1867095 h 4901621"/>
              <a:gd name="connsiteX257" fmla="*/ 5061528 w 5948218"/>
              <a:gd name="connsiteY257" fmla="*/ 1885568 h 490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5948218" h="4901621">
                <a:moveTo>
                  <a:pt x="5061528" y="1885568"/>
                </a:moveTo>
                <a:cubicBezTo>
                  <a:pt x="5064607" y="1882489"/>
                  <a:pt x="5055778" y="1860829"/>
                  <a:pt x="5052291" y="1848623"/>
                </a:cubicBezTo>
                <a:cubicBezTo>
                  <a:pt x="5049616" y="1839262"/>
                  <a:pt x="5045416" y="1830359"/>
                  <a:pt x="5043055" y="1820914"/>
                </a:cubicBezTo>
                <a:cubicBezTo>
                  <a:pt x="5034383" y="1786225"/>
                  <a:pt x="5037248" y="1776577"/>
                  <a:pt x="5024582" y="1747023"/>
                </a:cubicBezTo>
                <a:cubicBezTo>
                  <a:pt x="5019158" y="1734367"/>
                  <a:pt x="5011223" y="1722861"/>
                  <a:pt x="5006109" y="1710077"/>
                </a:cubicBezTo>
                <a:cubicBezTo>
                  <a:pt x="4997315" y="1688091"/>
                  <a:pt x="4992143" y="1637688"/>
                  <a:pt x="4959928" y="1626950"/>
                </a:cubicBezTo>
                <a:cubicBezTo>
                  <a:pt x="4933479" y="1618134"/>
                  <a:pt x="4904509" y="1620793"/>
                  <a:pt x="4876800" y="1617714"/>
                </a:cubicBezTo>
                <a:cubicBezTo>
                  <a:pt x="4861046" y="1609837"/>
                  <a:pt x="4831775" y="1593024"/>
                  <a:pt x="4812146" y="1590004"/>
                </a:cubicBezTo>
                <a:cubicBezTo>
                  <a:pt x="4781564" y="1585299"/>
                  <a:pt x="4750570" y="1583847"/>
                  <a:pt x="4719782" y="1580768"/>
                </a:cubicBezTo>
                <a:cubicBezTo>
                  <a:pt x="4698984" y="1518370"/>
                  <a:pt x="4727828" y="1586004"/>
                  <a:pt x="4682837" y="1534586"/>
                </a:cubicBezTo>
                <a:cubicBezTo>
                  <a:pt x="4668217" y="1517878"/>
                  <a:pt x="4645891" y="1479168"/>
                  <a:pt x="4645891" y="1479168"/>
                </a:cubicBezTo>
                <a:cubicBezTo>
                  <a:pt x="4615872" y="1389108"/>
                  <a:pt x="4624365" y="1425583"/>
                  <a:pt x="4645891" y="1239023"/>
                </a:cubicBezTo>
                <a:cubicBezTo>
                  <a:pt x="4647163" y="1227995"/>
                  <a:pt x="4655696" y="1218249"/>
                  <a:pt x="4664364" y="1211314"/>
                </a:cubicBezTo>
                <a:cubicBezTo>
                  <a:pt x="4671967" y="1205232"/>
                  <a:pt x="4682837" y="1205156"/>
                  <a:pt x="4692073" y="1202077"/>
                </a:cubicBezTo>
                <a:cubicBezTo>
                  <a:pt x="4701309" y="1192841"/>
                  <a:pt x="4709747" y="1182730"/>
                  <a:pt x="4719782" y="1174368"/>
                </a:cubicBezTo>
                <a:cubicBezTo>
                  <a:pt x="4728310" y="1167261"/>
                  <a:pt x="4740556" y="1164563"/>
                  <a:pt x="4747491" y="1155895"/>
                </a:cubicBezTo>
                <a:cubicBezTo>
                  <a:pt x="4753573" y="1148292"/>
                  <a:pt x="4753309" y="1137302"/>
                  <a:pt x="4756728" y="1128186"/>
                </a:cubicBezTo>
                <a:cubicBezTo>
                  <a:pt x="4766957" y="1100910"/>
                  <a:pt x="4788131" y="1054296"/>
                  <a:pt x="4793673" y="1026586"/>
                </a:cubicBezTo>
                <a:cubicBezTo>
                  <a:pt x="4804818" y="970857"/>
                  <a:pt x="4797944" y="995297"/>
                  <a:pt x="4812146" y="952695"/>
                </a:cubicBezTo>
                <a:cubicBezTo>
                  <a:pt x="4809067" y="937301"/>
                  <a:pt x="4811617" y="919576"/>
                  <a:pt x="4802909" y="906514"/>
                </a:cubicBezTo>
                <a:cubicBezTo>
                  <a:pt x="4797508" y="898413"/>
                  <a:pt x="4784936" y="897277"/>
                  <a:pt x="4775200" y="897277"/>
                </a:cubicBezTo>
                <a:cubicBezTo>
                  <a:pt x="4667399" y="897277"/>
                  <a:pt x="4559685" y="903435"/>
                  <a:pt x="4451928" y="906514"/>
                </a:cubicBezTo>
                <a:cubicBezTo>
                  <a:pt x="4442691" y="909593"/>
                  <a:pt x="4432926" y="911396"/>
                  <a:pt x="4424218" y="915750"/>
                </a:cubicBezTo>
                <a:cubicBezTo>
                  <a:pt x="4398501" y="928608"/>
                  <a:pt x="4389226" y="941506"/>
                  <a:pt x="4368800" y="961932"/>
                </a:cubicBezTo>
                <a:cubicBezTo>
                  <a:pt x="4362643" y="974247"/>
                  <a:pt x="4353213" y="985414"/>
                  <a:pt x="4350328" y="998877"/>
                </a:cubicBezTo>
                <a:cubicBezTo>
                  <a:pt x="4326199" y="1111478"/>
                  <a:pt x="4371782" y="1070780"/>
                  <a:pt x="4313382" y="1109714"/>
                </a:cubicBezTo>
                <a:cubicBezTo>
                  <a:pt x="4288752" y="1106635"/>
                  <a:pt x="4262538" y="1109696"/>
                  <a:pt x="4239491" y="1100477"/>
                </a:cubicBezTo>
                <a:cubicBezTo>
                  <a:pt x="4229184" y="1096354"/>
                  <a:pt x="4228867" y="1080617"/>
                  <a:pt x="4221018" y="1072768"/>
                </a:cubicBezTo>
                <a:cubicBezTo>
                  <a:pt x="4210133" y="1061883"/>
                  <a:pt x="4194958" y="1055944"/>
                  <a:pt x="4184073" y="1045059"/>
                </a:cubicBezTo>
                <a:cubicBezTo>
                  <a:pt x="4128418" y="989404"/>
                  <a:pt x="4227213" y="997861"/>
                  <a:pt x="4064000" y="943459"/>
                </a:cubicBezTo>
                <a:cubicBezTo>
                  <a:pt x="4054764" y="940380"/>
                  <a:pt x="4045652" y="936898"/>
                  <a:pt x="4036291" y="934223"/>
                </a:cubicBezTo>
                <a:cubicBezTo>
                  <a:pt x="4024085" y="930736"/>
                  <a:pt x="4011232" y="929443"/>
                  <a:pt x="3999346" y="924986"/>
                </a:cubicBezTo>
                <a:cubicBezTo>
                  <a:pt x="3986454" y="920151"/>
                  <a:pt x="3975340" y="911219"/>
                  <a:pt x="3962400" y="906514"/>
                </a:cubicBezTo>
                <a:cubicBezTo>
                  <a:pt x="3894519" y="881830"/>
                  <a:pt x="3911412" y="893766"/>
                  <a:pt x="3851564" y="878804"/>
                </a:cubicBezTo>
                <a:cubicBezTo>
                  <a:pt x="3842119" y="876443"/>
                  <a:pt x="3833091" y="872647"/>
                  <a:pt x="3823855" y="869568"/>
                </a:cubicBezTo>
                <a:cubicBezTo>
                  <a:pt x="3720067" y="731185"/>
                  <a:pt x="3864937" y="920715"/>
                  <a:pt x="3768437" y="804914"/>
                </a:cubicBezTo>
                <a:cubicBezTo>
                  <a:pt x="3761330" y="796386"/>
                  <a:pt x="3757814" y="785054"/>
                  <a:pt x="3749964" y="777204"/>
                </a:cubicBezTo>
                <a:cubicBezTo>
                  <a:pt x="3656836" y="684076"/>
                  <a:pt x="3742882" y="792392"/>
                  <a:pt x="3676073" y="703314"/>
                </a:cubicBezTo>
                <a:cubicBezTo>
                  <a:pt x="3672994" y="694077"/>
                  <a:pt x="3672238" y="683705"/>
                  <a:pt x="3666837" y="675604"/>
                </a:cubicBezTo>
                <a:cubicBezTo>
                  <a:pt x="3652613" y="654268"/>
                  <a:pt x="3631865" y="643054"/>
                  <a:pt x="3611418" y="629423"/>
                </a:cubicBezTo>
                <a:cubicBezTo>
                  <a:pt x="3605261" y="620187"/>
                  <a:pt x="3597910" y="611643"/>
                  <a:pt x="3592946" y="601714"/>
                </a:cubicBezTo>
                <a:cubicBezTo>
                  <a:pt x="3588592" y="593006"/>
                  <a:pt x="3587544" y="582953"/>
                  <a:pt x="3583709" y="574004"/>
                </a:cubicBezTo>
                <a:cubicBezTo>
                  <a:pt x="3578285" y="561349"/>
                  <a:pt x="3571924" y="549095"/>
                  <a:pt x="3565237" y="537059"/>
                </a:cubicBezTo>
                <a:cubicBezTo>
                  <a:pt x="3528882" y="471620"/>
                  <a:pt x="3545178" y="513824"/>
                  <a:pt x="3528291" y="463168"/>
                </a:cubicBezTo>
                <a:cubicBezTo>
                  <a:pt x="3519055" y="376962"/>
                  <a:pt x="3510712" y="290656"/>
                  <a:pt x="3500582" y="204550"/>
                </a:cubicBezTo>
                <a:cubicBezTo>
                  <a:pt x="3498394" y="185951"/>
                  <a:pt x="3500981" y="165191"/>
                  <a:pt x="3491346" y="149132"/>
                </a:cubicBezTo>
                <a:cubicBezTo>
                  <a:pt x="3481203" y="132227"/>
                  <a:pt x="3461567" y="123121"/>
                  <a:pt x="3445164" y="112186"/>
                </a:cubicBezTo>
                <a:cubicBezTo>
                  <a:pt x="3425754" y="99246"/>
                  <a:pt x="3382029" y="83238"/>
                  <a:pt x="3362037" y="75241"/>
                </a:cubicBezTo>
                <a:cubicBezTo>
                  <a:pt x="3107169" y="81776"/>
                  <a:pt x="3068949" y="0"/>
                  <a:pt x="2964873" y="121423"/>
                </a:cubicBezTo>
                <a:cubicBezTo>
                  <a:pt x="2957649" y="129851"/>
                  <a:pt x="2952558" y="139896"/>
                  <a:pt x="2946400" y="149132"/>
                </a:cubicBezTo>
                <a:cubicBezTo>
                  <a:pt x="2943321" y="158368"/>
                  <a:pt x="2941518" y="168133"/>
                  <a:pt x="2937164" y="176841"/>
                </a:cubicBezTo>
                <a:cubicBezTo>
                  <a:pt x="2931489" y="188191"/>
                  <a:pt x="2895763" y="236117"/>
                  <a:pt x="2890982" y="241495"/>
                </a:cubicBezTo>
                <a:cubicBezTo>
                  <a:pt x="2876518" y="257766"/>
                  <a:pt x="2859136" y="271293"/>
                  <a:pt x="2844800" y="287677"/>
                </a:cubicBezTo>
                <a:cubicBezTo>
                  <a:pt x="2837490" y="296031"/>
                  <a:pt x="2834177" y="307537"/>
                  <a:pt x="2826328" y="315386"/>
                </a:cubicBezTo>
                <a:cubicBezTo>
                  <a:pt x="2793059" y="348655"/>
                  <a:pt x="2793135" y="335350"/>
                  <a:pt x="2761673" y="361568"/>
                </a:cubicBezTo>
                <a:cubicBezTo>
                  <a:pt x="2690556" y="420832"/>
                  <a:pt x="2775051" y="361885"/>
                  <a:pt x="2706255" y="407750"/>
                </a:cubicBezTo>
                <a:cubicBezTo>
                  <a:pt x="2700097" y="416986"/>
                  <a:pt x="2695631" y="427610"/>
                  <a:pt x="2687782" y="435459"/>
                </a:cubicBezTo>
                <a:cubicBezTo>
                  <a:pt x="2676897" y="446344"/>
                  <a:pt x="2664203" y="455531"/>
                  <a:pt x="2650837" y="463168"/>
                </a:cubicBezTo>
                <a:cubicBezTo>
                  <a:pt x="2640534" y="469056"/>
                  <a:pt x="2594176" y="479642"/>
                  <a:pt x="2586182" y="481641"/>
                </a:cubicBezTo>
                <a:cubicBezTo>
                  <a:pt x="2556702" y="499329"/>
                  <a:pt x="2520805" y="525408"/>
                  <a:pt x="2484582" y="527823"/>
                </a:cubicBezTo>
                <a:cubicBezTo>
                  <a:pt x="2456764" y="529677"/>
                  <a:pt x="2429164" y="521665"/>
                  <a:pt x="2401455" y="518586"/>
                </a:cubicBezTo>
                <a:cubicBezTo>
                  <a:pt x="2389140" y="515507"/>
                  <a:pt x="2376395" y="513807"/>
                  <a:pt x="2364509" y="509350"/>
                </a:cubicBezTo>
                <a:cubicBezTo>
                  <a:pt x="2299740" y="485062"/>
                  <a:pt x="2353448" y="499201"/>
                  <a:pt x="2299855" y="472404"/>
                </a:cubicBezTo>
                <a:cubicBezTo>
                  <a:pt x="2291147" y="468050"/>
                  <a:pt x="2281382" y="466247"/>
                  <a:pt x="2272146" y="463168"/>
                </a:cubicBezTo>
                <a:cubicBezTo>
                  <a:pt x="2259831" y="453932"/>
                  <a:pt x="2248566" y="443096"/>
                  <a:pt x="2235200" y="435459"/>
                </a:cubicBezTo>
                <a:cubicBezTo>
                  <a:pt x="2224897" y="429572"/>
                  <a:pt x="2178540" y="418985"/>
                  <a:pt x="2170546" y="416986"/>
                </a:cubicBezTo>
                <a:cubicBezTo>
                  <a:pt x="2122502" y="433001"/>
                  <a:pt x="2094384" y="434272"/>
                  <a:pt x="2059709" y="463168"/>
                </a:cubicBezTo>
                <a:cubicBezTo>
                  <a:pt x="2049674" y="471530"/>
                  <a:pt x="2042868" y="483631"/>
                  <a:pt x="2032000" y="490877"/>
                </a:cubicBezTo>
                <a:cubicBezTo>
                  <a:pt x="2023899" y="496278"/>
                  <a:pt x="2013895" y="498513"/>
                  <a:pt x="2004291" y="500114"/>
                </a:cubicBezTo>
                <a:cubicBezTo>
                  <a:pt x="1976791" y="504697"/>
                  <a:pt x="1948873" y="506271"/>
                  <a:pt x="1921164" y="509350"/>
                </a:cubicBezTo>
                <a:cubicBezTo>
                  <a:pt x="1872802" y="557712"/>
                  <a:pt x="1897586" y="524667"/>
                  <a:pt x="1865746" y="620186"/>
                </a:cubicBezTo>
                <a:cubicBezTo>
                  <a:pt x="1859588" y="638659"/>
                  <a:pt x="1858956" y="660026"/>
                  <a:pt x="1847273" y="675604"/>
                </a:cubicBezTo>
                <a:cubicBezTo>
                  <a:pt x="1838037" y="687919"/>
                  <a:pt x="1827723" y="699496"/>
                  <a:pt x="1819564" y="712550"/>
                </a:cubicBezTo>
                <a:cubicBezTo>
                  <a:pt x="1812267" y="724226"/>
                  <a:pt x="1810158" y="739133"/>
                  <a:pt x="1801091" y="749495"/>
                </a:cubicBezTo>
                <a:cubicBezTo>
                  <a:pt x="1788109" y="764331"/>
                  <a:pt x="1770951" y="774982"/>
                  <a:pt x="1754909" y="786441"/>
                </a:cubicBezTo>
                <a:cubicBezTo>
                  <a:pt x="1611175" y="889109"/>
                  <a:pt x="1721890" y="810588"/>
                  <a:pt x="1634837" y="860332"/>
                </a:cubicBezTo>
                <a:cubicBezTo>
                  <a:pt x="1584705" y="888979"/>
                  <a:pt x="1630220" y="871106"/>
                  <a:pt x="1579418" y="888041"/>
                </a:cubicBezTo>
                <a:cubicBezTo>
                  <a:pt x="1570182" y="884962"/>
                  <a:pt x="1561445" y="878804"/>
                  <a:pt x="1551709" y="878804"/>
                </a:cubicBezTo>
                <a:cubicBezTo>
                  <a:pt x="1517611" y="878804"/>
                  <a:pt x="1516853" y="902554"/>
                  <a:pt x="1496291" y="924986"/>
                </a:cubicBezTo>
                <a:cubicBezTo>
                  <a:pt x="1471794" y="951710"/>
                  <a:pt x="1400233" y="1009963"/>
                  <a:pt x="1385455" y="1054295"/>
                </a:cubicBezTo>
                <a:lnTo>
                  <a:pt x="1376218" y="1082004"/>
                </a:lnTo>
                <a:cubicBezTo>
                  <a:pt x="1373139" y="1143580"/>
                  <a:pt x="1374956" y="1205597"/>
                  <a:pt x="1366982" y="1266732"/>
                </a:cubicBezTo>
                <a:cubicBezTo>
                  <a:pt x="1365546" y="1277740"/>
                  <a:pt x="1355616" y="1285913"/>
                  <a:pt x="1348509" y="1294441"/>
                </a:cubicBezTo>
                <a:cubicBezTo>
                  <a:pt x="1340147" y="1304476"/>
                  <a:pt x="1332141" y="1315669"/>
                  <a:pt x="1320800" y="1322150"/>
                </a:cubicBezTo>
                <a:cubicBezTo>
                  <a:pt x="1309779" y="1328448"/>
                  <a:pt x="1296247" y="1328632"/>
                  <a:pt x="1283855" y="1331386"/>
                </a:cubicBezTo>
                <a:cubicBezTo>
                  <a:pt x="1217779" y="1346070"/>
                  <a:pt x="1224168" y="1341851"/>
                  <a:pt x="1136073" y="1349859"/>
                </a:cubicBezTo>
                <a:cubicBezTo>
                  <a:pt x="1120904" y="1410538"/>
                  <a:pt x="1136713" y="1364904"/>
                  <a:pt x="1108364" y="1414514"/>
                </a:cubicBezTo>
                <a:cubicBezTo>
                  <a:pt x="1096954" y="1434481"/>
                  <a:pt x="1082558" y="1474820"/>
                  <a:pt x="1062182" y="1488404"/>
                </a:cubicBezTo>
                <a:cubicBezTo>
                  <a:pt x="1011397" y="1522261"/>
                  <a:pt x="845094" y="1515301"/>
                  <a:pt x="831273" y="1516114"/>
                </a:cubicBezTo>
                <a:cubicBezTo>
                  <a:pt x="689857" y="1524433"/>
                  <a:pt x="723702" y="1521909"/>
                  <a:pt x="609600" y="1534586"/>
                </a:cubicBezTo>
                <a:cubicBezTo>
                  <a:pt x="555656" y="1552569"/>
                  <a:pt x="605197" y="1529753"/>
                  <a:pt x="563418" y="1571532"/>
                </a:cubicBezTo>
                <a:cubicBezTo>
                  <a:pt x="546120" y="1588830"/>
                  <a:pt x="477065" y="1644166"/>
                  <a:pt x="452582" y="1654659"/>
                </a:cubicBezTo>
                <a:cubicBezTo>
                  <a:pt x="429246" y="1664660"/>
                  <a:pt x="403185" y="1666452"/>
                  <a:pt x="378691" y="1673132"/>
                </a:cubicBezTo>
                <a:cubicBezTo>
                  <a:pt x="338974" y="1683964"/>
                  <a:pt x="358199" y="1681914"/>
                  <a:pt x="314037" y="1700841"/>
                </a:cubicBezTo>
                <a:cubicBezTo>
                  <a:pt x="305088" y="1704676"/>
                  <a:pt x="295564" y="1706998"/>
                  <a:pt x="286328" y="1710077"/>
                </a:cubicBezTo>
                <a:cubicBezTo>
                  <a:pt x="205364" y="1791038"/>
                  <a:pt x="308072" y="1691956"/>
                  <a:pt x="230909" y="1756259"/>
                </a:cubicBezTo>
                <a:cubicBezTo>
                  <a:pt x="170579" y="1806534"/>
                  <a:pt x="236653" y="1759752"/>
                  <a:pt x="175491" y="1820914"/>
                </a:cubicBezTo>
                <a:cubicBezTo>
                  <a:pt x="167642" y="1828763"/>
                  <a:pt x="157018" y="1833229"/>
                  <a:pt x="147782" y="1839386"/>
                </a:cubicBezTo>
                <a:cubicBezTo>
                  <a:pt x="141624" y="1851701"/>
                  <a:pt x="138124" y="1865754"/>
                  <a:pt x="129309" y="1876332"/>
                </a:cubicBezTo>
                <a:cubicBezTo>
                  <a:pt x="122203" y="1884860"/>
                  <a:pt x="110128" y="1887698"/>
                  <a:pt x="101600" y="1894804"/>
                </a:cubicBezTo>
                <a:cubicBezTo>
                  <a:pt x="91565" y="1903166"/>
                  <a:pt x="83127" y="1913277"/>
                  <a:pt x="73891" y="1922514"/>
                </a:cubicBezTo>
                <a:cubicBezTo>
                  <a:pt x="50677" y="1992159"/>
                  <a:pt x="84691" y="1909016"/>
                  <a:pt x="36946" y="1968695"/>
                </a:cubicBezTo>
                <a:cubicBezTo>
                  <a:pt x="30864" y="1976297"/>
                  <a:pt x="32063" y="1987696"/>
                  <a:pt x="27709" y="1996404"/>
                </a:cubicBezTo>
                <a:cubicBezTo>
                  <a:pt x="19680" y="2012461"/>
                  <a:pt x="9236" y="2027192"/>
                  <a:pt x="0" y="2042586"/>
                </a:cubicBezTo>
                <a:cubicBezTo>
                  <a:pt x="3079" y="2128792"/>
                  <a:pt x="3683" y="2215122"/>
                  <a:pt x="9237" y="2301204"/>
                </a:cubicBezTo>
                <a:cubicBezTo>
                  <a:pt x="9864" y="2310920"/>
                  <a:pt x="15675" y="2319588"/>
                  <a:pt x="18473" y="2328914"/>
                </a:cubicBezTo>
                <a:cubicBezTo>
                  <a:pt x="24914" y="2350383"/>
                  <a:pt x="30505" y="2372100"/>
                  <a:pt x="36946" y="2393568"/>
                </a:cubicBezTo>
                <a:cubicBezTo>
                  <a:pt x="39744" y="2402893"/>
                  <a:pt x="41828" y="2412569"/>
                  <a:pt x="46182" y="2421277"/>
                </a:cubicBezTo>
                <a:cubicBezTo>
                  <a:pt x="58534" y="2445981"/>
                  <a:pt x="88011" y="2474785"/>
                  <a:pt x="101600" y="2495168"/>
                </a:cubicBezTo>
                <a:cubicBezTo>
                  <a:pt x="109238" y="2506625"/>
                  <a:pt x="115130" y="2519263"/>
                  <a:pt x="120073" y="2532114"/>
                </a:cubicBezTo>
                <a:cubicBezTo>
                  <a:pt x="130558" y="2559375"/>
                  <a:pt x="124416" y="2597716"/>
                  <a:pt x="147782" y="2615241"/>
                </a:cubicBezTo>
                <a:lnTo>
                  <a:pt x="184728" y="2642950"/>
                </a:lnTo>
                <a:cubicBezTo>
                  <a:pt x="208541" y="2714392"/>
                  <a:pt x="178541" y="2611488"/>
                  <a:pt x="184728" y="2753786"/>
                </a:cubicBezTo>
                <a:cubicBezTo>
                  <a:pt x="186619" y="2797285"/>
                  <a:pt x="197317" y="2839954"/>
                  <a:pt x="203200" y="2883095"/>
                </a:cubicBezTo>
                <a:cubicBezTo>
                  <a:pt x="206554" y="2907689"/>
                  <a:pt x="209537" y="2932334"/>
                  <a:pt x="212437" y="2956986"/>
                </a:cubicBezTo>
                <a:cubicBezTo>
                  <a:pt x="215695" y="2984675"/>
                  <a:pt x="213806" y="3013367"/>
                  <a:pt x="221673" y="3040114"/>
                </a:cubicBezTo>
                <a:cubicBezTo>
                  <a:pt x="232701" y="3077610"/>
                  <a:pt x="255793" y="3109766"/>
                  <a:pt x="277091" y="3141714"/>
                </a:cubicBezTo>
                <a:cubicBezTo>
                  <a:pt x="280170" y="3157108"/>
                  <a:pt x="281364" y="3173002"/>
                  <a:pt x="286328" y="3187895"/>
                </a:cubicBezTo>
                <a:cubicBezTo>
                  <a:pt x="290682" y="3200957"/>
                  <a:pt x="300844" y="3211653"/>
                  <a:pt x="304800" y="3224841"/>
                </a:cubicBezTo>
                <a:cubicBezTo>
                  <a:pt x="310181" y="3242779"/>
                  <a:pt x="307637" y="3262659"/>
                  <a:pt x="314037" y="3280259"/>
                </a:cubicBezTo>
                <a:cubicBezTo>
                  <a:pt x="320172" y="3297130"/>
                  <a:pt x="333718" y="3310384"/>
                  <a:pt x="341746" y="3326441"/>
                </a:cubicBezTo>
                <a:cubicBezTo>
                  <a:pt x="377843" y="3398636"/>
                  <a:pt x="303133" y="3294339"/>
                  <a:pt x="387928" y="3400332"/>
                </a:cubicBezTo>
                <a:cubicBezTo>
                  <a:pt x="410754" y="3468812"/>
                  <a:pt x="397692" y="3438334"/>
                  <a:pt x="424873" y="3492695"/>
                </a:cubicBezTo>
                <a:cubicBezTo>
                  <a:pt x="427952" y="3541956"/>
                  <a:pt x="434109" y="3591120"/>
                  <a:pt x="434109" y="3640477"/>
                </a:cubicBezTo>
                <a:cubicBezTo>
                  <a:pt x="434109" y="3877222"/>
                  <a:pt x="467970" y="3815978"/>
                  <a:pt x="406400" y="3908332"/>
                </a:cubicBezTo>
                <a:cubicBezTo>
                  <a:pt x="386682" y="3967487"/>
                  <a:pt x="386019" y="3955413"/>
                  <a:pt x="415637" y="4056114"/>
                </a:cubicBezTo>
                <a:cubicBezTo>
                  <a:pt x="419981" y="4070882"/>
                  <a:pt x="435870" y="4079602"/>
                  <a:pt x="443346" y="4093059"/>
                </a:cubicBezTo>
                <a:cubicBezTo>
                  <a:pt x="471641" y="4143992"/>
                  <a:pt x="448804" y="4129166"/>
                  <a:pt x="480291" y="4166950"/>
                </a:cubicBezTo>
                <a:cubicBezTo>
                  <a:pt x="516330" y="4210196"/>
                  <a:pt x="519806" y="4197112"/>
                  <a:pt x="581891" y="4231604"/>
                </a:cubicBezTo>
                <a:cubicBezTo>
                  <a:pt x="609600" y="4246998"/>
                  <a:pt x="636238" y="4264503"/>
                  <a:pt x="665018" y="4277786"/>
                </a:cubicBezTo>
                <a:cubicBezTo>
                  <a:pt x="676544" y="4283106"/>
                  <a:pt x="690246" y="4282141"/>
                  <a:pt x="701964" y="4287023"/>
                </a:cubicBezTo>
                <a:cubicBezTo>
                  <a:pt x="823739" y="4337763"/>
                  <a:pt x="726133" y="4316865"/>
                  <a:pt x="840509" y="4333204"/>
                </a:cubicBezTo>
                <a:cubicBezTo>
                  <a:pt x="895927" y="4330125"/>
                  <a:pt x="951818" y="4331817"/>
                  <a:pt x="1006764" y="4323968"/>
                </a:cubicBezTo>
                <a:cubicBezTo>
                  <a:pt x="1035498" y="4319863"/>
                  <a:pt x="1036526" y="4294206"/>
                  <a:pt x="1052946" y="4277786"/>
                </a:cubicBezTo>
                <a:cubicBezTo>
                  <a:pt x="1063831" y="4266901"/>
                  <a:pt x="1079664" y="4261582"/>
                  <a:pt x="1089891" y="4250077"/>
                </a:cubicBezTo>
                <a:cubicBezTo>
                  <a:pt x="1104641" y="4233483"/>
                  <a:pt x="1111138" y="4210358"/>
                  <a:pt x="1126837" y="4194659"/>
                </a:cubicBezTo>
                <a:lnTo>
                  <a:pt x="1154546" y="4166950"/>
                </a:lnTo>
                <a:cubicBezTo>
                  <a:pt x="1159966" y="4139847"/>
                  <a:pt x="1162368" y="4117909"/>
                  <a:pt x="1173018" y="4093059"/>
                </a:cubicBezTo>
                <a:cubicBezTo>
                  <a:pt x="1178442" y="4080404"/>
                  <a:pt x="1186067" y="4068769"/>
                  <a:pt x="1191491" y="4056114"/>
                </a:cubicBezTo>
                <a:cubicBezTo>
                  <a:pt x="1195326" y="4047165"/>
                  <a:pt x="1195327" y="4036505"/>
                  <a:pt x="1200728" y="4028404"/>
                </a:cubicBezTo>
                <a:cubicBezTo>
                  <a:pt x="1209971" y="4014540"/>
                  <a:pt x="1252578" y="3979388"/>
                  <a:pt x="1265382" y="3972986"/>
                </a:cubicBezTo>
                <a:cubicBezTo>
                  <a:pt x="1282798" y="3964278"/>
                  <a:pt x="1302327" y="3960671"/>
                  <a:pt x="1320800" y="3954514"/>
                </a:cubicBezTo>
                <a:cubicBezTo>
                  <a:pt x="1363903" y="3960671"/>
                  <a:pt x="1407161" y="3965828"/>
                  <a:pt x="1450109" y="3972986"/>
                </a:cubicBezTo>
                <a:cubicBezTo>
                  <a:pt x="1462631" y="3975073"/>
                  <a:pt x="1474373" y="3982774"/>
                  <a:pt x="1487055" y="3982223"/>
                </a:cubicBezTo>
                <a:cubicBezTo>
                  <a:pt x="1535505" y="3980117"/>
                  <a:pt x="1668208" y="3963042"/>
                  <a:pt x="1736437" y="3954514"/>
                </a:cubicBezTo>
                <a:cubicBezTo>
                  <a:pt x="1748752" y="3945277"/>
                  <a:pt x="1761694" y="3936822"/>
                  <a:pt x="1773382" y="3926804"/>
                </a:cubicBezTo>
                <a:cubicBezTo>
                  <a:pt x="1783299" y="3918303"/>
                  <a:pt x="1790780" y="3907114"/>
                  <a:pt x="1801091" y="3899095"/>
                </a:cubicBezTo>
                <a:cubicBezTo>
                  <a:pt x="1818616" y="3885465"/>
                  <a:pt x="1856509" y="3862150"/>
                  <a:pt x="1856509" y="3862150"/>
                </a:cubicBezTo>
                <a:cubicBezTo>
                  <a:pt x="1862667" y="3849835"/>
                  <a:pt x="1867684" y="3836880"/>
                  <a:pt x="1874982" y="3825204"/>
                </a:cubicBezTo>
                <a:cubicBezTo>
                  <a:pt x="1893264" y="3795954"/>
                  <a:pt x="1934406" y="3750618"/>
                  <a:pt x="1958109" y="3732841"/>
                </a:cubicBezTo>
                <a:cubicBezTo>
                  <a:pt x="1982739" y="3714368"/>
                  <a:pt x="2006383" y="3694501"/>
                  <a:pt x="2032000" y="3677423"/>
                </a:cubicBezTo>
                <a:cubicBezTo>
                  <a:pt x="2041236" y="3671265"/>
                  <a:pt x="2051181" y="3666057"/>
                  <a:pt x="2059709" y="3658950"/>
                </a:cubicBezTo>
                <a:cubicBezTo>
                  <a:pt x="2069744" y="3650588"/>
                  <a:pt x="2076077" y="3637722"/>
                  <a:pt x="2087418" y="3631241"/>
                </a:cubicBezTo>
                <a:cubicBezTo>
                  <a:pt x="2098440" y="3624943"/>
                  <a:pt x="2111679" y="3622483"/>
                  <a:pt x="2124364" y="3622004"/>
                </a:cubicBezTo>
                <a:cubicBezTo>
                  <a:pt x="2275149" y="3616314"/>
                  <a:pt x="2426085" y="3615847"/>
                  <a:pt x="2576946" y="3612768"/>
                </a:cubicBezTo>
                <a:cubicBezTo>
                  <a:pt x="2601576" y="3606610"/>
                  <a:pt x="2625704" y="3597885"/>
                  <a:pt x="2650837" y="3594295"/>
                </a:cubicBezTo>
                <a:cubicBezTo>
                  <a:pt x="2798685" y="3573175"/>
                  <a:pt x="2737198" y="3582982"/>
                  <a:pt x="2835564" y="3566586"/>
                </a:cubicBezTo>
                <a:cubicBezTo>
                  <a:pt x="2852207" y="3549943"/>
                  <a:pt x="2868480" y="3530048"/>
                  <a:pt x="2890982" y="3520404"/>
                </a:cubicBezTo>
                <a:cubicBezTo>
                  <a:pt x="2902650" y="3515404"/>
                  <a:pt x="2915885" y="3515182"/>
                  <a:pt x="2927928" y="3511168"/>
                </a:cubicBezTo>
                <a:cubicBezTo>
                  <a:pt x="2943657" y="3505925"/>
                  <a:pt x="2958715" y="3498853"/>
                  <a:pt x="2974109" y="3492695"/>
                </a:cubicBezTo>
                <a:cubicBezTo>
                  <a:pt x="3054158" y="3501931"/>
                  <a:pt x="3134431" y="3509394"/>
                  <a:pt x="3214255" y="3520404"/>
                </a:cubicBezTo>
                <a:cubicBezTo>
                  <a:pt x="3223900" y="3521734"/>
                  <a:pt x="3233863" y="3524240"/>
                  <a:pt x="3241964" y="3529641"/>
                </a:cubicBezTo>
                <a:cubicBezTo>
                  <a:pt x="3311147" y="3575764"/>
                  <a:pt x="3231500" y="3544626"/>
                  <a:pt x="3297382" y="3566586"/>
                </a:cubicBezTo>
                <a:cubicBezTo>
                  <a:pt x="3315038" y="3578357"/>
                  <a:pt x="3341859" y="3593622"/>
                  <a:pt x="3352800" y="3612768"/>
                </a:cubicBezTo>
                <a:cubicBezTo>
                  <a:pt x="3388976" y="3676075"/>
                  <a:pt x="3333793" y="3625517"/>
                  <a:pt x="3380509" y="3677423"/>
                </a:cubicBezTo>
                <a:cubicBezTo>
                  <a:pt x="3400898" y="3700077"/>
                  <a:pt x="3428258" y="3716717"/>
                  <a:pt x="3445164" y="3742077"/>
                </a:cubicBezTo>
                <a:lnTo>
                  <a:pt x="3482109" y="3797495"/>
                </a:lnTo>
                <a:cubicBezTo>
                  <a:pt x="3488267" y="3806731"/>
                  <a:pt x="3492733" y="3817354"/>
                  <a:pt x="3500582" y="3825204"/>
                </a:cubicBezTo>
                <a:cubicBezTo>
                  <a:pt x="3509818" y="3834441"/>
                  <a:pt x="3520271" y="3842603"/>
                  <a:pt x="3528291" y="3852914"/>
                </a:cubicBezTo>
                <a:cubicBezTo>
                  <a:pt x="3586312" y="3927513"/>
                  <a:pt x="3539305" y="3891045"/>
                  <a:pt x="3592946" y="3926804"/>
                </a:cubicBezTo>
                <a:cubicBezTo>
                  <a:pt x="3603164" y="3947242"/>
                  <a:pt x="3615054" y="3980760"/>
                  <a:pt x="3639128" y="3991459"/>
                </a:cubicBezTo>
                <a:cubicBezTo>
                  <a:pt x="3656241" y="3999065"/>
                  <a:pt x="3676073" y="3997616"/>
                  <a:pt x="3694546" y="4000695"/>
                </a:cubicBezTo>
                <a:cubicBezTo>
                  <a:pt x="3746885" y="3997616"/>
                  <a:pt x="3800860" y="4004802"/>
                  <a:pt x="3851564" y="3991459"/>
                </a:cubicBezTo>
                <a:cubicBezTo>
                  <a:pt x="3864879" y="3987955"/>
                  <a:pt x="3864613" y="3967169"/>
                  <a:pt x="3870037" y="3954514"/>
                </a:cubicBezTo>
                <a:cubicBezTo>
                  <a:pt x="3873872" y="3945565"/>
                  <a:pt x="3875854" y="3935920"/>
                  <a:pt x="3879273" y="3926804"/>
                </a:cubicBezTo>
                <a:cubicBezTo>
                  <a:pt x="3885094" y="3911280"/>
                  <a:pt x="3891588" y="3896017"/>
                  <a:pt x="3897746" y="3880623"/>
                </a:cubicBezTo>
                <a:cubicBezTo>
                  <a:pt x="3921606" y="3737452"/>
                  <a:pt x="3888882" y="3942287"/>
                  <a:pt x="3916218" y="3723604"/>
                </a:cubicBezTo>
                <a:cubicBezTo>
                  <a:pt x="3918165" y="3708027"/>
                  <a:pt x="3922049" y="3692748"/>
                  <a:pt x="3925455" y="3677423"/>
                </a:cubicBezTo>
                <a:cubicBezTo>
                  <a:pt x="3933142" y="3642834"/>
                  <a:pt x="3930569" y="3633989"/>
                  <a:pt x="3962400" y="3612768"/>
                </a:cubicBezTo>
                <a:cubicBezTo>
                  <a:pt x="3970501" y="3607368"/>
                  <a:pt x="3980873" y="3606611"/>
                  <a:pt x="3990109" y="3603532"/>
                </a:cubicBezTo>
                <a:cubicBezTo>
                  <a:pt x="4027055" y="3609689"/>
                  <a:pt x="4064857" y="3611979"/>
                  <a:pt x="4100946" y="3622004"/>
                </a:cubicBezTo>
                <a:cubicBezTo>
                  <a:pt x="4120846" y="3627532"/>
                  <a:pt x="4137491" y="3641326"/>
                  <a:pt x="4156364" y="3649714"/>
                </a:cubicBezTo>
                <a:cubicBezTo>
                  <a:pt x="4165261" y="3653668"/>
                  <a:pt x="4174837" y="3655871"/>
                  <a:pt x="4184073" y="3658950"/>
                </a:cubicBezTo>
                <a:cubicBezTo>
                  <a:pt x="4193309" y="3665108"/>
                  <a:pt x="4204675" y="3668895"/>
                  <a:pt x="4211782" y="3677423"/>
                </a:cubicBezTo>
                <a:cubicBezTo>
                  <a:pt x="4235633" y="3706044"/>
                  <a:pt x="4235199" y="3744688"/>
                  <a:pt x="4239491" y="3779023"/>
                </a:cubicBezTo>
                <a:cubicBezTo>
                  <a:pt x="4261062" y="3951592"/>
                  <a:pt x="4240937" y="3884958"/>
                  <a:pt x="4267200" y="3963750"/>
                </a:cubicBezTo>
                <a:cubicBezTo>
                  <a:pt x="4277958" y="4049808"/>
                  <a:pt x="4288419" y="4097052"/>
                  <a:pt x="4267200" y="4194659"/>
                </a:cubicBezTo>
                <a:cubicBezTo>
                  <a:pt x="4262484" y="4216354"/>
                  <a:pt x="4230255" y="4250077"/>
                  <a:pt x="4230255" y="4250077"/>
                </a:cubicBezTo>
                <a:cubicBezTo>
                  <a:pt x="4239491" y="4333204"/>
                  <a:pt x="4231515" y="4420112"/>
                  <a:pt x="4257964" y="4499459"/>
                </a:cubicBezTo>
                <a:cubicBezTo>
                  <a:pt x="4270356" y="4536635"/>
                  <a:pt x="4313382" y="4554877"/>
                  <a:pt x="4341091" y="4582586"/>
                </a:cubicBezTo>
                <a:cubicBezTo>
                  <a:pt x="4353406" y="4594901"/>
                  <a:pt x="4368376" y="4605040"/>
                  <a:pt x="4378037" y="4619532"/>
                </a:cubicBezTo>
                <a:cubicBezTo>
                  <a:pt x="4384194" y="4628768"/>
                  <a:pt x="4387273" y="4641084"/>
                  <a:pt x="4396509" y="4647241"/>
                </a:cubicBezTo>
                <a:cubicBezTo>
                  <a:pt x="4407071" y="4654282"/>
                  <a:pt x="4421140" y="4653398"/>
                  <a:pt x="4433455" y="4656477"/>
                </a:cubicBezTo>
                <a:cubicBezTo>
                  <a:pt x="4476862" y="4699884"/>
                  <a:pt x="4453919" y="4673318"/>
                  <a:pt x="4498109" y="4739604"/>
                </a:cubicBezTo>
                <a:lnTo>
                  <a:pt x="4516582" y="4767314"/>
                </a:lnTo>
                <a:cubicBezTo>
                  <a:pt x="4519661" y="4776550"/>
                  <a:pt x="4520159" y="4787101"/>
                  <a:pt x="4525818" y="4795023"/>
                </a:cubicBezTo>
                <a:cubicBezTo>
                  <a:pt x="4535941" y="4809195"/>
                  <a:pt x="4549541" y="4820634"/>
                  <a:pt x="4562764" y="4831968"/>
                </a:cubicBezTo>
                <a:cubicBezTo>
                  <a:pt x="4571192" y="4839192"/>
                  <a:pt x="4580835" y="4844933"/>
                  <a:pt x="4590473" y="4850441"/>
                </a:cubicBezTo>
                <a:cubicBezTo>
                  <a:pt x="4628958" y="4872433"/>
                  <a:pt x="4656535" y="4879833"/>
                  <a:pt x="4701309" y="4896623"/>
                </a:cubicBezTo>
                <a:cubicBezTo>
                  <a:pt x="4725939" y="4893544"/>
                  <a:pt x="4754865" y="4901621"/>
                  <a:pt x="4775200" y="4887386"/>
                </a:cubicBezTo>
                <a:cubicBezTo>
                  <a:pt x="4791152" y="4876220"/>
                  <a:pt x="4790472" y="4851175"/>
                  <a:pt x="4793673" y="4831968"/>
                </a:cubicBezTo>
                <a:cubicBezTo>
                  <a:pt x="4817220" y="4690686"/>
                  <a:pt x="4788628" y="4757369"/>
                  <a:pt x="4839855" y="4684186"/>
                </a:cubicBezTo>
                <a:cubicBezTo>
                  <a:pt x="4884962" y="4619747"/>
                  <a:pt x="4854527" y="4636192"/>
                  <a:pt x="4904509" y="4619532"/>
                </a:cubicBezTo>
                <a:cubicBezTo>
                  <a:pt x="4910667" y="4610296"/>
                  <a:pt x="4913237" y="4597139"/>
                  <a:pt x="4922982" y="4591823"/>
                </a:cubicBezTo>
                <a:cubicBezTo>
                  <a:pt x="4948623" y="4577837"/>
                  <a:pt x="5006109" y="4564114"/>
                  <a:pt x="5006109" y="4564114"/>
                </a:cubicBezTo>
                <a:cubicBezTo>
                  <a:pt x="5015345" y="4557956"/>
                  <a:pt x="5023049" y="4548333"/>
                  <a:pt x="5033818" y="4545641"/>
                </a:cubicBezTo>
                <a:cubicBezTo>
                  <a:pt x="5060865" y="4538879"/>
                  <a:pt x="5089257" y="4539662"/>
                  <a:pt x="5116946" y="4536404"/>
                </a:cubicBezTo>
                <a:lnTo>
                  <a:pt x="5190837" y="4527168"/>
                </a:lnTo>
                <a:cubicBezTo>
                  <a:pt x="5200073" y="4521010"/>
                  <a:pt x="5208908" y="4514202"/>
                  <a:pt x="5218546" y="4508695"/>
                </a:cubicBezTo>
                <a:cubicBezTo>
                  <a:pt x="5230500" y="4501864"/>
                  <a:pt x="5243815" y="4497520"/>
                  <a:pt x="5255491" y="4490223"/>
                </a:cubicBezTo>
                <a:cubicBezTo>
                  <a:pt x="5268545" y="4482064"/>
                  <a:pt x="5278668" y="4469399"/>
                  <a:pt x="5292437" y="4462514"/>
                </a:cubicBezTo>
                <a:cubicBezTo>
                  <a:pt x="5303791" y="4456837"/>
                  <a:pt x="5317339" y="4457291"/>
                  <a:pt x="5329382" y="4453277"/>
                </a:cubicBezTo>
                <a:cubicBezTo>
                  <a:pt x="5418374" y="4423612"/>
                  <a:pt x="5330494" y="4442315"/>
                  <a:pt x="5430982" y="4425568"/>
                </a:cubicBezTo>
                <a:cubicBezTo>
                  <a:pt x="5437140" y="4416332"/>
                  <a:pt x="5445945" y="4408390"/>
                  <a:pt x="5449455" y="4397859"/>
                </a:cubicBezTo>
                <a:cubicBezTo>
                  <a:pt x="5454963" y="4381336"/>
                  <a:pt x="5466718" y="4277019"/>
                  <a:pt x="5467928" y="4268550"/>
                </a:cubicBezTo>
                <a:cubicBezTo>
                  <a:pt x="5469758" y="4255738"/>
                  <a:pt x="5475924" y="4203756"/>
                  <a:pt x="5486400" y="4185423"/>
                </a:cubicBezTo>
                <a:cubicBezTo>
                  <a:pt x="5494037" y="4172057"/>
                  <a:pt x="5504873" y="4160792"/>
                  <a:pt x="5514109" y="4148477"/>
                </a:cubicBezTo>
                <a:cubicBezTo>
                  <a:pt x="5517188" y="4133083"/>
                  <a:pt x="5520765" y="4117780"/>
                  <a:pt x="5523346" y="4102295"/>
                </a:cubicBezTo>
                <a:cubicBezTo>
                  <a:pt x="5526925" y="4080821"/>
                  <a:pt x="5526854" y="4058644"/>
                  <a:pt x="5532582" y="4037641"/>
                </a:cubicBezTo>
                <a:cubicBezTo>
                  <a:pt x="5536205" y="4024357"/>
                  <a:pt x="5544897" y="4013010"/>
                  <a:pt x="5551055" y="4000695"/>
                </a:cubicBezTo>
                <a:cubicBezTo>
                  <a:pt x="5554134" y="3982222"/>
                  <a:pt x="5554910" y="3963215"/>
                  <a:pt x="5560291" y="3945277"/>
                </a:cubicBezTo>
                <a:cubicBezTo>
                  <a:pt x="5599951" y="3813077"/>
                  <a:pt x="5562507" y="3982592"/>
                  <a:pt x="5588000" y="3880623"/>
                </a:cubicBezTo>
                <a:cubicBezTo>
                  <a:pt x="5604814" y="3813369"/>
                  <a:pt x="5589999" y="3853157"/>
                  <a:pt x="5606473" y="3779023"/>
                </a:cubicBezTo>
                <a:cubicBezTo>
                  <a:pt x="5608585" y="3769519"/>
                  <a:pt x="5612630" y="3760550"/>
                  <a:pt x="5615709" y="3751314"/>
                </a:cubicBezTo>
                <a:cubicBezTo>
                  <a:pt x="5620155" y="3711300"/>
                  <a:pt x="5624970" y="3654223"/>
                  <a:pt x="5634182" y="3612768"/>
                </a:cubicBezTo>
                <a:cubicBezTo>
                  <a:pt x="5636294" y="3603264"/>
                  <a:pt x="5639389" y="3593922"/>
                  <a:pt x="5643418" y="3585059"/>
                </a:cubicBezTo>
                <a:cubicBezTo>
                  <a:pt x="5673353" y="3519202"/>
                  <a:pt x="5669916" y="3526840"/>
                  <a:pt x="5698837" y="3483459"/>
                </a:cubicBezTo>
                <a:cubicBezTo>
                  <a:pt x="5729391" y="3391794"/>
                  <a:pt x="5678129" y="3531815"/>
                  <a:pt x="5735782" y="3428041"/>
                </a:cubicBezTo>
                <a:cubicBezTo>
                  <a:pt x="5745238" y="3411019"/>
                  <a:pt x="5743454" y="3388825"/>
                  <a:pt x="5754255" y="3372623"/>
                </a:cubicBezTo>
                <a:lnTo>
                  <a:pt x="5772728" y="3344914"/>
                </a:lnTo>
                <a:cubicBezTo>
                  <a:pt x="5773331" y="3342501"/>
                  <a:pt x="5786382" y="3286282"/>
                  <a:pt x="5791200" y="3280259"/>
                </a:cubicBezTo>
                <a:cubicBezTo>
                  <a:pt x="5798135" y="3271591"/>
                  <a:pt x="5809673" y="3267944"/>
                  <a:pt x="5818909" y="3261786"/>
                </a:cubicBezTo>
                <a:cubicBezTo>
                  <a:pt x="5856975" y="3204689"/>
                  <a:pt x="5814711" y="3260387"/>
                  <a:pt x="5865091" y="3215604"/>
                </a:cubicBezTo>
                <a:cubicBezTo>
                  <a:pt x="5916855" y="3169591"/>
                  <a:pt x="5910906" y="3174591"/>
                  <a:pt x="5938982" y="3132477"/>
                </a:cubicBezTo>
                <a:cubicBezTo>
                  <a:pt x="5942061" y="3104768"/>
                  <a:pt x="5948218" y="3077230"/>
                  <a:pt x="5948218" y="3049350"/>
                </a:cubicBezTo>
                <a:cubicBezTo>
                  <a:pt x="5948218" y="3030623"/>
                  <a:pt x="5946588" y="3011045"/>
                  <a:pt x="5938982" y="2993932"/>
                </a:cubicBezTo>
                <a:cubicBezTo>
                  <a:pt x="5920270" y="2951831"/>
                  <a:pt x="5873783" y="2961840"/>
                  <a:pt x="5837382" y="2956986"/>
                </a:cubicBezTo>
                <a:lnTo>
                  <a:pt x="5772728" y="2947750"/>
                </a:lnTo>
                <a:cubicBezTo>
                  <a:pt x="5596882" y="2830519"/>
                  <a:pt x="5739506" y="2911276"/>
                  <a:pt x="5283200" y="2901568"/>
                </a:cubicBezTo>
                <a:cubicBezTo>
                  <a:pt x="5258012" y="2876380"/>
                  <a:pt x="5247529" y="2868510"/>
                  <a:pt x="5227782" y="2836914"/>
                </a:cubicBezTo>
                <a:cubicBezTo>
                  <a:pt x="5220484" y="2825238"/>
                  <a:pt x="5216140" y="2811923"/>
                  <a:pt x="5209309" y="2799968"/>
                </a:cubicBezTo>
                <a:cubicBezTo>
                  <a:pt x="5203802" y="2790330"/>
                  <a:pt x="5196720" y="2781672"/>
                  <a:pt x="5190837" y="2772259"/>
                </a:cubicBezTo>
                <a:cubicBezTo>
                  <a:pt x="5181322" y="2757035"/>
                  <a:pt x="5174811" y="2739707"/>
                  <a:pt x="5163128" y="2726077"/>
                </a:cubicBezTo>
                <a:cubicBezTo>
                  <a:pt x="5155904" y="2717648"/>
                  <a:pt x="5144655" y="2713762"/>
                  <a:pt x="5135418" y="2707604"/>
                </a:cubicBezTo>
                <a:cubicBezTo>
                  <a:pt x="5117438" y="2653661"/>
                  <a:pt x="5140251" y="2703200"/>
                  <a:pt x="5098473" y="2661423"/>
                </a:cubicBezTo>
                <a:cubicBezTo>
                  <a:pt x="5090623" y="2653574"/>
                  <a:pt x="5087224" y="2642142"/>
                  <a:pt x="5080000" y="2633714"/>
                </a:cubicBezTo>
                <a:cubicBezTo>
                  <a:pt x="5068666" y="2620491"/>
                  <a:pt x="5055370" y="2609083"/>
                  <a:pt x="5043055" y="2596768"/>
                </a:cubicBezTo>
                <a:cubicBezTo>
                  <a:pt x="5039976" y="2584453"/>
                  <a:pt x="5037466" y="2571982"/>
                  <a:pt x="5033818" y="2559823"/>
                </a:cubicBezTo>
                <a:cubicBezTo>
                  <a:pt x="5028223" y="2541172"/>
                  <a:pt x="5019426" y="2523444"/>
                  <a:pt x="5015346" y="2504404"/>
                </a:cubicBezTo>
                <a:cubicBezTo>
                  <a:pt x="5010145" y="2480133"/>
                  <a:pt x="5010190" y="2454998"/>
                  <a:pt x="5006109" y="2430514"/>
                </a:cubicBezTo>
                <a:cubicBezTo>
                  <a:pt x="5002243" y="2407316"/>
                  <a:pt x="4994958" y="2387823"/>
                  <a:pt x="4987637" y="2365859"/>
                </a:cubicBezTo>
                <a:cubicBezTo>
                  <a:pt x="4990716" y="2347386"/>
                  <a:pt x="4990951" y="2328207"/>
                  <a:pt x="4996873" y="2310441"/>
                </a:cubicBezTo>
                <a:cubicBezTo>
                  <a:pt x="5005114" y="2285719"/>
                  <a:pt x="5065681" y="2232397"/>
                  <a:pt x="5070764" y="2227314"/>
                </a:cubicBezTo>
                <a:lnTo>
                  <a:pt x="5098473" y="2199604"/>
                </a:lnTo>
                <a:cubicBezTo>
                  <a:pt x="5115899" y="2147323"/>
                  <a:pt x="5108046" y="2184167"/>
                  <a:pt x="5098473" y="2098004"/>
                </a:cubicBezTo>
                <a:cubicBezTo>
                  <a:pt x="5085437" y="1980678"/>
                  <a:pt x="5100194" y="2038511"/>
                  <a:pt x="5070764" y="1950223"/>
                </a:cubicBezTo>
                <a:cubicBezTo>
                  <a:pt x="5061618" y="1922784"/>
                  <a:pt x="5055774" y="1889051"/>
                  <a:pt x="5033818" y="1867095"/>
                </a:cubicBezTo>
                <a:cubicBezTo>
                  <a:pt x="5031641" y="1864918"/>
                  <a:pt x="5058449" y="1888647"/>
                  <a:pt x="5061528" y="1885568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6520873" y="1376084"/>
            <a:ext cx="1824756" cy="4313516"/>
          </a:xfrm>
          <a:custGeom>
            <a:avLst/>
            <a:gdLst>
              <a:gd name="connsiteX0" fmla="*/ 0 w 1824756"/>
              <a:gd name="connsiteY0" fmla="*/ 286461 h 4313516"/>
              <a:gd name="connsiteX1" fmla="*/ 27709 w 1824756"/>
              <a:gd name="connsiteY1" fmla="*/ 267989 h 4313516"/>
              <a:gd name="connsiteX2" fmla="*/ 46182 w 1824756"/>
              <a:gd name="connsiteY2" fmla="*/ 203334 h 4313516"/>
              <a:gd name="connsiteX3" fmla="*/ 73891 w 1824756"/>
              <a:gd name="connsiteY3" fmla="*/ 184861 h 4313516"/>
              <a:gd name="connsiteX4" fmla="*/ 101600 w 1824756"/>
              <a:gd name="connsiteY4" fmla="*/ 157152 h 4313516"/>
              <a:gd name="connsiteX5" fmla="*/ 138545 w 1824756"/>
              <a:gd name="connsiteY5" fmla="*/ 101734 h 4313516"/>
              <a:gd name="connsiteX6" fmla="*/ 157018 w 1824756"/>
              <a:gd name="connsiteY6" fmla="*/ 64789 h 4313516"/>
              <a:gd name="connsiteX7" fmla="*/ 193963 w 1824756"/>
              <a:gd name="connsiteY7" fmla="*/ 9371 h 4313516"/>
              <a:gd name="connsiteX8" fmla="*/ 387927 w 1824756"/>
              <a:gd name="connsiteY8" fmla="*/ 46316 h 4313516"/>
              <a:gd name="connsiteX9" fmla="*/ 406400 w 1824756"/>
              <a:gd name="connsiteY9" fmla="*/ 74025 h 4313516"/>
              <a:gd name="connsiteX10" fmla="*/ 415636 w 1824756"/>
              <a:gd name="connsiteY10" fmla="*/ 120207 h 4313516"/>
              <a:gd name="connsiteX11" fmla="*/ 471054 w 1824756"/>
              <a:gd name="connsiteY11" fmla="*/ 212571 h 4313516"/>
              <a:gd name="connsiteX12" fmla="*/ 498763 w 1824756"/>
              <a:gd name="connsiteY12" fmla="*/ 258752 h 4313516"/>
              <a:gd name="connsiteX13" fmla="*/ 535709 w 1824756"/>
              <a:gd name="connsiteY13" fmla="*/ 341880 h 4313516"/>
              <a:gd name="connsiteX14" fmla="*/ 554182 w 1824756"/>
              <a:gd name="connsiteY14" fmla="*/ 369589 h 4313516"/>
              <a:gd name="connsiteX15" fmla="*/ 591127 w 1824756"/>
              <a:gd name="connsiteY15" fmla="*/ 489661 h 4313516"/>
              <a:gd name="connsiteX16" fmla="*/ 609600 w 1824756"/>
              <a:gd name="connsiteY16" fmla="*/ 591261 h 4313516"/>
              <a:gd name="connsiteX17" fmla="*/ 628072 w 1824756"/>
              <a:gd name="connsiteY17" fmla="*/ 674389 h 4313516"/>
              <a:gd name="connsiteX18" fmla="*/ 692727 w 1824756"/>
              <a:gd name="connsiteY18" fmla="*/ 748280 h 4313516"/>
              <a:gd name="connsiteX19" fmla="*/ 720436 w 1824756"/>
              <a:gd name="connsiteY19" fmla="*/ 766752 h 4313516"/>
              <a:gd name="connsiteX20" fmla="*/ 748145 w 1824756"/>
              <a:gd name="connsiteY20" fmla="*/ 794461 h 4313516"/>
              <a:gd name="connsiteX21" fmla="*/ 785091 w 1824756"/>
              <a:gd name="connsiteY21" fmla="*/ 822171 h 4313516"/>
              <a:gd name="connsiteX22" fmla="*/ 840509 w 1824756"/>
              <a:gd name="connsiteY22" fmla="*/ 868352 h 4313516"/>
              <a:gd name="connsiteX23" fmla="*/ 886691 w 1824756"/>
              <a:gd name="connsiteY23" fmla="*/ 896061 h 4313516"/>
              <a:gd name="connsiteX24" fmla="*/ 914400 w 1824756"/>
              <a:gd name="connsiteY24" fmla="*/ 923771 h 4313516"/>
              <a:gd name="connsiteX25" fmla="*/ 969818 w 1824756"/>
              <a:gd name="connsiteY25" fmla="*/ 951480 h 4313516"/>
              <a:gd name="connsiteX26" fmla="*/ 997527 w 1824756"/>
              <a:gd name="connsiteY26" fmla="*/ 988425 h 4313516"/>
              <a:gd name="connsiteX27" fmla="*/ 1025236 w 1824756"/>
              <a:gd name="connsiteY27" fmla="*/ 1053080 h 4313516"/>
              <a:gd name="connsiteX28" fmla="*/ 1080654 w 1824756"/>
              <a:gd name="connsiteY28" fmla="*/ 1108498 h 4313516"/>
              <a:gd name="connsiteX29" fmla="*/ 1117600 w 1824756"/>
              <a:gd name="connsiteY29" fmla="*/ 1173152 h 4313516"/>
              <a:gd name="connsiteX30" fmla="*/ 1145309 w 1824756"/>
              <a:gd name="connsiteY30" fmla="*/ 1200861 h 4313516"/>
              <a:gd name="connsiteX31" fmla="*/ 1163782 w 1824756"/>
              <a:gd name="connsiteY31" fmla="*/ 1228571 h 4313516"/>
              <a:gd name="connsiteX32" fmla="*/ 1228436 w 1824756"/>
              <a:gd name="connsiteY32" fmla="*/ 1293225 h 4313516"/>
              <a:gd name="connsiteX33" fmla="*/ 1246909 w 1824756"/>
              <a:gd name="connsiteY33" fmla="*/ 1320934 h 4313516"/>
              <a:gd name="connsiteX34" fmla="*/ 1330036 w 1824756"/>
              <a:gd name="connsiteY34" fmla="*/ 1385589 h 4313516"/>
              <a:gd name="connsiteX35" fmla="*/ 1385454 w 1824756"/>
              <a:gd name="connsiteY35" fmla="*/ 1450243 h 4313516"/>
              <a:gd name="connsiteX36" fmla="*/ 1440872 w 1824756"/>
              <a:gd name="connsiteY36" fmla="*/ 1496425 h 4313516"/>
              <a:gd name="connsiteX37" fmla="*/ 1468582 w 1824756"/>
              <a:gd name="connsiteY37" fmla="*/ 1533371 h 4313516"/>
              <a:gd name="connsiteX38" fmla="*/ 1533236 w 1824756"/>
              <a:gd name="connsiteY38" fmla="*/ 1570316 h 4313516"/>
              <a:gd name="connsiteX39" fmla="*/ 1616363 w 1824756"/>
              <a:gd name="connsiteY39" fmla="*/ 1644207 h 4313516"/>
              <a:gd name="connsiteX40" fmla="*/ 1653309 w 1824756"/>
              <a:gd name="connsiteY40" fmla="*/ 1699625 h 4313516"/>
              <a:gd name="connsiteX41" fmla="*/ 1671782 w 1824756"/>
              <a:gd name="connsiteY41" fmla="*/ 1755043 h 4313516"/>
              <a:gd name="connsiteX42" fmla="*/ 1690254 w 1824756"/>
              <a:gd name="connsiteY42" fmla="*/ 1819698 h 4313516"/>
              <a:gd name="connsiteX43" fmla="*/ 1699491 w 1824756"/>
              <a:gd name="connsiteY43" fmla="*/ 1893589 h 4313516"/>
              <a:gd name="connsiteX44" fmla="*/ 1717963 w 1824756"/>
              <a:gd name="connsiteY44" fmla="*/ 1949007 h 4313516"/>
              <a:gd name="connsiteX45" fmla="*/ 1764145 w 1824756"/>
              <a:gd name="connsiteY45" fmla="*/ 2050607 h 4313516"/>
              <a:gd name="connsiteX46" fmla="*/ 1782618 w 1824756"/>
              <a:gd name="connsiteY46" fmla="*/ 2078316 h 4313516"/>
              <a:gd name="connsiteX47" fmla="*/ 1810327 w 1824756"/>
              <a:gd name="connsiteY47" fmla="*/ 2420061 h 4313516"/>
              <a:gd name="connsiteX48" fmla="*/ 1819563 w 1824756"/>
              <a:gd name="connsiteY48" fmla="*/ 2678680 h 4313516"/>
              <a:gd name="connsiteX49" fmla="*/ 1810327 w 1824756"/>
              <a:gd name="connsiteY49" fmla="*/ 2844934 h 4313516"/>
              <a:gd name="connsiteX50" fmla="*/ 1754909 w 1824756"/>
              <a:gd name="connsiteY50" fmla="*/ 2918825 h 4313516"/>
              <a:gd name="connsiteX51" fmla="*/ 1717963 w 1824756"/>
              <a:gd name="connsiteY51" fmla="*/ 3011189 h 4313516"/>
              <a:gd name="connsiteX52" fmla="*/ 1708727 w 1824756"/>
              <a:gd name="connsiteY52" fmla="*/ 3103552 h 4313516"/>
              <a:gd name="connsiteX53" fmla="*/ 1681018 w 1824756"/>
              <a:gd name="connsiteY53" fmla="*/ 3122025 h 4313516"/>
              <a:gd name="connsiteX54" fmla="*/ 1625600 w 1824756"/>
              <a:gd name="connsiteY54" fmla="*/ 3158971 h 4313516"/>
              <a:gd name="connsiteX55" fmla="*/ 1570182 w 1824756"/>
              <a:gd name="connsiteY55" fmla="*/ 3205152 h 4313516"/>
              <a:gd name="connsiteX56" fmla="*/ 1514763 w 1824756"/>
              <a:gd name="connsiteY56" fmla="*/ 3232861 h 4313516"/>
              <a:gd name="connsiteX57" fmla="*/ 1487054 w 1824756"/>
              <a:gd name="connsiteY57" fmla="*/ 3269807 h 4313516"/>
              <a:gd name="connsiteX58" fmla="*/ 1450109 w 1824756"/>
              <a:gd name="connsiteY58" fmla="*/ 3352934 h 4313516"/>
              <a:gd name="connsiteX59" fmla="*/ 1459345 w 1824756"/>
              <a:gd name="connsiteY59" fmla="*/ 3482243 h 4313516"/>
              <a:gd name="connsiteX60" fmla="*/ 1450109 w 1824756"/>
              <a:gd name="connsiteY60" fmla="*/ 3583843 h 4313516"/>
              <a:gd name="connsiteX61" fmla="*/ 1431636 w 1824756"/>
              <a:gd name="connsiteY61" fmla="*/ 3685443 h 4313516"/>
              <a:gd name="connsiteX62" fmla="*/ 1422400 w 1824756"/>
              <a:gd name="connsiteY62" fmla="*/ 3722389 h 4313516"/>
              <a:gd name="connsiteX63" fmla="*/ 1403927 w 1824756"/>
              <a:gd name="connsiteY63" fmla="*/ 3759334 h 4313516"/>
              <a:gd name="connsiteX64" fmla="*/ 1357745 w 1824756"/>
              <a:gd name="connsiteY64" fmla="*/ 3842461 h 4313516"/>
              <a:gd name="connsiteX65" fmla="*/ 1339272 w 1824756"/>
              <a:gd name="connsiteY65" fmla="*/ 3870171 h 4313516"/>
              <a:gd name="connsiteX66" fmla="*/ 1320800 w 1824756"/>
              <a:gd name="connsiteY66" fmla="*/ 3897880 h 4313516"/>
              <a:gd name="connsiteX67" fmla="*/ 1302327 w 1824756"/>
              <a:gd name="connsiteY67" fmla="*/ 4110316 h 4313516"/>
              <a:gd name="connsiteX68" fmla="*/ 1283854 w 1824756"/>
              <a:gd name="connsiteY68" fmla="*/ 4138025 h 4313516"/>
              <a:gd name="connsiteX69" fmla="*/ 1228436 w 1824756"/>
              <a:gd name="connsiteY69" fmla="*/ 4174971 h 4313516"/>
              <a:gd name="connsiteX70" fmla="*/ 1108363 w 1824756"/>
              <a:gd name="connsiteY70" fmla="*/ 4184207 h 4313516"/>
              <a:gd name="connsiteX71" fmla="*/ 951345 w 1824756"/>
              <a:gd name="connsiteY71" fmla="*/ 4202680 h 4313516"/>
              <a:gd name="connsiteX72" fmla="*/ 905163 w 1824756"/>
              <a:gd name="connsiteY72" fmla="*/ 4221152 h 4313516"/>
              <a:gd name="connsiteX73" fmla="*/ 840509 w 1824756"/>
              <a:gd name="connsiteY73" fmla="*/ 4248861 h 4313516"/>
              <a:gd name="connsiteX74" fmla="*/ 831272 w 1824756"/>
              <a:gd name="connsiteY74" fmla="*/ 4276571 h 4313516"/>
              <a:gd name="connsiteX75" fmla="*/ 775854 w 1824756"/>
              <a:gd name="connsiteY75" fmla="*/ 4313516 h 4313516"/>
              <a:gd name="connsiteX76" fmla="*/ 720436 w 1824756"/>
              <a:gd name="connsiteY76" fmla="*/ 4285807 h 4313516"/>
              <a:gd name="connsiteX77" fmla="*/ 701963 w 1824756"/>
              <a:gd name="connsiteY77" fmla="*/ 4258098 h 4313516"/>
              <a:gd name="connsiteX78" fmla="*/ 609600 w 1824756"/>
              <a:gd name="connsiteY78" fmla="*/ 4202680 h 4313516"/>
              <a:gd name="connsiteX79" fmla="*/ 544945 w 1824756"/>
              <a:gd name="connsiteY79" fmla="*/ 4211916 h 4313516"/>
              <a:gd name="connsiteX80" fmla="*/ 517236 w 1824756"/>
              <a:gd name="connsiteY80" fmla="*/ 4239625 h 4313516"/>
              <a:gd name="connsiteX81" fmla="*/ 489527 w 1824756"/>
              <a:gd name="connsiteY81" fmla="*/ 4248861 h 4313516"/>
              <a:gd name="connsiteX82" fmla="*/ 471054 w 1824756"/>
              <a:gd name="connsiteY82" fmla="*/ 4276571 h 4313516"/>
              <a:gd name="connsiteX83" fmla="*/ 397163 w 1824756"/>
              <a:gd name="connsiteY83" fmla="*/ 4295043 h 4313516"/>
              <a:gd name="connsiteX84" fmla="*/ 277091 w 1824756"/>
              <a:gd name="connsiteY84" fmla="*/ 4285807 h 4313516"/>
              <a:gd name="connsiteX85" fmla="*/ 258618 w 1824756"/>
              <a:gd name="connsiteY85" fmla="*/ 4258098 h 4313516"/>
              <a:gd name="connsiteX86" fmla="*/ 230909 w 1824756"/>
              <a:gd name="connsiteY86" fmla="*/ 4239625 h 4313516"/>
              <a:gd name="connsiteX87" fmla="*/ 193963 w 1824756"/>
              <a:gd name="connsiteY87" fmla="*/ 4184207 h 4313516"/>
              <a:gd name="connsiteX88" fmla="*/ 203200 w 1824756"/>
              <a:gd name="connsiteY88" fmla="*/ 4045661 h 4313516"/>
              <a:gd name="connsiteX89" fmla="*/ 277091 w 1824756"/>
              <a:gd name="connsiteY89" fmla="*/ 3999480 h 4313516"/>
              <a:gd name="connsiteX90" fmla="*/ 369454 w 1824756"/>
              <a:gd name="connsiteY90" fmla="*/ 3971771 h 4313516"/>
              <a:gd name="connsiteX91" fmla="*/ 443345 w 1824756"/>
              <a:gd name="connsiteY91" fmla="*/ 3962534 h 4313516"/>
              <a:gd name="connsiteX92" fmla="*/ 665018 w 1824756"/>
              <a:gd name="connsiteY92" fmla="*/ 3944061 h 4313516"/>
              <a:gd name="connsiteX93" fmla="*/ 683491 w 1824756"/>
              <a:gd name="connsiteY93" fmla="*/ 3916352 h 4313516"/>
              <a:gd name="connsiteX94" fmla="*/ 729672 w 1824756"/>
              <a:gd name="connsiteY94" fmla="*/ 3833225 h 4313516"/>
              <a:gd name="connsiteX95" fmla="*/ 757382 w 1824756"/>
              <a:gd name="connsiteY95" fmla="*/ 3823989 h 4313516"/>
              <a:gd name="connsiteX96" fmla="*/ 785091 w 1824756"/>
              <a:gd name="connsiteY96" fmla="*/ 3796280 h 4313516"/>
              <a:gd name="connsiteX97" fmla="*/ 868218 w 1824756"/>
              <a:gd name="connsiteY97" fmla="*/ 3740861 h 4313516"/>
              <a:gd name="connsiteX98" fmla="*/ 905163 w 1824756"/>
              <a:gd name="connsiteY98" fmla="*/ 3685443 h 4313516"/>
              <a:gd name="connsiteX99" fmla="*/ 923636 w 1824756"/>
              <a:gd name="connsiteY99" fmla="*/ 3473007 h 4313516"/>
              <a:gd name="connsiteX100" fmla="*/ 942109 w 1824756"/>
              <a:gd name="connsiteY100" fmla="*/ 3389880 h 4313516"/>
              <a:gd name="connsiteX101" fmla="*/ 951345 w 1824756"/>
              <a:gd name="connsiteY101" fmla="*/ 3334461 h 4313516"/>
              <a:gd name="connsiteX102" fmla="*/ 979054 w 1824756"/>
              <a:gd name="connsiteY102" fmla="*/ 3297516 h 4313516"/>
              <a:gd name="connsiteX103" fmla="*/ 1025236 w 1824756"/>
              <a:gd name="connsiteY103" fmla="*/ 3232861 h 4313516"/>
              <a:gd name="connsiteX104" fmla="*/ 1043709 w 1824756"/>
              <a:gd name="connsiteY104" fmla="*/ 3186680 h 4313516"/>
              <a:gd name="connsiteX105" fmla="*/ 1052945 w 1824756"/>
              <a:gd name="connsiteY105" fmla="*/ 3158971 h 4313516"/>
              <a:gd name="connsiteX106" fmla="*/ 1071418 w 1824756"/>
              <a:gd name="connsiteY106" fmla="*/ 3112789 h 4313516"/>
              <a:gd name="connsiteX107" fmla="*/ 1089891 w 1824756"/>
              <a:gd name="connsiteY107" fmla="*/ 3048134 h 4313516"/>
              <a:gd name="connsiteX108" fmla="*/ 1108363 w 1824756"/>
              <a:gd name="connsiteY108" fmla="*/ 3001952 h 4313516"/>
              <a:gd name="connsiteX109" fmla="*/ 1126836 w 1824756"/>
              <a:gd name="connsiteY109" fmla="*/ 2881880 h 4313516"/>
              <a:gd name="connsiteX110" fmla="*/ 1136072 w 1824756"/>
              <a:gd name="connsiteY110" fmla="*/ 2817225 h 4313516"/>
              <a:gd name="connsiteX111" fmla="*/ 1182254 w 1824756"/>
              <a:gd name="connsiteY111" fmla="*/ 2715625 h 4313516"/>
              <a:gd name="connsiteX112" fmla="*/ 1246909 w 1824756"/>
              <a:gd name="connsiteY112" fmla="*/ 2678680 h 4313516"/>
              <a:gd name="connsiteX113" fmla="*/ 1283854 w 1824756"/>
              <a:gd name="connsiteY113" fmla="*/ 2623261 h 4313516"/>
              <a:gd name="connsiteX114" fmla="*/ 1339272 w 1824756"/>
              <a:gd name="connsiteY114" fmla="*/ 2577080 h 4313516"/>
              <a:gd name="connsiteX115" fmla="*/ 1357745 w 1824756"/>
              <a:gd name="connsiteY115" fmla="*/ 2540134 h 4313516"/>
              <a:gd name="connsiteX116" fmla="*/ 1376218 w 1824756"/>
              <a:gd name="connsiteY116" fmla="*/ 2512425 h 4313516"/>
              <a:gd name="connsiteX117" fmla="*/ 1376218 w 1824756"/>
              <a:gd name="connsiteY117" fmla="*/ 2364643 h 4313516"/>
              <a:gd name="connsiteX118" fmla="*/ 1357745 w 1824756"/>
              <a:gd name="connsiteY118" fmla="*/ 2336934 h 4313516"/>
              <a:gd name="connsiteX119" fmla="*/ 1330036 w 1824756"/>
              <a:gd name="connsiteY119" fmla="*/ 2327698 h 4313516"/>
              <a:gd name="connsiteX120" fmla="*/ 1283854 w 1824756"/>
              <a:gd name="connsiteY120" fmla="*/ 2299989 h 4313516"/>
              <a:gd name="connsiteX121" fmla="*/ 1256145 w 1824756"/>
              <a:gd name="connsiteY121" fmla="*/ 2281516 h 4313516"/>
              <a:gd name="connsiteX122" fmla="*/ 1182254 w 1824756"/>
              <a:gd name="connsiteY122" fmla="*/ 2272280 h 4313516"/>
              <a:gd name="connsiteX123" fmla="*/ 1136072 w 1824756"/>
              <a:gd name="connsiteY123" fmla="*/ 2263043 h 4313516"/>
              <a:gd name="connsiteX124" fmla="*/ 1080654 w 1824756"/>
              <a:gd name="connsiteY124" fmla="*/ 2244571 h 4313516"/>
              <a:gd name="connsiteX125" fmla="*/ 1025236 w 1824756"/>
              <a:gd name="connsiteY125" fmla="*/ 2235334 h 4313516"/>
              <a:gd name="connsiteX126" fmla="*/ 997527 w 1824756"/>
              <a:gd name="connsiteY126" fmla="*/ 2226098 h 4313516"/>
              <a:gd name="connsiteX127" fmla="*/ 775854 w 1824756"/>
              <a:gd name="connsiteY127" fmla="*/ 2216861 h 4313516"/>
              <a:gd name="connsiteX128" fmla="*/ 757382 w 1824756"/>
              <a:gd name="connsiteY128" fmla="*/ 2189152 h 4313516"/>
              <a:gd name="connsiteX129" fmla="*/ 729672 w 1824756"/>
              <a:gd name="connsiteY129" fmla="*/ 2161443 h 4313516"/>
              <a:gd name="connsiteX130" fmla="*/ 720436 w 1824756"/>
              <a:gd name="connsiteY130" fmla="*/ 2133734 h 4313516"/>
              <a:gd name="connsiteX131" fmla="*/ 665018 w 1824756"/>
              <a:gd name="connsiteY131" fmla="*/ 2078316 h 4313516"/>
              <a:gd name="connsiteX132" fmla="*/ 637309 w 1824756"/>
              <a:gd name="connsiteY132" fmla="*/ 2041371 h 4313516"/>
              <a:gd name="connsiteX133" fmla="*/ 600363 w 1824756"/>
              <a:gd name="connsiteY133" fmla="*/ 1949007 h 4313516"/>
              <a:gd name="connsiteX134" fmla="*/ 581891 w 1824756"/>
              <a:gd name="connsiteY134" fmla="*/ 1921298 h 4313516"/>
              <a:gd name="connsiteX135" fmla="*/ 554182 w 1824756"/>
              <a:gd name="connsiteY135" fmla="*/ 1893589 h 4313516"/>
              <a:gd name="connsiteX136" fmla="*/ 517236 w 1824756"/>
              <a:gd name="connsiteY136" fmla="*/ 1838171 h 4313516"/>
              <a:gd name="connsiteX137" fmla="*/ 489527 w 1824756"/>
              <a:gd name="connsiteY137" fmla="*/ 1773516 h 4313516"/>
              <a:gd name="connsiteX138" fmla="*/ 471054 w 1824756"/>
              <a:gd name="connsiteY138" fmla="*/ 1745807 h 4313516"/>
              <a:gd name="connsiteX139" fmla="*/ 461818 w 1824756"/>
              <a:gd name="connsiteY139" fmla="*/ 1708861 h 4313516"/>
              <a:gd name="connsiteX140" fmla="*/ 452582 w 1824756"/>
              <a:gd name="connsiteY140" fmla="*/ 1625734 h 4313516"/>
              <a:gd name="connsiteX141" fmla="*/ 480291 w 1824756"/>
              <a:gd name="connsiteY141" fmla="*/ 1607261 h 4313516"/>
              <a:gd name="connsiteX142" fmla="*/ 517236 w 1824756"/>
              <a:gd name="connsiteY142" fmla="*/ 1598025 h 4313516"/>
              <a:gd name="connsiteX143" fmla="*/ 581891 w 1824756"/>
              <a:gd name="connsiteY143" fmla="*/ 1551843 h 4313516"/>
              <a:gd name="connsiteX144" fmla="*/ 637309 w 1824756"/>
              <a:gd name="connsiteY144" fmla="*/ 1514898 h 4313516"/>
              <a:gd name="connsiteX145" fmla="*/ 665018 w 1824756"/>
              <a:gd name="connsiteY145" fmla="*/ 1487189 h 4313516"/>
              <a:gd name="connsiteX146" fmla="*/ 683491 w 1824756"/>
              <a:gd name="connsiteY146" fmla="*/ 1450243 h 4313516"/>
              <a:gd name="connsiteX147" fmla="*/ 701963 w 1824756"/>
              <a:gd name="connsiteY147" fmla="*/ 1422534 h 4313516"/>
              <a:gd name="connsiteX148" fmla="*/ 692727 w 1824756"/>
              <a:gd name="connsiteY148" fmla="*/ 1348643 h 4313516"/>
              <a:gd name="connsiteX149" fmla="*/ 637309 w 1824756"/>
              <a:gd name="connsiteY149" fmla="*/ 1283989 h 4313516"/>
              <a:gd name="connsiteX150" fmla="*/ 591127 w 1824756"/>
              <a:gd name="connsiteY150" fmla="*/ 1228571 h 4313516"/>
              <a:gd name="connsiteX151" fmla="*/ 581891 w 1824756"/>
              <a:gd name="connsiteY151" fmla="*/ 1200861 h 4313516"/>
              <a:gd name="connsiteX152" fmla="*/ 554182 w 1824756"/>
              <a:gd name="connsiteY152" fmla="*/ 1136207 h 4313516"/>
              <a:gd name="connsiteX153" fmla="*/ 508000 w 1824756"/>
              <a:gd name="connsiteY153" fmla="*/ 1034607 h 4313516"/>
              <a:gd name="connsiteX154" fmla="*/ 471054 w 1824756"/>
              <a:gd name="connsiteY154" fmla="*/ 1006898 h 4313516"/>
              <a:gd name="connsiteX155" fmla="*/ 443345 w 1824756"/>
              <a:gd name="connsiteY155" fmla="*/ 997661 h 4313516"/>
              <a:gd name="connsiteX156" fmla="*/ 415636 w 1824756"/>
              <a:gd name="connsiteY156" fmla="*/ 979189 h 4313516"/>
              <a:gd name="connsiteX157" fmla="*/ 332509 w 1824756"/>
              <a:gd name="connsiteY157" fmla="*/ 886825 h 4313516"/>
              <a:gd name="connsiteX158" fmla="*/ 277091 w 1824756"/>
              <a:gd name="connsiteY158" fmla="*/ 840643 h 4313516"/>
              <a:gd name="connsiteX159" fmla="*/ 258618 w 1824756"/>
              <a:gd name="connsiteY159" fmla="*/ 812934 h 4313516"/>
              <a:gd name="connsiteX160" fmla="*/ 203200 w 1824756"/>
              <a:gd name="connsiteY160" fmla="*/ 757516 h 4313516"/>
              <a:gd name="connsiteX161" fmla="*/ 230909 w 1824756"/>
              <a:gd name="connsiteY161" fmla="*/ 489661 h 4313516"/>
              <a:gd name="connsiteX162" fmla="*/ 258618 w 1824756"/>
              <a:gd name="connsiteY162" fmla="*/ 461952 h 4313516"/>
              <a:gd name="connsiteX163" fmla="*/ 295563 w 1824756"/>
              <a:gd name="connsiteY163" fmla="*/ 406534 h 4313516"/>
              <a:gd name="connsiteX164" fmla="*/ 323272 w 1824756"/>
              <a:gd name="connsiteY164" fmla="*/ 314171 h 4313516"/>
              <a:gd name="connsiteX165" fmla="*/ 314036 w 1824756"/>
              <a:gd name="connsiteY165" fmla="*/ 277225 h 4313516"/>
              <a:gd name="connsiteX166" fmla="*/ 267854 w 1824756"/>
              <a:gd name="connsiteY166" fmla="*/ 267989 h 4313516"/>
              <a:gd name="connsiteX167" fmla="*/ 240145 w 1824756"/>
              <a:gd name="connsiteY167" fmla="*/ 249516 h 4313516"/>
              <a:gd name="connsiteX168" fmla="*/ 92363 w 1824756"/>
              <a:gd name="connsiteY168" fmla="*/ 267989 h 4313516"/>
              <a:gd name="connsiteX169" fmla="*/ 64654 w 1824756"/>
              <a:gd name="connsiteY169" fmla="*/ 286461 h 4313516"/>
              <a:gd name="connsiteX170" fmla="*/ 27709 w 1824756"/>
              <a:gd name="connsiteY170" fmla="*/ 304934 h 4313516"/>
              <a:gd name="connsiteX171" fmla="*/ 0 w 1824756"/>
              <a:gd name="connsiteY171" fmla="*/ 286461 h 431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1824756" h="4313516">
                <a:moveTo>
                  <a:pt x="0" y="286461"/>
                </a:moveTo>
                <a:cubicBezTo>
                  <a:pt x="9236" y="280304"/>
                  <a:pt x="20775" y="276657"/>
                  <a:pt x="27709" y="267989"/>
                </a:cubicBezTo>
                <a:cubicBezTo>
                  <a:pt x="37148" y="256191"/>
                  <a:pt x="39553" y="213277"/>
                  <a:pt x="46182" y="203334"/>
                </a:cubicBezTo>
                <a:cubicBezTo>
                  <a:pt x="52340" y="194098"/>
                  <a:pt x="65363" y="191968"/>
                  <a:pt x="73891" y="184861"/>
                </a:cubicBezTo>
                <a:cubicBezTo>
                  <a:pt x="83926" y="176499"/>
                  <a:pt x="92364" y="166388"/>
                  <a:pt x="101600" y="157152"/>
                </a:cubicBezTo>
                <a:cubicBezTo>
                  <a:pt x="121412" y="97715"/>
                  <a:pt x="95304" y="162270"/>
                  <a:pt x="138545" y="101734"/>
                </a:cubicBezTo>
                <a:cubicBezTo>
                  <a:pt x="146548" y="90530"/>
                  <a:pt x="149934" y="76596"/>
                  <a:pt x="157018" y="64789"/>
                </a:cubicBezTo>
                <a:cubicBezTo>
                  <a:pt x="168441" y="45752"/>
                  <a:pt x="193963" y="9371"/>
                  <a:pt x="193963" y="9371"/>
                </a:cubicBezTo>
                <a:cubicBezTo>
                  <a:pt x="231673" y="13561"/>
                  <a:pt x="341611" y="0"/>
                  <a:pt x="387927" y="46316"/>
                </a:cubicBezTo>
                <a:cubicBezTo>
                  <a:pt x="395776" y="54165"/>
                  <a:pt x="400242" y="64789"/>
                  <a:pt x="406400" y="74025"/>
                </a:cubicBezTo>
                <a:cubicBezTo>
                  <a:pt x="409479" y="89419"/>
                  <a:pt x="410672" y="105314"/>
                  <a:pt x="415636" y="120207"/>
                </a:cubicBezTo>
                <a:cubicBezTo>
                  <a:pt x="425537" y="149911"/>
                  <a:pt x="456304" y="189392"/>
                  <a:pt x="471054" y="212571"/>
                </a:cubicBezTo>
                <a:cubicBezTo>
                  <a:pt x="480692" y="227716"/>
                  <a:pt x="490045" y="243059"/>
                  <a:pt x="498763" y="258752"/>
                </a:cubicBezTo>
                <a:cubicBezTo>
                  <a:pt x="547733" y="346897"/>
                  <a:pt x="484328" y="239120"/>
                  <a:pt x="535709" y="341880"/>
                </a:cubicBezTo>
                <a:cubicBezTo>
                  <a:pt x="540673" y="351809"/>
                  <a:pt x="549218" y="359660"/>
                  <a:pt x="554182" y="369589"/>
                </a:cubicBezTo>
                <a:cubicBezTo>
                  <a:pt x="572534" y="406294"/>
                  <a:pt x="583254" y="450294"/>
                  <a:pt x="591127" y="489661"/>
                </a:cubicBezTo>
                <a:cubicBezTo>
                  <a:pt x="613941" y="603738"/>
                  <a:pt x="585965" y="461271"/>
                  <a:pt x="609600" y="591261"/>
                </a:cubicBezTo>
                <a:cubicBezTo>
                  <a:pt x="610433" y="595841"/>
                  <a:pt x="623837" y="665919"/>
                  <a:pt x="628072" y="674389"/>
                </a:cubicBezTo>
                <a:cubicBezTo>
                  <a:pt x="638685" y="695614"/>
                  <a:pt x="676063" y="733997"/>
                  <a:pt x="692727" y="748280"/>
                </a:cubicBezTo>
                <a:cubicBezTo>
                  <a:pt x="701155" y="755504"/>
                  <a:pt x="711908" y="759646"/>
                  <a:pt x="720436" y="766752"/>
                </a:cubicBezTo>
                <a:cubicBezTo>
                  <a:pt x="730471" y="775114"/>
                  <a:pt x="738228" y="785960"/>
                  <a:pt x="748145" y="794461"/>
                </a:cubicBezTo>
                <a:cubicBezTo>
                  <a:pt x="759833" y="804480"/>
                  <a:pt x="773070" y="812554"/>
                  <a:pt x="785091" y="822171"/>
                </a:cubicBezTo>
                <a:cubicBezTo>
                  <a:pt x="803868" y="837192"/>
                  <a:pt x="821062" y="854209"/>
                  <a:pt x="840509" y="868352"/>
                </a:cubicBezTo>
                <a:cubicBezTo>
                  <a:pt x="855028" y="878911"/>
                  <a:pt x="872329" y="885290"/>
                  <a:pt x="886691" y="896061"/>
                </a:cubicBezTo>
                <a:cubicBezTo>
                  <a:pt x="897141" y="903898"/>
                  <a:pt x="904365" y="915409"/>
                  <a:pt x="914400" y="923771"/>
                </a:cubicBezTo>
                <a:cubicBezTo>
                  <a:pt x="938271" y="943663"/>
                  <a:pt x="942050" y="942223"/>
                  <a:pt x="969818" y="951480"/>
                </a:cubicBezTo>
                <a:cubicBezTo>
                  <a:pt x="979054" y="963795"/>
                  <a:pt x="989890" y="975059"/>
                  <a:pt x="997527" y="988425"/>
                </a:cubicBezTo>
                <a:cubicBezTo>
                  <a:pt x="1020884" y="1029299"/>
                  <a:pt x="988597" y="1007281"/>
                  <a:pt x="1025236" y="1053080"/>
                </a:cubicBezTo>
                <a:cubicBezTo>
                  <a:pt x="1041556" y="1073480"/>
                  <a:pt x="1068971" y="1085132"/>
                  <a:pt x="1080654" y="1108498"/>
                </a:cubicBezTo>
                <a:cubicBezTo>
                  <a:pt x="1091947" y="1131083"/>
                  <a:pt x="1101281" y="1153569"/>
                  <a:pt x="1117600" y="1173152"/>
                </a:cubicBezTo>
                <a:cubicBezTo>
                  <a:pt x="1125962" y="1183187"/>
                  <a:pt x="1136947" y="1190826"/>
                  <a:pt x="1145309" y="1200861"/>
                </a:cubicBezTo>
                <a:cubicBezTo>
                  <a:pt x="1152416" y="1209389"/>
                  <a:pt x="1156356" y="1220320"/>
                  <a:pt x="1163782" y="1228571"/>
                </a:cubicBezTo>
                <a:cubicBezTo>
                  <a:pt x="1184171" y="1251225"/>
                  <a:pt x="1211530" y="1267866"/>
                  <a:pt x="1228436" y="1293225"/>
                </a:cubicBezTo>
                <a:cubicBezTo>
                  <a:pt x="1234594" y="1302461"/>
                  <a:pt x="1238555" y="1313624"/>
                  <a:pt x="1246909" y="1320934"/>
                </a:cubicBezTo>
                <a:cubicBezTo>
                  <a:pt x="1318383" y="1383474"/>
                  <a:pt x="1283576" y="1331386"/>
                  <a:pt x="1330036" y="1385589"/>
                </a:cubicBezTo>
                <a:cubicBezTo>
                  <a:pt x="1360614" y="1421263"/>
                  <a:pt x="1351076" y="1421594"/>
                  <a:pt x="1385454" y="1450243"/>
                </a:cubicBezTo>
                <a:cubicBezTo>
                  <a:pt x="1428211" y="1485874"/>
                  <a:pt x="1400396" y="1449203"/>
                  <a:pt x="1440872" y="1496425"/>
                </a:cubicBezTo>
                <a:cubicBezTo>
                  <a:pt x="1450891" y="1508113"/>
                  <a:pt x="1457697" y="1522486"/>
                  <a:pt x="1468582" y="1533371"/>
                </a:cubicBezTo>
                <a:cubicBezTo>
                  <a:pt x="1496541" y="1561330"/>
                  <a:pt x="1501532" y="1559748"/>
                  <a:pt x="1533236" y="1570316"/>
                </a:cubicBezTo>
                <a:cubicBezTo>
                  <a:pt x="1596503" y="1633583"/>
                  <a:pt x="1566917" y="1611243"/>
                  <a:pt x="1616363" y="1644207"/>
                </a:cubicBezTo>
                <a:cubicBezTo>
                  <a:pt x="1628678" y="1662680"/>
                  <a:pt x="1646288" y="1678563"/>
                  <a:pt x="1653309" y="1699625"/>
                </a:cubicBezTo>
                <a:cubicBezTo>
                  <a:pt x="1659467" y="1718098"/>
                  <a:pt x="1666187" y="1736392"/>
                  <a:pt x="1671782" y="1755043"/>
                </a:cubicBezTo>
                <a:cubicBezTo>
                  <a:pt x="1706586" y="1871058"/>
                  <a:pt x="1659205" y="1726548"/>
                  <a:pt x="1690254" y="1819698"/>
                </a:cubicBezTo>
                <a:cubicBezTo>
                  <a:pt x="1693333" y="1844328"/>
                  <a:pt x="1694290" y="1869318"/>
                  <a:pt x="1699491" y="1893589"/>
                </a:cubicBezTo>
                <a:cubicBezTo>
                  <a:pt x="1703571" y="1912629"/>
                  <a:pt x="1710293" y="1931110"/>
                  <a:pt x="1717963" y="1949007"/>
                </a:cubicBezTo>
                <a:cubicBezTo>
                  <a:pt x="1729960" y="1977000"/>
                  <a:pt x="1747598" y="2021649"/>
                  <a:pt x="1764145" y="2050607"/>
                </a:cubicBezTo>
                <a:cubicBezTo>
                  <a:pt x="1769653" y="2060245"/>
                  <a:pt x="1776460" y="2069080"/>
                  <a:pt x="1782618" y="2078316"/>
                </a:cubicBezTo>
                <a:cubicBezTo>
                  <a:pt x="1805387" y="2214936"/>
                  <a:pt x="1801830" y="2182139"/>
                  <a:pt x="1810327" y="2420061"/>
                </a:cubicBezTo>
                <a:lnTo>
                  <a:pt x="1819563" y="2678680"/>
                </a:lnTo>
                <a:cubicBezTo>
                  <a:pt x="1816484" y="2734098"/>
                  <a:pt x="1824756" y="2791339"/>
                  <a:pt x="1810327" y="2844934"/>
                </a:cubicBezTo>
                <a:cubicBezTo>
                  <a:pt x="1802323" y="2874663"/>
                  <a:pt x="1768678" y="2891287"/>
                  <a:pt x="1754909" y="2918825"/>
                </a:cubicBezTo>
                <a:cubicBezTo>
                  <a:pt x="1727728" y="2973187"/>
                  <a:pt x="1740790" y="2942709"/>
                  <a:pt x="1717963" y="3011189"/>
                </a:cubicBezTo>
                <a:cubicBezTo>
                  <a:pt x="1714884" y="3041977"/>
                  <a:pt x="1718511" y="3074199"/>
                  <a:pt x="1708727" y="3103552"/>
                </a:cubicBezTo>
                <a:cubicBezTo>
                  <a:pt x="1705217" y="3114083"/>
                  <a:pt x="1689546" y="3114918"/>
                  <a:pt x="1681018" y="3122025"/>
                </a:cubicBezTo>
                <a:cubicBezTo>
                  <a:pt x="1634893" y="3160462"/>
                  <a:pt x="1674296" y="3142738"/>
                  <a:pt x="1625600" y="3158971"/>
                </a:cubicBezTo>
                <a:cubicBezTo>
                  <a:pt x="1605172" y="3179399"/>
                  <a:pt x="1595902" y="3192292"/>
                  <a:pt x="1570182" y="3205152"/>
                </a:cubicBezTo>
                <a:cubicBezTo>
                  <a:pt x="1493702" y="3243392"/>
                  <a:pt x="1594171" y="3179924"/>
                  <a:pt x="1514763" y="3232861"/>
                </a:cubicBezTo>
                <a:cubicBezTo>
                  <a:pt x="1505527" y="3245176"/>
                  <a:pt x="1493938" y="3256038"/>
                  <a:pt x="1487054" y="3269807"/>
                </a:cubicBezTo>
                <a:cubicBezTo>
                  <a:pt x="1421111" y="3401697"/>
                  <a:pt x="1504445" y="3271431"/>
                  <a:pt x="1450109" y="3352934"/>
                </a:cubicBezTo>
                <a:cubicBezTo>
                  <a:pt x="1453188" y="3396037"/>
                  <a:pt x="1459345" y="3439030"/>
                  <a:pt x="1459345" y="3482243"/>
                </a:cubicBezTo>
                <a:cubicBezTo>
                  <a:pt x="1459345" y="3516249"/>
                  <a:pt x="1454704" y="3550149"/>
                  <a:pt x="1450109" y="3583843"/>
                </a:cubicBezTo>
                <a:cubicBezTo>
                  <a:pt x="1445458" y="3617949"/>
                  <a:pt x="1438387" y="3651690"/>
                  <a:pt x="1431636" y="3685443"/>
                </a:cubicBezTo>
                <a:cubicBezTo>
                  <a:pt x="1429146" y="3697891"/>
                  <a:pt x="1426857" y="3710503"/>
                  <a:pt x="1422400" y="3722389"/>
                </a:cubicBezTo>
                <a:cubicBezTo>
                  <a:pt x="1417566" y="3735281"/>
                  <a:pt x="1409351" y="3746679"/>
                  <a:pt x="1403927" y="3759334"/>
                </a:cubicBezTo>
                <a:cubicBezTo>
                  <a:pt x="1374662" y="3827617"/>
                  <a:pt x="1429755" y="3734447"/>
                  <a:pt x="1357745" y="3842461"/>
                </a:cubicBezTo>
                <a:lnTo>
                  <a:pt x="1339272" y="3870171"/>
                </a:lnTo>
                <a:lnTo>
                  <a:pt x="1320800" y="3897880"/>
                </a:lnTo>
                <a:cubicBezTo>
                  <a:pt x="1289844" y="4021695"/>
                  <a:pt x="1346890" y="3783521"/>
                  <a:pt x="1302327" y="4110316"/>
                </a:cubicBezTo>
                <a:cubicBezTo>
                  <a:pt x="1300827" y="4121315"/>
                  <a:pt x="1290961" y="4129497"/>
                  <a:pt x="1283854" y="4138025"/>
                </a:cubicBezTo>
                <a:cubicBezTo>
                  <a:pt x="1266124" y="4159301"/>
                  <a:pt x="1255967" y="4171530"/>
                  <a:pt x="1228436" y="4174971"/>
                </a:cubicBezTo>
                <a:cubicBezTo>
                  <a:pt x="1188603" y="4179950"/>
                  <a:pt x="1148355" y="4180730"/>
                  <a:pt x="1108363" y="4184207"/>
                </a:cubicBezTo>
                <a:cubicBezTo>
                  <a:pt x="1020938" y="4191809"/>
                  <a:pt x="1027914" y="4191741"/>
                  <a:pt x="951345" y="4202680"/>
                </a:cubicBezTo>
                <a:cubicBezTo>
                  <a:pt x="935951" y="4208837"/>
                  <a:pt x="920314" y="4214418"/>
                  <a:pt x="905163" y="4221152"/>
                </a:cubicBezTo>
                <a:cubicBezTo>
                  <a:pt x="836678" y="4251590"/>
                  <a:pt x="897425" y="4229890"/>
                  <a:pt x="840509" y="4248861"/>
                </a:cubicBezTo>
                <a:cubicBezTo>
                  <a:pt x="837430" y="4258098"/>
                  <a:pt x="838157" y="4269686"/>
                  <a:pt x="831272" y="4276571"/>
                </a:cubicBezTo>
                <a:cubicBezTo>
                  <a:pt x="815573" y="4292270"/>
                  <a:pt x="775854" y="4313516"/>
                  <a:pt x="775854" y="4313516"/>
                </a:cubicBezTo>
                <a:cubicBezTo>
                  <a:pt x="753316" y="4306004"/>
                  <a:pt x="738342" y="4303713"/>
                  <a:pt x="720436" y="4285807"/>
                </a:cubicBezTo>
                <a:cubicBezTo>
                  <a:pt x="712587" y="4277958"/>
                  <a:pt x="710317" y="4265408"/>
                  <a:pt x="701963" y="4258098"/>
                </a:cubicBezTo>
                <a:cubicBezTo>
                  <a:pt x="672238" y="4232089"/>
                  <a:pt x="643364" y="4219562"/>
                  <a:pt x="609600" y="4202680"/>
                </a:cubicBezTo>
                <a:cubicBezTo>
                  <a:pt x="588048" y="4205759"/>
                  <a:pt x="565158" y="4203831"/>
                  <a:pt x="544945" y="4211916"/>
                </a:cubicBezTo>
                <a:cubicBezTo>
                  <a:pt x="532817" y="4216767"/>
                  <a:pt x="528104" y="4232379"/>
                  <a:pt x="517236" y="4239625"/>
                </a:cubicBezTo>
                <a:cubicBezTo>
                  <a:pt x="509135" y="4245025"/>
                  <a:pt x="498763" y="4245782"/>
                  <a:pt x="489527" y="4248861"/>
                </a:cubicBezTo>
                <a:cubicBezTo>
                  <a:pt x="483369" y="4258098"/>
                  <a:pt x="479722" y="4269636"/>
                  <a:pt x="471054" y="4276571"/>
                </a:cubicBezTo>
                <a:cubicBezTo>
                  <a:pt x="461587" y="4284144"/>
                  <a:pt x="399462" y="4294583"/>
                  <a:pt x="397163" y="4295043"/>
                </a:cubicBezTo>
                <a:cubicBezTo>
                  <a:pt x="357139" y="4291964"/>
                  <a:pt x="315878" y="4296150"/>
                  <a:pt x="277091" y="4285807"/>
                </a:cubicBezTo>
                <a:cubicBezTo>
                  <a:pt x="266365" y="4282947"/>
                  <a:pt x="266467" y="4265947"/>
                  <a:pt x="258618" y="4258098"/>
                </a:cubicBezTo>
                <a:cubicBezTo>
                  <a:pt x="250769" y="4250249"/>
                  <a:pt x="240145" y="4245783"/>
                  <a:pt x="230909" y="4239625"/>
                </a:cubicBezTo>
                <a:cubicBezTo>
                  <a:pt x="218594" y="4221152"/>
                  <a:pt x="192486" y="4206359"/>
                  <a:pt x="193963" y="4184207"/>
                </a:cubicBezTo>
                <a:cubicBezTo>
                  <a:pt x="197042" y="4138025"/>
                  <a:pt x="193159" y="4090843"/>
                  <a:pt x="203200" y="4045661"/>
                </a:cubicBezTo>
                <a:cubicBezTo>
                  <a:pt x="208896" y="4020027"/>
                  <a:pt x="261602" y="4005288"/>
                  <a:pt x="277091" y="3999480"/>
                </a:cubicBezTo>
                <a:cubicBezTo>
                  <a:pt x="298665" y="3991390"/>
                  <a:pt x="358514" y="3973959"/>
                  <a:pt x="369454" y="3971771"/>
                </a:cubicBezTo>
                <a:cubicBezTo>
                  <a:pt x="393794" y="3966903"/>
                  <a:pt x="418631" y="3964851"/>
                  <a:pt x="443345" y="3962534"/>
                </a:cubicBezTo>
                <a:cubicBezTo>
                  <a:pt x="517168" y="3955613"/>
                  <a:pt x="591127" y="3950219"/>
                  <a:pt x="665018" y="3944061"/>
                </a:cubicBezTo>
                <a:cubicBezTo>
                  <a:pt x="671176" y="3934825"/>
                  <a:pt x="678527" y="3926281"/>
                  <a:pt x="683491" y="3916352"/>
                </a:cubicBezTo>
                <a:cubicBezTo>
                  <a:pt x="696503" y="3890328"/>
                  <a:pt x="694725" y="3844873"/>
                  <a:pt x="729672" y="3833225"/>
                </a:cubicBezTo>
                <a:lnTo>
                  <a:pt x="757382" y="3823989"/>
                </a:lnTo>
                <a:cubicBezTo>
                  <a:pt x="766618" y="3814753"/>
                  <a:pt x="774641" y="3804117"/>
                  <a:pt x="785091" y="3796280"/>
                </a:cubicBezTo>
                <a:cubicBezTo>
                  <a:pt x="808393" y="3778803"/>
                  <a:pt x="847849" y="3763776"/>
                  <a:pt x="868218" y="3740861"/>
                </a:cubicBezTo>
                <a:cubicBezTo>
                  <a:pt x="882968" y="3724267"/>
                  <a:pt x="905163" y="3685443"/>
                  <a:pt x="905163" y="3685443"/>
                </a:cubicBezTo>
                <a:cubicBezTo>
                  <a:pt x="927450" y="3551733"/>
                  <a:pt x="900899" y="3723121"/>
                  <a:pt x="923636" y="3473007"/>
                </a:cubicBezTo>
                <a:cubicBezTo>
                  <a:pt x="926326" y="3443418"/>
                  <a:pt x="936370" y="3418573"/>
                  <a:pt x="942109" y="3389880"/>
                </a:cubicBezTo>
                <a:cubicBezTo>
                  <a:pt x="945782" y="3371516"/>
                  <a:pt x="944390" y="3351849"/>
                  <a:pt x="951345" y="3334461"/>
                </a:cubicBezTo>
                <a:cubicBezTo>
                  <a:pt x="957062" y="3320168"/>
                  <a:pt x="970895" y="3310570"/>
                  <a:pt x="979054" y="3297516"/>
                </a:cubicBezTo>
                <a:cubicBezTo>
                  <a:pt x="1019579" y="3232677"/>
                  <a:pt x="972412" y="3285687"/>
                  <a:pt x="1025236" y="3232861"/>
                </a:cubicBezTo>
                <a:cubicBezTo>
                  <a:pt x="1031394" y="3217467"/>
                  <a:pt x="1037887" y="3202204"/>
                  <a:pt x="1043709" y="3186680"/>
                </a:cubicBezTo>
                <a:cubicBezTo>
                  <a:pt x="1047128" y="3177564"/>
                  <a:pt x="1049527" y="3168087"/>
                  <a:pt x="1052945" y="3158971"/>
                </a:cubicBezTo>
                <a:cubicBezTo>
                  <a:pt x="1058767" y="3143447"/>
                  <a:pt x="1065596" y="3128313"/>
                  <a:pt x="1071418" y="3112789"/>
                </a:cubicBezTo>
                <a:cubicBezTo>
                  <a:pt x="1098093" y="3041657"/>
                  <a:pt x="1060789" y="3135441"/>
                  <a:pt x="1089891" y="3048134"/>
                </a:cubicBezTo>
                <a:cubicBezTo>
                  <a:pt x="1095134" y="3032405"/>
                  <a:pt x="1102206" y="3017346"/>
                  <a:pt x="1108363" y="3001952"/>
                </a:cubicBezTo>
                <a:cubicBezTo>
                  <a:pt x="1135171" y="2814307"/>
                  <a:pt x="1101184" y="3048625"/>
                  <a:pt x="1126836" y="2881880"/>
                </a:cubicBezTo>
                <a:cubicBezTo>
                  <a:pt x="1130146" y="2860363"/>
                  <a:pt x="1132493" y="2838699"/>
                  <a:pt x="1136072" y="2817225"/>
                </a:cubicBezTo>
                <a:cubicBezTo>
                  <a:pt x="1142070" y="2781237"/>
                  <a:pt x="1147339" y="2738902"/>
                  <a:pt x="1182254" y="2715625"/>
                </a:cubicBezTo>
                <a:cubicBezTo>
                  <a:pt x="1221419" y="2689514"/>
                  <a:pt x="1200034" y="2702116"/>
                  <a:pt x="1246909" y="2678680"/>
                </a:cubicBezTo>
                <a:cubicBezTo>
                  <a:pt x="1259224" y="2660207"/>
                  <a:pt x="1265381" y="2635576"/>
                  <a:pt x="1283854" y="2623261"/>
                </a:cubicBezTo>
                <a:cubicBezTo>
                  <a:pt x="1305949" y="2608531"/>
                  <a:pt x="1323109" y="2599709"/>
                  <a:pt x="1339272" y="2577080"/>
                </a:cubicBezTo>
                <a:cubicBezTo>
                  <a:pt x="1347275" y="2565876"/>
                  <a:pt x="1350914" y="2552089"/>
                  <a:pt x="1357745" y="2540134"/>
                </a:cubicBezTo>
                <a:cubicBezTo>
                  <a:pt x="1363253" y="2530496"/>
                  <a:pt x="1370060" y="2521661"/>
                  <a:pt x="1376218" y="2512425"/>
                </a:cubicBezTo>
                <a:cubicBezTo>
                  <a:pt x="1386856" y="2448592"/>
                  <a:pt x="1393404" y="2439118"/>
                  <a:pt x="1376218" y="2364643"/>
                </a:cubicBezTo>
                <a:cubicBezTo>
                  <a:pt x="1373722" y="2353827"/>
                  <a:pt x="1366413" y="2343869"/>
                  <a:pt x="1357745" y="2336934"/>
                </a:cubicBezTo>
                <a:cubicBezTo>
                  <a:pt x="1350142" y="2330852"/>
                  <a:pt x="1338744" y="2332052"/>
                  <a:pt x="1330036" y="2327698"/>
                </a:cubicBezTo>
                <a:cubicBezTo>
                  <a:pt x="1313979" y="2319670"/>
                  <a:pt x="1299078" y="2309504"/>
                  <a:pt x="1283854" y="2299989"/>
                </a:cubicBezTo>
                <a:cubicBezTo>
                  <a:pt x="1274441" y="2294106"/>
                  <a:pt x="1266855" y="2284437"/>
                  <a:pt x="1256145" y="2281516"/>
                </a:cubicBezTo>
                <a:cubicBezTo>
                  <a:pt x="1232198" y="2274985"/>
                  <a:pt x="1206787" y="2276054"/>
                  <a:pt x="1182254" y="2272280"/>
                </a:cubicBezTo>
                <a:cubicBezTo>
                  <a:pt x="1166738" y="2269893"/>
                  <a:pt x="1151218" y="2267174"/>
                  <a:pt x="1136072" y="2263043"/>
                </a:cubicBezTo>
                <a:cubicBezTo>
                  <a:pt x="1117286" y="2257920"/>
                  <a:pt x="1099861" y="2247772"/>
                  <a:pt x="1080654" y="2244571"/>
                </a:cubicBezTo>
                <a:cubicBezTo>
                  <a:pt x="1062181" y="2241492"/>
                  <a:pt x="1043518" y="2239397"/>
                  <a:pt x="1025236" y="2235334"/>
                </a:cubicBezTo>
                <a:cubicBezTo>
                  <a:pt x="1015732" y="2233222"/>
                  <a:pt x="1007236" y="2226817"/>
                  <a:pt x="997527" y="2226098"/>
                </a:cubicBezTo>
                <a:cubicBezTo>
                  <a:pt x="923774" y="2220635"/>
                  <a:pt x="849745" y="2219940"/>
                  <a:pt x="775854" y="2216861"/>
                </a:cubicBezTo>
                <a:cubicBezTo>
                  <a:pt x="769697" y="2207625"/>
                  <a:pt x="764488" y="2197680"/>
                  <a:pt x="757382" y="2189152"/>
                </a:cubicBezTo>
                <a:cubicBezTo>
                  <a:pt x="749020" y="2179117"/>
                  <a:pt x="736918" y="2172311"/>
                  <a:pt x="729672" y="2161443"/>
                </a:cubicBezTo>
                <a:cubicBezTo>
                  <a:pt x="724271" y="2153342"/>
                  <a:pt x="726413" y="2141419"/>
                  <a:pt x="720436" y="2133734"/>
                </a:cubicBezTo>
                <a:cubicBezTo>
                  <a:pt x="704397" y="2113113"/>
                  <a:pt x="680693" y="2099215"/>
                  <a:pt x="665018" y="2078316"/>
                </a:cubicBezTo>
                <a:lnTo>
                  <a:pt x="637309" y="2041371"/>
                </a:lnTo>
                <a:cubicBezTo>
                  <a:pt x="622168" y="1995949"/>
                  <a:pt x="622109" y="1987063"/>
                  <a:pt x="600363" y="1949007"/>
                </a:cubicBezTo>
                <a:cubicBezTo>
                  <a:pt x="594856" y="1939369"/>
                  <a:pt x="588997" y="1929826"/>
                  <a:pt x="581891" y="1921298"/>
                </a:cubicBezTo>
                <a:cubicBezTo>
                  <a:pt x="573529" y="1911263"/>
                  <a:pt x="563418" y="1902825"/>
                  <a:pt x="554182" y="1893589"/>
                </a:cubicBezTo>
                <a:cubicBezTo>
                  <a:pt x="534367" y="1834148"/>
                  <a:pt x="560479" y="1898711"/>
                  <a:pt x="517236" y="1838171"/>
                </a:cubicBezTo>
                <a:cubicBezTo>
                  <a:pt x="485200" y="1793320"/>
                  <a:pt x="509629" y="1813720"/>
                  <a:pt x="489527" y="1773516"/>
                </a:cubicBezTo>
                <a:cubicBezTo>
                  <a:pt x="484563" y="1763587"/>
                  <a:pt x="477212" y="1755043"/>
                  <a:pt x="471054" y="1745807"/>
                </a:cubicBezTo>
                <a:cubicBezTo>
                  <a:pt x="467975" y="1733492"/>
                  <a:pt x="466275" y="1720747"/>
                  <a:pt x="461818" y="1708861"/>
                </a:cubicBezTo>
                <a:cubicBezTo>
                  <a:pt x="447876" y="1671682"/>
                  <a:pt x="427473" y="1669674"/>
                  <a:pt x="452582" y="1625734"/>
                </a:cubicBezTo>
                <a:cubicBezTo>
                  <a:pt x="458090" y="1616096"/>
                  <a:pt x="470088" y="1611634"/>
                  <a:pt x="480291" y="1607261"/>
                </a:cubicBezTo>
                <a:cubicBezTo>
                  <a:pt x="491959" y="1602261"/>
                  <a:pt x="504921" y="1601104"/>
                  <a:pt x="517236" y="1598025"/>
                </a:cubicBezTo>
                <a:cubicBezTo>
                  <a:pt x="589280" y="1525981"/>
                  <a:pt x="496791" y="1612629"/>
                  <a:pt x="581891" y="1551843"/>
                </a:cubicBezTo>
                <a:cubicBezTo>
                  <a:pt x="642429" y="1508602"/>
                  <a:pt x="577870" y="1534710"/>
                  <a:pt x="637309" y="1514898"/>
                </a:cubicBezTo>
                <a:cubicBezTo>
                  <a:pt x="646545" y="1505662"/>
                  <a:pt x="657426" y="1497818"/>
                  <a:pt x="665018" y="1487189"/>
                </a:cubicBezTo>
                <a:cubicBezTo>
                  <a:pt x="673021" y="1475985"/>
                  <a:pt x="676660" y="1462198"/>
                  <a:pt x="683491" y="1450243"/>
                </a:cubicBezTo>
                <a:cubicBezTo>
                  <a:pt x="688998" y="1440605"/>
                  <a:pt x="695806" y="1431770"/>
                  <a:pt x="701963" y="1422534"/>
                </a:cubicBezTo>
                <a:cubicBezTo>
                  <a:pt x="698884" y="1397904"/>
                  <a:pt x="699258" y="1372590"/>
                  <a:pt x="692727" y="1348643"/>
                </a:cubicBezTo>
                <a:cubicBezTo>
                  <a:pt x="687073" y="1327911"/>
                  <a:pt x="646835" y="1295103"/>
                  <a:pt x="637309" y="1283989"/>
                </a:cubicBezTo>
                <a:cubicBezTo>
                  <a:pt x="560154" y="1193976"/>
                  <a:pt x="687210" y="1324654"/>
                  <a:pt x="591127" y="1228571"/>
                </a:cubicBezTo>
                <a:cubicBezTo>
                  <a:pt x="588048" y="1219334"/>
                  <a:pt x="585726" y="1209810"/>
                  <a:pt x="581891" y="1200861"/>
                </a:cubicBezTo>
                <a:cubicBezTo>
                  <a:pt x="566027" y="1163845"/>
                  <a:pt x="562848" y="1170871"/>
                  <a:pt x="554182" y="1136207"/>
                </a:cubicBezTo>
                <a:cubicBezTo>
                  <a:pt x="543860" y="1094919"/>
                  <a:pt x="549030" y="1065379"/>
                  <a:pt x="508000" y="1034607"/>
                </a:cubicBezTo>
                <a:cubicBezTo>
                  <a:pt x="495685" y="1025371"/>
                  <a:pt x="484420" y="1014536"/>
                  <a:pt x="471054" y="1006898"/>
                </a:cubicBezTo>
                <a:cubicBezTo>
                  <a:pt x="462601" y="1002068"/>
                  <a:pt x="452053" y="1002015"/>
                  <a:pt x="443345" y="997661"/>
                </a:cubicBezTo>
                <a:cubicBezTo>
                  <a:pt x="433416" y="992697"/>
                  <a:pt x="424872" y="985346"/>
                  <a:pt x="415636" y="979189"/>
                </a:cubicBezTo>
                <a:cubicBezTo>
                  <a:pt x="390820" y="941965"/>
                  <a:pt x="376009" y="915826"/>
                  <a:pt x="332509" y="886825"/>
                </a:cubicBezTo>
                <a:cubicBezTo>
                  <a:pt x="305264" y="868661"/>
                  <a:pt x="299315" y="867312"/>
                  <a:pt x="277091" y="840643"/>
                </a:cubicBezTo>
                <a:cubicBezTo>
                  <a:pt x="269984" y="832115"/>
                  <a:pt x="265993" y="821231"/>
                  <a:pt x="258618" y="812934"/>
                </a:cubicBezTo>
                <a:cubicBezTo>
                  <a:pt x="241262" y="793408"/>
                  <a:pt x="203200" y="757516"/>
                  <a:pt x="203200" y="757516"/>
                </a:cubicBezTo>
                <a:cubicBezTo>
                  <a:pt x="204858" y="719381"/>
                  <a:pt x="192336" y="559092"/>
                  <a:pt x="230909" y="489661"/>
                </a:cubicBezTo>
                <a:cubicBezTo>
                  <a:pt x="237253" y="478243"/>
                  <a:pt x="249382" y="471188"/>
                  <a:pt x="258618" y="461952"/>
                </a:cubicBezTo>
                <a:cubicBezTo>
                  <a:pt x="289172" y="370287"/>
                  <a:pt x="237910" y="510308"/>
                  <a:pt x="295563" y="406534"/>
                </a:cubicBezTo>
                <a:cubicBezTo>
                  <a:pt x="305786" y="388133"/>
                  <a:pt x="317309" y="338024"/>
                  <a:pt x="323272" y="314171"/>
                </a:cubicBezTo>
                <a:cubicBezTo>
                  <a:pt x="320193" y="301856"/>
                  <a:pt x="323788" y="285352"/>
                  <a:pt x="314036" y="277225"/>
                </a:cubicBezTo>
                <a:cubicBezTo>
                  <a:pt x="301976" y="267175"/>
                  <a:pt x="282553" y="273501"/>
                  <a:pt x="267854" y="267989"/>
                </a:cubicBezTo>
                <a:cubicBezTo>
                  <a:pt x="257460" y="264091"/>
                  <a:pt x="249381" y="255674"/>
                  <a:pt x="240145" y="249516"/>
                </a:cubicBezTo>
                <a:cubicBezTo>
                  <a:pt x="226788" y="250629"/>
                  <a:pt x="127566" y="252902"/>
                  <a:pt x="92363" y="267989"/>
                </a:cubicBezTo>
                <a:cubicBezTo>
                  <a:pt x="82160" y="272362"/>
                  <a:pt x="74292" y="280954"/>
                  <a:pt x="64654" y="286461"/>
                </a:cubicBezTo>
                <a:cubicBezTo>
                  <a:pt x="52699" y="293292"/>
                  <a:pt x="40024" y="298776"/>
                  <a:pt x="27709" y="304934"/>
                </a:cubicBezTo>
                <a:lnTo>
                  <a:pt x="0" y="28646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0"/>
            <a:ext cx="7143800" cy="6643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pic>
        <p:nvPicPr>
          <p:cNvPr id="2050" name="Picture 2" descr="J:\урок\Pangea_animation_0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04" y="214290"/>
            <a:ext cx="7358114" cy="5886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pic>
        <p:nvPicPr>
          <p:cNvPr id="1026" name="Picture 2" descr="J:\урок\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18714" y="142852"/>
            <a:ext cx="7468878" cy="5929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428604"/>
            <a:ext cx="6858048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428604"/>
            <a:ext cx="7286676" cy="542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214290"/>
            <a:ext cx="7143799" cy="5857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2428868"/>
            <a:ext cx="8178223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214546" y="857232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Выполни таблицу: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2285992"/>
            <a:ext cx="8014883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857232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 таблицу: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3042" y="357166"/>
            <a:ext cx="6286544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Вопрос: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почему тектоническое строение, рельеф и полезные ископаемые Австралии мы изучаем на одном уроке?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5" descr="E:\Picts\2_au\tou3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4714884"/>
            <a:ext cx="3643312" cy="1874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E:\Picts\2_au\wat3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3857628"/>
            <a:ext cx="3571875" cy="2071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57356" y="357166"/>
            <a:ext cx="6286544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Критерии оценивания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уроке:</a:t>
            </a: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1857364"/>
            <a:ext cx="6286544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8-10 жетонов – оценка «5»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5-7 жетонов – оценка «4»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2-5 жетонов – оценка «3»</a:t>
            </a: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0232" y="1714488"/>
            <a:ext cx="6858048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 правильных ответов </a:t>
            </a:r>
            <a:r>
              <a:rPr lang="ru-RU" sz="40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оценка «5»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5-6 правильных ответов – </a:t>
            </a:r>
            <a:r>
              <a:rPr lang="ru-RU" sz="40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оценка «4»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правильных ответа – </a:t>
            </a:r>
            <a:r>
              <a:rPr lang="ru-RU" sz="40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оценка «3»</a:t>
            </a: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357166"/>
            <a:ext cx="6286544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Критерии оценивания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теста:</a:t>
            </a: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57356" y="357166"/>
            <a:ext cx="6286544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Критерии оценивания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уроке:</a:t>
            </a: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1857364"/>
            <a:ext cx="6286544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8-10 жетонов – оценка «5»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5-7 жетонов – оценка «4»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2-5 жетонов – оценка «3»</a:t>
            </a: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3042" y="357166"/>
            <a:ext cx="6286544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задание: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подготовить доклад на темы: «Внутренние воды» и «Природные зоны Австралии»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2857496"/>
            <a:ext cx="2714644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15272" y="2214554"/>
            <a:ext cx="1285884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84" y="4214818"/>
            <a:ext cx="2714644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4071942"/>
            <a:ext cx="2786082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548249" y="785794"/>
          <a:ext cx="7393833" cy="5572164"/>
        </p:xfrm>
        <a:graphic>
          <a:graphicData uri="http://schemas.openxmlformats.org/presentationml/2006/ole">
            <p:oleObj spid="_x0000_s1025" name="Слайд" r:id="rId4" imgW="4570530" imgH="3427543" progId="PowerPoint.Slide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034" y="3071810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урок!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428604"/>
            <a:ext cx="6929486" cy="542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714752"/>
            <a:ext cx="3500462" cy="2876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0166" y="928670"/>
            <a:ext cx="3429024" cy="2661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3500438"/>
            <a:ext cx="3408369" cy="2855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3504" y="428604"/>
            <a:ext cx="3684592" cy="3019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7356" y="357166"/>
            <a:ext cx="6286544" cy="11387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урока:</a:t>
            </a: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1071546"/>
            <a:ext cx="7143800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изучить особенности тектонического строения рельефа, размещения полезных ископаемых Австралии</a:t>
            </a:r>
          </a:p>
        </p:txBody>
      </p:sp>
      <p:pic>
        <p:nvPicPr>
          <p:cNvPr id="13" name="Picture 3" descr="E:\Picts\2_au\wat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000364" y="3143248"/>
            <a:ext cx="3741395" cy="3481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3042" y="357166"/>
            <a:ext cx="6286544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Вопрос: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почему тектоническое строение, рельеф и полезные ископаемые Австралии мы изучаем на одном уроке?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5" descr="E:\Picts\2_au\tou3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4714884"/>
            <a:ext cx="3643312" cy="1874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E:\Picts\2_au\wat3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3857628"/>
            <a:ext cx="3571875" cy="2071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3042" y="357166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урока: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1285860"/>
            <a:ext cx="6929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Тектоническое строение, рельеф, полезные ископаемые Австралии</a:t>
            </a:r>
            <a:endParaRPr lang="ru-RU" sz="3200" dirty="0"/>
          </a:p>
        </p:txBody>
      </p:sp>
      <p:pic>
        <p:nvPicPr>
          <p:cNvPr id="11" name="Picture 4" descr="E:\Picts\2_au\wat1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4644" y="3143248"/>
            <a:ext cx="7296879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0166" y="642918"/>
            <a:ext cx="6286544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группа – проект карты «Тектоническое строение Австралии»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852" y="2428868"/>
            <a:ext cx="628654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группа – проект карты 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«Рельеф Австралии»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2357430"/>
            <a:ext cx="2193923" cy="1855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1214414" y="4000504"/>
            <a:ext cx="6286544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группа – проект карты «Полезные ископаемые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Австралии»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702" y="4429132"/>
            <a:ext cx="2143140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43702" y="142852"/>
            <a:ext cx="2062794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57356" y="642918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видео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0111" y="214289"/>
            <a:ext cx="7451045" cy="6279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214</TotalTime>
  <Words>341</Words>
  <Application>Microsoft Office PowerPoint</Application>
  <PresentationFormat>Экран (4:3)</PresentationFormat>
  <Paragraphs>80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Трек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Roman</cp:lastModifiedBy>
  <cp:revision>32</cp:revision>
  <dcterms:modified xsi:type="dcterms:W3CDTF">2013-01-04T02:18:15Z</dcterms:modified>
</cp:coreProperties>
</file>