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2"/>
  </p:sldMasterIdLst>
  <p:notesMasterIdLst>
    <p:notesMasterId r:id="rId12"/>
  </p:notesMasterIdLst>
  <p:sldIdLst>
    <p:sldId id="271" r:id="rId3"/>
    <p:sldId id="257" r:id="rId4"/>
    <p:sldId id="272" r:id="rId5"/>
    <p:sldId id="273" r:id="rId6"/>
    <p:sldId id="274" r:id="rId7"/>
    <p:sldId id="275" r:id="rId8"/>
    <p:sldId id="277" r:id="rId9"/>
    <p:sldId id="278" r:id="rId10"/>
    <p:sldId id="27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4" autoAdjust="0"/>
    <p:restoredTop sz="94714" autoAdjust="0"/>
  </p:normalViewPr>
  <p:slideViewPr>
    <p:cSldViewPr>
      <p:cViewPr varScale="1">
        <p:scale>
          <a:sx n="79" d="100"/>
          <a:sy n="79" d="100"/>
        </p:scale>
        <p:origin x="-11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9A2E8-6057-4F39-90F9-C3AF42B6903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2DB068B-DD0C-4EA4-9D63-DB729CA0EA84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bg1"/>
              </a:solidFill>
            </a:rPr>
            <a:t>Компьютерная</a:t>
          </a:r>
          <a:r>
            <a:rPr lang="ru-RU" dirty="0" smtClean="0"/>
            <a:t> 		</a:t>
          </a:r>
          <a:endParaRPr lang="ru-RU" dirty="0"/>
        </a:p>
      </dgm:t>
    </dgm:pt>
    <dgm:pt modelId="{66A0D58B-B7AE-45C9-9DAD-86C754C73836}" type="parTrans" cxnId="{837808C6-0265-4C3B-B775-3DA6C1E08691}">
      <dgm:prSet/>
      <dgm:spPr/>
      <dgm:t>
        <a:bodyPr/>
        <a:lstStyle/>
        <a:p>
          <a:endParaRPr lang="ru-RU"/>
        </a:p>
      </dgm:t>
    </dgm:pt>
    <dgm:pt modelId="{0CED5E8A-2067-4220-AF71-3527F79412C1}" type="sibTrans" cxnId="{837808C6-0265-4C3B-B775-3DA6C1E08691}">
      <dgm:prSet/>
      <dgm:spPr/>
      <dgm:t>
        <a:bodyPr/>
        <a:lstStyle/>
        <a:p>
          <a:endParaRPr lang="ru-RU"/>
        </a:p>
      </dgm:t>
    </dgm:pt>
    <dgm:pt modelId="{A6E530A1-D7A3-4529-AD5F-2EAB30C694E7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bg1"/>
              </a:solidFill>
            </a:rPr>
            <a:t>Наркотическая</a:t>
          </a:r>
          <a:endParaRPr lang="ru-RU" baseline="0" dirty="0">
            <a:solidFill>
              <a:schemeClr val="bg1"/>
            </a:solidFill>
          </a:endParaRPr>
        </a:p>
      </dgm:t>
    </dgm:pt>
    <dgm:pt modelId="{F44E28C8-E70B-4022-B650-89D225ACD257}" type="parTrans" cxnId="{21F1DA6F-36CB-4225-B972-6B0E5E221730}">
      <dgm:prSet/>
      <dgm:spPr/>
      <dgm:t>
        <a:bodyPr/>
        <a:lstStyle/>
        <a:p>
          <a:endParaRPr lang="ru-RU"/>
        </a:p>
      </dgm:t>
    </dgm:pt>
    <dgm:pt modelId="{64DF31C3-DDAA-4629-B0BF-51759411435A}" type="sibTrans" cxnId="{21F1DA6F-36CB-4225-B972-6B0E5E221730}">
      <dgm:prSet/>
      <dgm:spPr/>
      <dgm:t>
        <a:bodyPr/>
        <a:lstStyle/>
        <a:p>
          <a:endParaRPr lang="ru-RU"/>
        </a:p>
      </dgm:t>
    </dgm:pt>
    <dgm:pt modelId="{95FE0C34-ABFC-4571-8F2E-97AFEE9FB18A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bg1"/>
              </a:solidFill>
            </a:rPr>
            <a:t>Мобильная</a:t>
          </a:r>
          <a:endParaRPr lang="ru-RU" baseline="0" dirty="0">
            <a:solidFill>
              <a:schemeClr val="bg1"/>
            </a:solidFill>
          </a:endParaRPr>
        </a:p>
      </dgm:t>
    </dgm:pt>
    <dgm:pt modelId="{1EB2D633-A94C-41BE-8C10-2C4F6A7E12CE}" type="parTrans" cxnId="{55C53976-BA93-40E1-90BB-98CB55BD597E}">
      <dgm:prSet/>
      <dgm:spPr/>
      <dgm:t>
        <a:bodyPr/>
        <a:lstStyle/>
        <a:p>
          <a:endParaRPr lang="ru-RU"/>
        </a:p>
      </dgm:t>
    </dgm:pt>
    <dgm:pt modelId="{743A0AF3-03F6-4073-B298-83297FDAD06B}" type="sibTrans" cxnId="{55C53976-BA93-40E1-90BB-98CB55BD597E}">
      <dgm:prSet/>
      <dgm:spPr/>
      <dgm:t>
        <a:bodyPr/>
        <a:lstStyle/>
        <a:p>
          <a:endParaRPr lang="ru-RU"/>
        </a:p>
      </dgm:t>
    </dgm:pt>
    <dgm:pt modelId="{031A7CE6-07AB-4655-A15F-3E33AB7BD675}" type="pres">
      <dgm:prSet presAssocID="{3029A2E8-6057-4F39-90F9-C3AF42B690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1498B2-6531-402B-AC26-58B2A0A10140}" type="pres">
      <dgm:prSet presAssocID="{F2DB068B-DD0C-4EA4-9D63-DB729CA0EA84}" presName="parentLin" presStyleCnt="0"/>
      <dgm:spPr/>
    </dgm:pt>
    <dgm:pt modelId="{406AADFE-0C04-4DCB-BCCE-934089AA8721}" type="pres">
      <dgm:prSet presAssocID="{F2DB068B-DD0C-4EA4-9D63-DB729CA0EA8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997231A-0389-42A5-8EA5-97164CB4006C}" type="pres">
      <dgm:prSet presAssocID="{F2DB068B-DD0C-4EA4-9D63-DB729CA0EA84}" presName="parentText" presStyleLbl="node1" presStyleIdx="0" presStyleCnt="3" custLinFactNeighborX="2262" custLinFactNeighborY="1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26F82-0DA0-4395-BAF0-F436D98ECB21}" type="pres">
      <dgm:prSet presAssocID="{F2DB068B-DD0C-4EA4-9D63-DB729CA0EA84}" presName="negativeSpace" presStyleCnt="0"/>
      <dgm:spPr/>
    </dgm:pt>
    <dgm:pt modelId="{883741D8-7530-4988-8CE0-B11008CDD73E}" type="pres">
      <dgm:prSet presAssocID="{F2DB068B-DD0C-4EA4-9D63-DB729CA0EA84}" presName="childText" presStyleLbl="conFgAcc1" presStyleIdx="0" presStyleCnt="3">
        <dgm:presLayoutVars>
          <dgm:bulletEnabled val="1"/>
        </dgm:presLayoutVars>
      </dgm:prSet>
      <dgm:spPr/>
    </dgm:pt>
    <dgm:pt modelId="{E8E0A39E-AA33-478C-9EFA-E3EE352B49A5}" type="pres">
      <dgm:prSet presAssocID="{0CED5E8A-2067-4220-AF71-3527F79412C1}" presName="spaceBetweenRectangles" presStyleCnt="0"/>
      <dgm:spPr/>
    </dgm:pt>
    <dgm:pt modelId="{843E093E-13EC-4347-A3A9-AC3480D72848}" type="pres">
      <dgm:prSet presAssocID="{A6E530A1-D7A3-4529-AD5F-2EAB30C694E7}" presName="parentLin" presStyleCnt="0"/>
      <dgm:spPr/>
    </dgm:pt>
    <dgm:pt modelId="{B700BADC-0D2D-4A1D-9A77-EA84A7A230FB}" type="pres">
      <dgm:prSet presAssocID="{A6E530A1-D7A3-4529-AD5F-2EAB30C694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288CEC8-DFEF-4509-AA7C-E75909FB1524}" type="pres">
      <dgm:prSet presAssocID="{A6E530A1-D7A3-4529-AD5F-2EAB30C694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D62D5-DE3F-423D-A4FE-03D4199636F0}" type="pres">
      <dgm:prSet presAssocID="{A6E530A1-D7A3-4529-AD5F-2EAB30C694E7}" presName="negativeSpace" presStyleCnt="0"/>
      <dgm:spPr/>
    </dgm:pt>
    <dgm:pt modelId="{32FDE51F-C836-47F9-98EF-5EBB3E89B832}" type="pres">
      <dgm:prSet presAssocID="{A6E530A1-D7A3-4529-AD5F-2EAB30C694E7}" presName="childText" presStyleLbl="conFgAcc1" presStyleIdx="1" presStyleCnt="3">
        <dgm:presLayoutVars>
          <dgm:bulletEnabled val="1"/>
        </dgm:presLayoutVars>
      </dgm:prSet>
      <dgm:spPr/>
    </dgm:pt>
    <dgm:pt modelId="{19442728-DA50-4718-8074-346228107EEA}" type="pres">
      <dgm:prSet presAssocID="{64DF31C3-DDAA-4629-B0BF-51759411435A}" presName="spaceBetweenRectangles" presStyleCnt="0"/>
      <dgm:spPr/>
    </dgm:pt>
    <dgm:pt modelId="{448EC39B-0A28-4095-8ACE-63E36A95CE15}" type="pres">
      <dgm:prSet presAssocID="{95FE0C34-ABFC-4571-8F2E-97AFEE9FB18A}" presName="parentLin" presStyleCnt="0"/>
      <dgm:spPr/>
    </dgm:pt>
    <dgm:pt modelId="{C60BB59D-353C-4B04-83DF-1C5C53F2E715}" type="pres">
      <dgm:prSet presAssocID="{95FE0C34-ABFC-4571-8F2E-97AFEE9FB18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8B26396-DCCA-4AA4-916E-84F31100C39D}" type="pres">
      <dgm:prSet presAssocID="{95FE0C34-ABFC-4571-8F2E-97AFEE9FB18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CBCEF-C901-46EE-BED8-5FAEC5F37CD2}" type="pres">
      <dgm:prSet presAssocID="{95FE0C34-ABFC-4571-8F2E-97AFEE9FB18A}" presName="negativeSpace" presStyleCnt="0"/>
      <dgm:spPr/>
    </dgm:pt>
    <dgm:pt modelId="{C13A1C2D-E47E-46BA-B20D-7ED12C2C5EF6}" type="pres">
      <dgm:prSet presAssocID="{95FE0C34-ABFC-4571-8F2E-97AFEE9FB1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F8BB59-8315-47BD-A731-9CC253672EEA}" type="presOf" srcId="{A6E530A1-D7A3-4529-AD5F-2EAB30C694E7}" destId="{B700BADC-0D2D-4A1D-9A77-EA84A7A230FB}" srcOrd="0" destOrd="0" presId="urn:microsoft.com/office/officeart/2005/8/layout/list1"/>
    <dgm:cxn modelId="{5ECE2839-BF65-4C12-A054-74550E7FD1B5}" type="presOf" srcId="{F2DB068B-DD0C-4EA4-9D63-DB729CA0EA84}" destId="{406AADFE-0C04-4DCB-BCCE-934089AA8721}" srcOrd="0" destOrd="0" presId="urn:microsoft.com/office/officeart/2005/8/layout/list1"/>
    <dgm:cxn modelId="{D5CA52E1-6038-401C-881F-34D5DB0105A9}" type="presOf" srcId="{A6E530A1-D7A3-4529-AD5F-2EAB30C694E7}" destId="{6288CEC8-DFEF-4509-AA7C-E75909FB1524}" srcOrd="1" destOrd="0" presId="urn:microsoft.com/office/officeart/2005/8/layout/list1"/>
    <dgm:cxn modelId="{55C53976-BA93-40E1-90BB-98CB55BD597E}" srcId="{3029A2E8-6057-4F39-90F9-C3AF42B69030}" destId="{95FE0C34-ABFC-4571-8F2E-97AFEE9FB18A}" srcOrd="2" destOrd="0" parTransId="{1EB2D633-A94C-41BE-8C10-2C4F6A7E12CE}" sibTransId="{743A0AF3-03F6-4073-B298-83297FDAD06B}"/>
    <dgm:cxn modelId="{356E2445-DC2C-4B86-9BC2-0272AC6F403D}" type="presOf" srcId="{F2DB068B-DD0C-4EA4-9D63-DB729CA0EA84}" destId="{7997231A-0389-42A5-8EA5-97164CB4006C}" srcOrd="1" destOrd="0" presId="urn:microsoft.com/office/officeart/2005/8/layout/list1"/>
    <dgm:cxn modelId="{907571DF-93CA-4BA4-8CB0-A33B47C90C50}" type="presOf" srcId="{3029A2E8-6057-4F39-90F9-C3AF42B69030}" destId="{031A7CE6-07AB-4655-A15F-3E33AB7BD675}" srcOrd="0" destOrd="0" presId="urn:microsoft.com/office/officeart/2005/8/layout/list1"/>
    <dgm:cxn modelId="{21F1DA6F-36CB-4225-B972-6B0E5E221730}" srcId="{3029A2E8-6057-4F39-90F9-C3AF42B69030}" destId="{A6E530A1-D7A3-4529-AD5F-2EAB30C694E7}" srcOrd="1" destOrd="0" parTransId="{F44E28C8-E70B-4022-B650-89D225ACD257}" sibTransId="{64DF31C3-DDAA-4629-B0BF-51759411435A}"/>
    <dgm:cxn modelId="{7DA2EBB3-08ED-46C9-9840-02D6ED1BA7D8}" type="presOf" srcId="{95FE0C34-ABFC-4571-8F2E-97AFEE9FB18A}" destId="{C60BB59D-353C-4B04-83DF-1C5C53F2E715}" srcOrd="0" destOrd="0" presId="urn:microsoft.com/office/officeart/2005/8/layout/list1"/>
    <dgm:cxn modelId="{837808C6-0265-4C3B-B775-3DA6C1E08691}" srcId="{3029A2E8-6057-4F39-90F9-C3AF42B69030}" destId="{F2DB068B-DD0C-4EA4-9D63-DB729CA0EA84}" srcOrd="0" destOrd="0" parTransId="{66A0D58B-B7AE-45C9-9DAD-86C754C73836}" sibTransId="{0CED5E8A-2067-4220-AF71-3527F79412C1}"/>
    <dgm:cxn modelId="{2FE7DFE4-5A2A-429F-9651-C7F65387BEBB}" type="presOf" srcId="{95FE0C34-ABFC-4571-8F2E-97AFEE9FB18A}" destId="{28B26396-DCCA-4AA4-916E-84F31100C39D}" srcOrd="1" destOrd="0" presId="urn:microsoft.com/office/officeart/2005/8/layout/list1"/>
    <dgm:cxn modelId="{CE790D7E-FB91-4081-8373-82781C9D5E40}" type="presParOf" srcId="{031A7CE6-07AB-4655-A15F-3E33AB7BD675}" destId="{F91498B2-6531-402B-AC26-58B2A0A10140}" srcOrd="0" destOrd="0" presId="urn:microsoft.com/office/officeart/2005/8/layout/list1"/>
    <dgm:cxn modelId="{630F309D-E5B7-4903-825B-E2344D3DF3CC}" type="presParOf" srcId="{F91498B2-6531-402B-AC26-58B2A0A10140}" destId="{406AADFE-0C04-4DCB-BCCE-934089AA8721}" srcOrd="0" destOrd="0" presId="urn:microsoft.com/office/officeart/2005/8/layout/list1"/>
    <dgm:cxn modelId="{44C7014E-2256-484C-9955-D17E8DFFF7BF}" type="presParOf" srcId="{F91498B2-6531-402B-AC26-58B2A0A10140}" destId="{7997231A-0389-42A5-8EA5-97164CB4006C}" srcOrd="1" destOrd="0" presId="urn:microsoft.com/office/officeart/2005/8/layout/list1"/>
    <dgm:cxn modelId="{4FCB1C94-16CE-4E87-B807-2BF2AE088445}" type="presParOf" srcId="{031A7CE6-07AB-4655-A15F-3E33AB7BD675}" destId="{51826F82-0DA0-4395-BAF0-F436D98ECB21}" srcOrd="1" destOrd="0" presId="urn:microsoft.com/office/officeart/2005/8/layout/list1"/>
    <dgm:cxn modelId="{2929665E-2311-4D4F-9189-2DDB39C17427}" type="presParOf" srcId="{031A7CE6-07AB-4655-A15F-3E33AB7BD675}" destId="{883741D8-7530-4988-8CE0-B11008CDD73E}" srcOrd="2" destOrd="0" presId="urn:microsoft.com/office/officeart/2005/8/layout/list1"/>
    <dgm:cxn modelId="{BC411088-97C4-461F-A2D1-41064A334D79}" type="presParOf" srcId="{031A7CE6-07AB-4655-A15F-3E33AB7BD675}" destId="{E8E0A39E-AA33-478C-9EFA-E3EE352B49A5}" srcOrd="3" destOrd="0" presId="urn:microsoft.com/office/officeart/2005/8/layout/list1"/>
    <dgm:cxn modelId="{A65BD124-EB2C-49E8-861E-8723BCDDBA49}" type="presParOf" srcId="{031A7CE6-07AB-4655-A15F-3E33AB7BD675}" destId="{843E093E-13EC-4347-A3A9-AC3480D72848}" srcOrd="4" destOrd="0" presId="urn:microsoft.com/office/officeart/2005/8/layout/list1"/>
    <dgm:cxn modelId="{4277B499-2F58-40AD-B2CC-62A53B6AD584}" type="presParOf" srcId="{843E093E-13EC-4347-A3A9-AC3480D72848}" destId="{B700BADC-0D2D-4A1D-9A77-EA84A7A230FB}" srcOrd="0" destOrd="0" presId="urn:microsoft.com/office/officeart/2005/8/layout/list1"/>
    <dgm:cxn modelId="{081BFB8F-3289-4D1D-94B5-A3D240F47D55}" type="presParOf" srcId="{843E093E-13EC-4347-A3A9-AC3480D72848}" destId="{6288CEC8-DFEF-4509-AA7C-E75909FB1524}" srcOrd="1" destOrd="0" presId="urn:microsoft.com/office/officeart/2005/8/layout/list1"/>
    <dgm:cxn modelId="{630EEEBC-374B-4A6D-AE6A-7D0A3EC368CC}" type="presParOf" srcId="{031A7CE6-07AB-4655-A15F-3E33AB7BD675}" destId="{774D62D5-DE3F-423D-A4FE-03D4199636F0}" srcOrd="5" destOrd="0" presId="urn:microsoft.com/office/officeart/2005/8/layout/list1"/>
    <dgm:cxn modelId="{45F37471-1176-4DE1-8C19-D7070A52E7EB}" type="presParOf" srcId="{031A7CE6-07AB-4655-A15F-3E33AB7BD675}" destId="{32FDE51F-C836-47F9-98EF-5EBB3E89B832}" srcOrd="6" destOrd="0" presId="urn:microsoft.com/office/officeart/2005/8/layout/list1"/>
    <dgm:cxn modelId="{5C676183-AC1A-48B4-9D1A-DC6B27FFB538}" type="presParOf" srcId="{031A7CE6-07AB-4655-A15F-3E33AB7BD675}" destId="{19442728-DA50-4718-8074-346228107EEA}" srcOrd="7" destOrd="0" presId="urn:microsoft.com/office/officeart/2005/8/layout/list1"/>
    <dgm:cxn modelId="{9609F1B0-26F9-4E10-996D-073DD8AC5932}" type="presParOf" srcId="{031A7CE6-07AB-4655-A15F-3E33AB7BD675}" destId="{448EC39B-0A28-4095-8ACE-63E36A95CE15}" srcOrd="8" destOrd="0" presId="urn:microsoft.com/office/officeart/2005/8/layout/list1"/>
    <dgm:cxn modelId="{B67CAE29-3F29-4CF7-BB5E-D8779E8721CB}" type="presParOf" srcId="{448EC39B-0A28-4095-8ACE-63E36A95CE15}" destId="{C60BB59D-353C-4B04-83DF-1C5C53F2E715}" srcOrd="0" destOrd="0" presId="urn:microsoft.com/office/officeart/2005/8/layout/list1"/>
    <dgm:cxn modelId="{2C32C14A-E577-4824-9A5F-7C2C24A865FD}" type="presParOf" srcId="{448EC39B-0A28-4095-8ACE-63E36A95CE15}" destId="{28B26396-DCCA-4AA4-916E-84F31100C39D}" srcOrd="1" destOrd="0" presId="urn:microsoft.com/office/officeart/2005/8/layout/list1"/>
    <dgm:cxn modelId="{84BF5CCF-538A-491D-9269-CF7D3A5ECAE5}" type="presParOf" srcId="{031A7CE6-07AB-4655-A15F-3E33AB7BD675}" destId="{D09CBCEF-C901-46EE-BED8-5FAEC5F37CD2}" srcOrd="9" destOrd="0" presId="urn:microsoft.com/office/officeart/2005/8/layout/list1"/>
    <dgm:cxn modelId="{6970D425-4985-48FD-A9C1-00820C3250D3}" type="presParOf" srcId="{031A7CE6-07AB-4655-A15F-3E33AB7BD675}" destId="{C13A1C2D-E47E-46BA-B20D-7ED12C2C5EF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BC5AB-454F-478A-8D40-D6F0E3D91E20}" type="doc">
      <dgm:prSet loTypeId="urn:microsoft.com/office/officeart/2005/8/layout/pyramid1" loCatId="pyramid" qsTypeId="urn:microsoft.com/office/officeart/2005/8/quickstyle/3d4" qsCatId="3D" csTypeId="urn:microsoft.com/office/officeart/2005/8/colors/accent1_2" csCatId="accent1" phldr="1"/>
      <dgm:spPr/>
    </dgm:pt>
    <dgm:pt modelId="{47974050-55ED-4BB1-8C39-B0CB0A5FF98F}">
      <dgm:prSet phldrT="[Текст]" custT="1"/>
      <dgm:spPr/>
      <dgm:t>
        <a:bodyPr/>
        <a:lstStyle/>
        <a:p>
          <a:r>
            <a:rPr lang="ru-RU" sz="2700" dirty="0" smtClean="0">
              <a:solidFill>
                <a:schemeClr val="accent2">
                  <a:lumMod val="75000"/>
                </a:schemeClr>
              </a:solidFill>
            </a:rPr>
            <a:t>5%</a:t>
          </a:r>
        </a:p>
        <a:p>
          <a:r>
            <a:rPr lang="ru-RU" sz="2400" dirty="0" smtClean="0">
              <a:solidFill>
                <a:schemeClr val="accent2">
                  <a:lumMod val="75000"/>
                </a:schemeClr>
              </a:solidFill>
            </a:rPr>
            <a:t>Лекция</a:t>
          </a:r>
          <a:endParaRPr lang="ru-RU" sz="2400" dirty="0">
            <a:solidFill>
              <a:schemeClr val="accent2">
                <a:lumMod val="75000"/>
              </a:schemeClr>
            </a:solidFill>
          </a:endParaRPr>
        </a:p>
      </dgm:t>
    </dgm:pt>
    <dgm:pt modelId="{A785D305-97AC-4B17-A4CE-578937EA2C1C}" type="parTrans" cxnId="{07F07A39-9596-4CB8-A446-FB8B8287BEA0}">
      <dgm:prSet/>
      <dgm:spPr/>
      <dgm:t>
        <a:bodyPr/>
        <a:lstStyle/>
        <a:p>
          <a:endParaRPr lang="ru-RU"/>
        </a:p>
      </dgm:t>
    </dgm:pt>
    <dgm:pt modelId="{1867E430-BE73-4A33-9A93-AF7B8395036B}" type="sibTrans" cxnId="{07F07A39-9596-4CB8-A446-FB8B8287BEA0}">
      <dgm:prSet/>
      <dgm:spPr/>
      <dgm:t>
        <a:bodyPr/>
        <a:lstStyle/>
        <a:p>
          <a:endParaRPr lang="ru-RU"/>
        </a:p>
      </dgm:t>
    </dgm:pt>
    <dgm:pt modelId="{122C564C-5959-4D15-BF32-D6A1666D9BF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10%</a:t>
          </a:r>
        </a:p>
        <a:p>
          <a:r>
            <a:rPr lang="ru-RU" dirty="0" err="1" smtClean="0">
              <a:solidFill>
                <a:schemeClr val="bg1"/>
              </a:solidFill>
            </a:rPr>
            <a:t>Самост</a:t>
          </a:r>
          <a:r>
            <a:rPr lang="ru-RU" dirty="0" smtClean="0">
              <a:solidFill>
                <a:schemeClr val="bg1"/>
              </a:solidFill>
            </a:rPr>
            <a:t>. чтение</a:t>
          </a:r>
          <a:endParaRPr lang="ru-RU" dirty="0">
            <a:solidFill>
              <a:schemeClr val="bg1"/>
            </a:solidFill>
          </a:endParaRPr>
        </a:p>
      </dgm:t>
    </dgm:pt>
    <dgm:pt modelId="{ADFD5B58-6840-4790-A5EB-5B7A76EB2FF2}" type="parTrans" cxnId="{9C310262-C20A-4741-8E0C-D3D6BFC185B7}">
      <dgm:prSet/>
      <dgm:spPr/>
      <dgm:t>
        <a:bodyPr/>
        <a:lstStyle/>
        <a:p>
          <a:endParaRPr lang="ru-RU"/>
        </a:p>
      </dgm:t>
    </dgm:pt>
    <dgm:pt modelId="{4728E921-92D5-420F-AB3D-5D7FD3536C79}" type="sibTrans" cxnId="{9C310262-C20A-4741-8E0C-D3D6BFC185B7}">
      <dgm:prSet/>
      <dgm:spPr/>
      <dgm:t>
        <a:bodyPr/>
        <a:lstStyle/>
        <a:p>
          <a:endParaRPr lang="ru-RU"/>
        </a:p>
      </dgm:t>
    </dgm:pt>
    <dgm:pt modelId="{347D171D-9EB5-4126-AA08-E5687ADD4613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25% </a:t>
          </a:r>
        </a:p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Видеоматериалы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4DEBEB6A-B208-4948-AAC2-B2905BFABA4D}" type="parTrans" cxnId="{E59C6965-4EA9-444C-AB88-A6DEA39B1736}">
      <dgm:prSet/>
      <dgm:spPr/>
      <dgm:t>
        <a:bodyPr/>
        <a:lstStyle/>
        <a:p>
          <a:endParaRPr lang="ru-RU"/>
        </a:p>
      </dgm:t>
    </dgm:pt>
    <dgm:pt modelId="{8026B75C-3504-4F60-B58A-C40D6046DDC1}" type="sibTrans" cxnId="{E59C6965-4EA9-444C-AB88-A6DEA39B1736}">
      <dgm:prSet/>
      <dgm:spPr/>
      <dgm:t>
        <a:bodyPr/>
        <a:lstStyle/>
        <a:p>
          <a:endParaRPr lang="ru-RU"/>
        </a:p>
      </dgm:t>
    </dgm:pt>
    <dgm:pt modelId="{05C163A0-2D14-4558-8BE9-620BCE74C52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50%</a:t>
          </a:r>
        </a:p>
        <a:p>
          <a:r>
            <a:rPr lang="ru-RU" dirty="0" smtClean="0">
              <a:solidFill>
                <a:schemeClr val="bg1"/>
              </a:solidFill>
            </a:rPr>
            <a:t>Дискуссия</a:t>
          </a:r>
        </a:p>
        <a:p>
          <a:endParaRPr lang="ru-RU" dirty="0"/>
        </a:p>
      </dgm:t>
    </dgm:pt>
    <dgm:pt modelId="{7CD75FE9-53DA-489D-BB1A-E62DE3FD3C11}" type="parTrans" cxnId="{806A81EA-6C77-42F7-8411-2476424FDB9F}">
      <dgm:prSet/>
      <dgm:spPr/>
      <dgm:t>
        <a:bodyPr/>
        <a:lstStyle/>
        <a:p>
          <a:endParaRPr lang="ru-RU"/>
        </a:p>
      </dgm:t>
    </dgm:pt>
    <dgm:pt modelId="{DCBD4D44-8AB1-4860-9B3D-F9B2047DBAC2}" type="sibTrans" cxnId="{806A81EA-6C77-42F7-8411-2476424FDB9F}">
      <dgm:prSet/>
      <dgm:spPr/>
      <dgm:t>
        <a:bodyPr/>
        <a:lstStyle/>
        <a:p>
          <a:endParaRPr lang="ru-RU"/>
        </a:p>
      </dgm:t>
    </dgm:pt>
    <dgm:pt modelId="{D29196BF-73F1-431C-A84E-D598840D9431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70%</a:t>
          </a:r>
        </a:p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Ролевая игра</a:t>
          </a:r>
        </a:p>
        <a:p>
          <a:endParaRPr lang="ru-RU" dirty="0"/>
        </a:p>
      </dgm:t>
    </dgm:pt>
    <dgm:pt modelId="{A1E4EB45-22EA-40AE-BEAB-37E7858629D0}" type="parTrans" cxnId="{38A7D1B3-DC38-46A8-87AA-84F1FEBA4462}">
      <dgm:prSet/>
      <dgm:spPr/>
      <dgm:t>
        <a:bodyPr/>
        <a:lstStyle/>
        <a:p>
          <a:endParaRPr lang="ru-RU"/>
        </a:p>
      </dgm:t>
    </dgm:pt>
    <dgm:pt modelId="{291DBAB5-7D39-43C2-B61F-8A4826219558}" type="sibTrans" cxnId="{38A7D1B3-DC38-46A8-87AA-84F1FEBA4462}">
      <dgm:prSet/>
      <dgm:spPr/>
      <dgm:t>
        <a:bodyPr/>
        <a:lstStyle/>
        <a:p>
          <a:endParaRPr lang="ru-RU"/>
        </a:p>
      </dgm:t>
    </dgm:pt>
    <dgm:pt modelId="{FB15E402-13F5-45D7-AF89-71CB033B05C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90%</a:t>
          </a:r>
        </a:p>
        <a:p>
          <a:r>
            <a:rPr lang="ru-RU" dirty="0" smtClean="0">
              <a:solidFill>
                <a:schemeClr val="bg1"/>
              </a:solidFill>
            </a:rPr>
            <a:t>ОБУЧЕНИЕ ДРУГИХ</a:t>
          </a:r>
          <a:endParaRPr lang="ru-RU" dirty="0">
            <a:solidFill>
              <a:schemeClr val="bg1"/>
            </a:solidFill>
          </a:endParaRPr>
        </a:p>
      </dgm:t>
    </dgm:pt>
    <dgm:pt modelId="{8A5F81FD-5A7B-4157-B6B6-4D45A7BBC95F}" type="parTrans" cxnId="{BFA1E35A-CBBD-4B9F-8E2D-B613D632D5AA}">
      <dgm:prSet/>
      <dgm:spPr/>
      <dgm:t>
        <a:bodyPr/>
        <a:lstStyle/>
        <a:p>
          <a:endParaRPr lang="ru-RU"/>
        </a:p>
      </dgm:t>
    </dgm:pt>
    <dgm:pt modelId="{0E25CD6C-A5C5-4919-BE55-C0B050730106}" type="sibTrans" cxnId="{BFA1E35A-CBBD-4B9F-8E2D-B613D632D5AA}">
      <dgm:prSet/>
      <dgm:spPr/>
      <dgm:t>
        <a:bodyPr/>
        <a:lstStyle/>
        <a:p>
          <a:endParaRPr lang="ru-RU"/>
        </a:p>
      </dgm:t>
    </dgm:pt>
    <dgm:pt modelId="{55FE1A80-F763-4FF0-9C42-B80637BBD603}" type="pres">
      <dgm:prSet presAssocID="{C25BC5AB-454F-478A-8D40-D6F0E3D91E20}" presName="Name0" presStyleCnt="0">
        <dgm:presLayoutVars>
          <dgm:dir/>
          <dgm:animLvl val="lvl"/>
          <dgm:resizeHandles val="exact"/>
        </dgm:presLayoutVars>
      </dgm:prSet>
      <dgm:spPr/>
    </dgm:pt>
    <dgm:pt modelId="{C7ECA4EB-4ADB-49A0-8721-5011E3F9CCC4}" type="pres">
      <dgm:prSet presAssocID="{47974050-55ED-4BB1-8C39-B0CB0A5FF98F}" presName="Name8" presStyleCnt="0"/>
      <dgm:spPr/>
    </dgm:pt>
    <dgm:pt modelId="{6E7BBC48-9E25-40E3-B6C6-750D9F9881AE}" type="pres">
      <dgm:prSet presAssocID="{47974050-55ED-4BB1-8C39-B0CB0A5FF98F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0AEC8-0C50-41EA-9156-E1F9769D7C46}" type="pres">
      <dgm:prSet presAssocID="{47974050-55ED-4BB1-8C39-B0CB0A5FF9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22E2C-F0AD-42B6-BDD3-97FFCE24731B}" type="pres">
      <dgm:prSet presAssocID="{122C564C-5959-4D15-BF32-D6A1666D9BF2}" presName="Name8" presStyleCnt="0"/>
      <dgm:spPr/>
    </dgm:pt>
    <dgm:pt modelId="{702C5520-A93B-48F2-9E84-6A52358B2CF0}" type="pres">
      <dgm:prSet presAssocID="{122C564C-5959-4D15-BF32-D6A1666D9BF2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15F12-9919-423E-91F6-6C4A26A84B04}" type="pres">
      <dgm:prSet presAssocID="{122C564C-5959-4D15-BF32-D6A1666D9BF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1C9A4-F1B6-4344-B11D-6561A2471324}" type="pres">
      <dgm:prSet presAssocID="{347D171D-9EB5-4126-AA08-E5687ADD4613}" presName="Name8" presStyleCnt="0"/>
      <dgm:spPr/>
    </dgm:pt>
    <dgm:pt modelId="{02B7F20D-6AD5-4F22-97D4-E914C22A2113}" type="pres">
      <dgm:prSet presAssocID="{347D171D-9EB5-4126-AA08-E5687ADD4613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2135B-EC0E-42A0-96BA-1745540578D4}" type="pres">
      <dgm:prSet presAssocID="{347D171D-9EB5-4126-AA08-E5687ADD46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BDEF7-442A-492D-B09C-211AFC9551C9}" type="pres">
      <dgm:prSet presAssocID="{05C163A0-2D14-4558-8BE9-620BCE74C525}" presName="Name8" presStyleCnt="0"/>
      <dgm:spPr/>
    </dgm:pt>
    <dgm:pt modelId="{087405E5-2ADB-4232-99EC-693DF2C6685F}" type="pres">
      <dgm:prSet presAssocID="{05C163A0-2D14-4558-8BE9-620BCE74C525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875A1-5C9E-4679-B265-0D725B415336}" type="pres">
      <dgm:prSet presAssocID="{05C163A0-2D14-4558-8BE9-620BCE74C5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4FDA0-33A5-41C2-A610-9C5D2505D91A}" type="pres">
      <dgm:prSet presAssocID="{D29196BF-73F1-431C-A84E-D598840D9431}" presName="Name8" presStyleCnt="0"/>
      <dgm:spPr/>
    </dgm:pt>
    <dgm:pt modelId="{0EABD7BF-BD14-4D9A-9AC9-E36225B57E64}" type="pres">
      <dgm:prSet presAssocID="{D29196BF-73F1-431C-A84E-D598840D9431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9A796-B870-4695-A137-63F2BBE8564B}" type="pres">
      <dgm:prSet presAssocID="{D29196BF-73F1-431C-A84E-D598840D943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B1587-D1D6-4754-A6C2-F033C6705709}" type="pres">
      <dgm:prSet presAssocID="{FB15E402-13F5-45D7-AF89-71CB033B05CE}" presName="Name8" presStyleCnt="0"/>
      <dgm:spPr/>
    </dgm:pt>
    <dgm:pt modelId="{0FD2319F-ECAD-48B4-AE79-0C7C4F6F1695}" type="pres">
      <dgm:prSet presAssocID="{FB15E402-13F5-45D7-AF89-71CB033B05CE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4940C-1138-44AA-AD97-10DF13C60047}" type="pres">
      <dgm:prSet presAssocID="{FB15E402-13F5-45D7-AF89-71CB033B05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4B2975-B060-4A1F-A4CB-22FF439EB04A}" type="presOf" srcId="{FB15E402-13F5-45D7-AF89-71CB033B05CE}" destId="{0FD2319F-ECAD-48B4-AE79-0C7C4F6F1695}" srcOrd="0" destOrd="0" presId="urn:microsoft.com/office/officeart/2005/8/layout/pyramid1"/>
    <dgm:cxn modelId="{7E127B7E-6836-4503-9E85-1399C9453C77}" type="presOf" srcId="{D29196BF-73F1-431C-A84E-D598840D9431}" destId="{0EABD7BF-BD14-4D9A-9AC9-E36225B57E64}" srcOrd="0" destOrd="0" presId="urn:microsoft.com/office/officeart/2005/8/layout/pyramid1"/>
    <dgm:cxn modelId="{07F07A39-9596-4CB8-A446-FB8B8287BEA0}" srcId="{C25BC5AB-454F-478A-8D40-D6F0E3D91E20}" destId="{47974050-55ED-4BB1-8C39-B0CB0A5FF98F}" srcOrd="0" destOrd="0" parTransId="{A785D305-97AC-4B17-A4CE-578937EA2C1C}" sibTransId="{1867E430-BE73-4A33-9A93-AF7B8395036B}"/>
    <dgm:cxn modelId="{9C310262-C20A-4741-8E0C-D3D6BFC185B7}" srcId="{C25BC5AB-454F-478A-8D40-D6F0E3D91E20}" destId="{122C564C-5959-4D15-BF32-D6A1666D9BF2}" srcOrd="1" destOrd="0" parTransId="{ADFD5B58-6840-4790-A5EB-5B7A76EB2FF2}" sibTransId="{4728E921-92D5-420F-AB3D-5D7FD3536C79}"/>
    <dgm:cxn modelId="{2DCFB000-294B-4F5C-B044-A89A41CCC3EB}" type="presOf" srcId="{05C163A0-2D14-4558-8BE9-620BCE74C525}" destId="{155875A1-5C9E-4679-B265-0D725B415336}" srcOrd="1" destOrd="0" presId="urn:microsoft.com/office/officeart/2005/8/layout/pyramid1"/>
    <dgm:cxn modelId="{E15FCC82-BC12-40AF-82A2-74441A0CCCBF}" type="presOf" srcId="{122C564C-5959-4D15-BF32-D6A1666D9BF2}" destId="{DCC15F12-9919-423E-91F6-6C4A26A84B04}" srcOrd="1" destOrd="0" presId="urn:microsoft.com/office/officeart/2005/8/layout/pyramid1"/>
    <dgm:cxn modelId="{38A7D1B3-DC38-46A8-87AA-84F1FEBA4462}" srcId="{C25BC5AB-454F-478A-8D40-D6F0E3D91E20}" destId="{D29196BF-73F1-431C-A84E-D598840D9431}" srcOrd="4" destOrd="0" parTransId="{A1E4EB45-22EA-40AE-BEAB-37E7858629D0}" sibTransId="{291DBAB5-7D39-43C2-B61F-8A4826219558}"/>
    <dgm:cxn modelId="{806A81EA-6C77-42F7-8411-2476424FDB9F}" srcId="{C25BC5AB-454F-478A-8D40-D6F0E3D91E20}" destId="{05C163A0-2D14-4558-8BE9-620BCE74C525}" srcOrd="3" destOrd="0" parTransId="{7CD75FE9-53DA-489D-BB1A-E62DE3FD3C11}" sibTransId="{DCBD4D44-8AB1-4860-9B3D-F9B2047DBAC2}"/>
    <dgm:cxn modelId="{4F13A1B1-A560-4651-9010-B2395FB4CAE8}" type="presOf" srcId="{C25BC5AB-454F-478A-8D40-D6F0E3D91E20}" destId="{55FE1A80-F763-4FF0-9C42-B80637BBD603}" srcOrd="0" destOrd="0" presId="urn:microsoft.com/office/officeart/2005/8/layout/pyramid1"/>
    <dgm:cxn modelId="{BFA1E35A-CBBD-4B9F-8E2D-B613D632D5AA}" srcId="{C25BC5AB-454F-478A-8D40-D6F0E3D91E20}" destId="{FB15E402-13F5-45D7-AF89-71CB033B05CE}" srcOrd="5" destOrd="0" parTransId="{8A5F81FD-5A7B-4157-B6B6-4D45A7BBC95F}" sibTransId="{0E25CD6C-A5C5-4919-BE55-C0B050730106}"/>
    <dgm:cxn modelId="{47FD45AE-1EA2-46BF-AAB3-10D3E50859F0}" type="presOf" srcId="{347D171D-9EB5-4126-AA08-E5687ADD4613}" destId="{A942135B-EC0E-42A0-96BA-1745540578D4}" srcOrd="1" destOrd="0" presId="urn:microsoft.com/office/officeart/2005/8/layout/pyramid1"/>
    <dgm:cxn modelId="{ACD072BE-3E78-4FE8-9AB6-9B9B43BCB591}" type="presOf" srcId="{47974050-55ED-4BB1-8C39-B0CB0A5FF98F}" destId="{6E7BBC48-9E25-40E3-B6C6-750D9F9881AE}" srcOrd="0" destOrd="0" presId="urn:microsoft.com/office/officeart/2005/8/layout/pyramid1"/>
    <dgm:cxn modelId="{B59605FD-EB91-401C-9085-F504127CE6E9}" type="presOf" srcId="{FB15E402-13F5-45D7-AF89-71CB033B05CE}" destId="{03A4940C-1138-44AA-AD97-10DF13C60047}" srcOrd="1" destOrd="0" presId="urn:microsoft.com/office/officeart/2005/8/layout/pyramid1"/>
    <dgm:cxn modelId="{99B8CED3-2B01-4568-87BD-9379027412DF}" type="presOf" srcId="{347D171D-9EB5-4126-AA08-E5687ADD4613}" destId="{02B7F20D-6AD5-4F22-97D4-E914C22A2113}" srcOrd="0" destOrd="0" presId="urn:microsoft.com/office/officeart/2005/8/layout/pyramid1"/>
    <dgm:cxn modelId="{4E544028-DA38-4789-ABB9-61BC07747A1B}" type="presOf" srcId="{D29196BF-73F1-431C-A84E-D598840D9431}" destId="{F279A796-B870-4695-A137-63F2BBE8564B}" srcOrd="1" destOrd="0" presId="urn:microsoft.com/office/officeart/2005/8/layout/pyramid1"/>
    <dgm:cxn modelId="{23CF3B29-C7FB-4984-9D5C-04FF397CEE7E}" type="presOf" srcId="{47974050-55ED-4BB1-8C39-B0CB0A5FF98F}" destId="{6770AEC8-0C50-41EA-9156-E1F9769D7C46}" srcOrd="1" destOrd="0" presId="urn:microsoft.com/office/officeart/2005/8/layout/pyramid1"/>
    <dgm:cxn modelId="{E59C6965-4EA9-444C-AB88-A6DEA39B1736}" srcId="{C25BC5AB-454F-478A-8D40-D6F0E3D91E20}" destId="{347D171D-9EB5-4126-AA08-E5687ADD4613}" srcOrd="2" destOrd="0" parTransId="{4DEBEB6A-B208-4948-AAC2-B2905BFABA4D}" sibTransId="{8026B75C-3504-4F60-B58A-C40D6046DDC1}"/>
    <dgm:cxn modelId="{D8EEA21B-1F7D-48F3-9807-F40D9CFD62BE}" type="presOf" srcId="{05C163A0-2D14-4558-8BE9-620BCE74C525}" destId="{087405E5-2ADB-4232-99EC-693DF2C6685F}" srcOrd="0" destOrd="0" presId="urn:microsoft.com/office/officeart/2005/8/layout/pyramid1"/>
    <dgm:cxn modelId="{A68D1F6F-AC80-45AF-9119-74E642CAF45C}" type="presOf" srcId="{122C564C-5959-4D15-BF32-D6A1666D9BF2}" destId="{702C5520-A93B-48F2-9E84-6A52358B2CF0}" srcOrd="0" destOrd="0" presId="urn:microsoft.com/office/officeart/2005/8/layout/pyramid1"/>
    <dgm:cxn modelId="{3BB2EEEC-2D8F-4BC7-842C-89AC487C9C63}" type="presParOf" srcId="{55FE1A80-F763-4FF0-9C42-B80637BBD603}" destId="{C7ECA4EB-4ADB-49A0-8721-5011E3F9CCC4}" srcOrd="0" destOrd="0" presId="urn:microsoft.com/office/officeart/2005/8/layout/pyramid1"/>
    <dgm:cxn modelId="{27FE26CD-A44A-44D8-B10A-9241DABB206F}" type="presParOf" srcId="{C7ECA4EB-4ADB-49A0-8721-5011E3F9CCC4}" destId="{6E7BBC48-9E25-40E3-B6C6-750D9F9881AE}" srcOrd="0" destOrd="0" presId="urn:microsoft.com/office/officeart/2005/8/layout/pyramid1"/>
    <dgm:cxn modelId="{B1834A8E-B68F-43AA-BAAC-68A86FFEC605}" type="presParOf" srcId="{C7ECA4EB-4ADB-49A0-8721-5011E3F9CCC4}" destId="{6770AEC8-0C50-41EA-9156-E1F9769D7C46}" srcOrd="1" destOrd="0" presId="urn:microsoft.com/office/officeart/2005/8/layout/pyramid1"/>
    <dgm:cxn modelId="{25E71B88-1A43-4D3B-938D-7F61118DC973}" type="presParOf" srcId="{55FE1A80-F763-4FF0-9C42-B80637BBD603}" destId="{4BC22E2C-F0AD-42B6-BDD3-97FFCE24731B}" srcOrd="1" destOrd="0" presId="urn:microsoft.com/office/officeart/2005/8/layout/pyramid1"/>
    <dgm:cxn modelId="{C4CCF34B-C2E3-4D7D-B72F-5AC7E7D84DBB}" type="presParOf" srcId="{4BC22E2C-F0AD-42B6-BDD3-97FFCE24731B}" destId="{702C5520-A93B-48F2-9E84-6A52358B2CF0}" srcOrd="0" destOrd="0" presId="urn:microsoft.com/office/officeart/2005/8/layout/pyramid1"/>
    <dgm:cxn modelId="{DC798AC0-B85C-4274-9ADC-03912A6700C5}" type="presParOf" srcId="{4BC22E2C-F0AD-42B6-BDD3-97FFCE24731B}" destId="{DCC15F12-9919-423E-91F6-6C4A26A84B04}" srcOrd="1" destOrd="0" presId="urn:microsoft.com/office/officeart/2005/8/layout/pyramid1"/>
    <dgm:cxn modelId="{4B80DE9B-DA88-465B-A76C-AAB5D9BE3D6B}" type="presParOf" srcId="{55FE1A80-F763-4FF0-9C42-B80637BBD603}" destId="{33F1C9A4-F1B6-4344-B11D-6561A2471324}" srcOrd="2" destOrd="0" presId="urn:microsoft.com/office/officeart/2005/8/layout/pyramid1"/>
    <dgm:cxn modelId="{D8109836-B08F-46B6-A86D-CC21868FBE98}" type="presParOf" srcId="{33F1C9A4-F1B6-4344-B11D-6561A2471324}" destId="{02B7F20D-6AD5-4F22-97D4-E914C22A2113}" srcOrd="0" destOrd="0" presId="urn:microsoft.com/office/officeart/2005/8/layout/pyramid1"/>
    <dgm:cxn modelId="{A15F5D48-0F07-43A8-A6DB-E2980B3D63B3}" type="presParOf" srcId="{33F1C9A4-F1B6-4344-B11D-6561A2471324}" destId="{A942135B-EC0E-42A0-96BA-1745540578D4}" srcOrd="1" destOrd="0" presId="urn:microsoft.com/office/officeart/2005/8/layout/pyramid1"/>
    <dgm:cxn modelId="{A0C72D99-A6A4-48B8-BE7E-254FCFC4F8A3}" type="presParOf" srcId="{55FE1A80-F763-4FF0-9C42-B80637BBD603}" destId="{68BBDEF7-442A-492D-B09C-211AFC9551C9}" srcOrd="3" destOrd="0" presId="urn:microsoft.com/office/officeart/2005/8/layout/pyramid1"/>
    <dgm:cxn modelId="{79BE4273-6EE0-4964-B9A3-B51B8DE9DE4E}" type="presParOf" srcId="{68BBDEF7-442A-492D-B09C-211AFC9551C9}" destId="{087405E5-2ADB-4232-99EC-693DF2C6685F}" srcOrd="0" destOrd="0" presId="urn:microsoft.com/office/officeart/2005/8/layout/pyramid1"/>
    <dgm:cxn modelId="{842474E8-0E0B-4053-8B3B-59971FCB6706}" type="presParOf" srcId="{68BBDEF7-442A-492D-B09C-211AFC9551C9}" destId="{155875A1-5C9E-4679-B265-0D725B415336}" srcOrd="1" destOrd="0" presId="urn:microsoft.com/office/officeart/2005/8/layout/pyramid1"/>
    <dgm:cxn modelId="{30314189-F677-48C4-8041-6197A1F3ABC2}" type="presParOf" srcId="{55FE1A80-F763-4FF0-9C42-B80637BBD603}" destId="{8524FDA0-33A5-41C2-A610-9C5D2505D91A}" srcOrd="4" destOrd="0" presId="urn:microsoft.com/office/officeart/2005/8/layout/pyramid1"/>
    <dgm:cxn modelId="{6DDACC6A-75C6-4ABB-9BC7-16D6FC89D1BF}" type="presParOf" srcId="{8524FDA0-33A5-41C2-A610-9C5D2505D91A}" destId="{0EABD7BF-BD14-4D9A-9AC9-E36225B57E64}" srcOrd="0" destOrd="0" presId="urn:microsoft.com/office/officeart/2005/8/layout/pyramid1"/>
    <dgm:cxn modelId="{21E5C81B-65C9-46F3-BAAD-AF954B7A050F}" type="presParOf" srcId="{8524FDA0-33A5-41C2-A610-9C5D2505D91A}" destId="{F279A796-B870-4695-A137-63F2BBE8564B}" srcOrd="1" destOrd="0" presId="urn:microsoft.com/office/officeart/2005/8/layout/pyramid1"/>
    <dgm:cxn modelId="{25F4E6C8-FD3B-40A8-832E-5A102694B496}" type="presParOf" srcId="{55FE1A80-F763-4FF0-9C42-B80637BBD603}" destId="{BB7B1587-D1D6-4754-A6C2-F033C6705709}" srcOrd="5" destOrd="0" presId="urn:microsoft.com/office/officeart/2005/8/layout/pyramid1"/>
    <dgm:cxn modelId="{DC672BF1-42BD-4BC1-8898-E89E85613D35}" type="presParOf" srcId="{BB7B1587-D1D6-4754-A6C2-F033C6705709}" destId="{0FD2319F-ECAD-48B4-AE79-0C7C4F6F1695}" srcOrd="0" destOrd="0" presId="urn:microsoft.com/office/officeart/2005/8/layout/pyramid1"/>
    <dgm:cxn modelId="{A684C6C8-EAE3-47B9-8EC0-BB9CD5E73A9C}" type="presParOf" srcId="{BB7B1587-D1D6-4754-A6C2-F033C6705709}" destId="{03A4940C-1138-44AA-AD97-10DF13C6004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3741D8-7530-4988-8CE0-B11008CDD73E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7231A-0389-42A5-8EA5-97164CB4006C}">
      <dsp:nvSpPr>
        <dsp:cNvPr id="0" name=""/>
        <dsp:cNvSpPr/>
      </dsp:nvSpPr>
      <dsp:spPr>
        <a:xfrm>
          <a:off x="311694" y="15775"/>
          <a:ext cx="4267200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dirty="0" smtClean="0">
              <a:solidFill>
                <a:schemeClr val="bg1"/>
              </a:solidFill>
            </a:rPr>
            <a:t>Компьютерная</a:t>
          </a:r>
          <a:r>
            <a:rPr lang="ru-RU" sz="3100" kern="1200" dirty="0" smtClean="0"/>
            <a:t> 		</a:t>
          </a:r>
          <a:endParaRPr lang="ru-RU" sz="3100" kern="1200" dirty="0"/>
        </a:p>
      </dsp:txBody>
      <dsp:txXfrm>
        <a:off x="311694" y="15775"/>
        <a:ext cx="4267200" cy="915120"/>
      </dsp:txXfrm>
    </dsp:sp>
    <dsp:sp modelId="{32FDE51F-C836-47F9-98EF-5EBB3E89B832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8CEC8-DFEF-4509-AA7C-E75909FB1524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dirty="0" smtClean="0">
              <a:solidFill>
                <a:schemeClr val="bg1"/>
              </a:solidFill>
            </a:rPr>
            <a:t>Наркотическая</a:t>
          </a:r>
          <a:endParaRPr lang="ru-RU" sz="3100" kern="1200" baseline="0" dirty="0">
            <a:solidFill>
              <a:schemeClr val="bg1"/>
            </a:solidFill>
          </a:endParaRPr>
        </a:p>
      </dsp:txBody>
      <dsp:txXfrm>
        <a:off x="304800" y="1412619"/>
        <a:ext cx="4267200" cy="915120"/>
      </dsp:txXfrm>
    </dsp:sp>
    <dsp:sp modelId="{C13A1C2D-E47E-46BA-B20D-7ED12C2C5EF6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26396-DCCA-4AA4-916E-84F31100C39D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dirty="0" smtClean="0">
              <a:solidFill>
                <a:schemeClr val="bg1"/>
              </a:solidFill>
            </a:rPr>
            <a:t>Мобильная</a:t>
          </a:r>
          <a:endParaRPr lang="ru-RU" sz="3100" kern="1200" baseline="0" dirty="0">
            <a:solidFill>
              <a:schemeClr val="bg1"/>
            </a:solidFill>
          </a:endParaRPr>
        </a:p>
      </dsp:txBody>
      <dsp:txXfrm>
        <a:off x="304800" y="2818780"/>
        <a:ext cx="4267200" cy="915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7BBC48-9E25-40E3-B6C6-750D9F9881AE}">
      <dsp:nvSpPr>
        <dsp:cNvPr id="0" name=""/>
        <dsp:cNvSpPr/>
      </dsp:nvSpPr>
      <dsp:spPr>
        <a:xfrm>
          <a:off x="3238500" y="0"/>
          <a:ext cx="1295400" cy="1080120"/>
        </a:xfrm>
        <a:prstGeom prst="trapezoid">
          <a:avLst>
            <a:gd name="adj" fmla="val 599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accent2">
                  <a:lumMod val="75000"/>
                </a:schemeClr>
              </a:solidFill>
            </a:rPr>
            <a:t>5%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75000"/>
                </a:schemeClr>
              </a:solidFill>
            </a:rPr>
            <a:t>Лекция</a:t>
          </a:r>
          <a:endParaRPr lang="ru-RU" sz="2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238500" y="0"/>
        <a:ext cx="1295400" cy="1080120"/>
      </dsp:txXfrm>
    </dsp:sp>
    <dsp:sp modelId="{702C5520-A93B-48F2-9E84-6A52358B2CF0}">
      <dsp:nvSpPr>
        <dsp:cNvPr id="0" name=""/>
        <dsp:cNvSpPr/>
      </dsp:nvSpPr>
      <dsp:spPr>
        <a:xfrm>
          <a:off x="2590800" y="1080120"/>
          <a:ext cx="2590800" cy="1080120"/>
        </a:xfrm>
        <a:prstGeom prst="trapezoid">
          <a:avLst>
            <a:gd name="adj" fmla="val 599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10%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bg1"/>
              </a:solidFill>
            </a:rPr>
            <a:t>Самост</a:t>
          </a:r>
          <a:r>
            <a:rPr lang="ru-RU" sz="2000" kern="1200" dirty="0" smtClean="0">
              <a:solidFill>
                <a:schemeClr val="bg1"/>
              </a:solidFill>
            </a:rPr>
            <a:t>. чтение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044190" y="1080120"/>
        <a:ext cx="1684020" cy="1080120"/>
      </dsp:txXfrm>
    </dsp:sp>
    <dsp:sp modelId="{02B7F20D-6AD5-4F22-97D4-E914C22A2113}">
      <dsp:nvSpPr>
        <dsp:cNvPr id="0" name=""/>
        <dsp:cNvSpPr/>
      </dsp:nvSpPr>
      <dsp:spPr>
        <a:xfrm>
          <a:off x="1943099" y="2160240"/>
          <a:ext cx="3886200" cy="1080120"/>
        </a:xfrm>
        <a:prstGeom prst="trapezoid">
          <a:avLst>
            <a:gd name="adj" fmla="val 599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75000"/>
                </a:schemeClr>
              </a:solidFill>
            </a:rPr>
            <a:t>25%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75000"/>
                </a:schemeClr>
              </a:solidFill>
            </a:rPr>
            <a:t>Видеоматериалы</a:t>
          </a:r>
          <a:endParaRPr lang="ru-RU" sz="20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623184" y="2160240"/>
        <a:ext cx="2526030" cy="1080120"/>
      </dsp:txXfrm>
    </dsp:sp>
    <dsp:sp modelId="{087405E5-2ADB-4232-99EC-693DF2C6685F}">
      <dsp:nvSpPr>
        <dsp:cNvPr id="0" name=""/>
        <dsp:cNvSpPr/>
      </dsp:nvSpPr>
      <dsp:spPr>
        <a:xfrm>
          <a:off x="1295399" y="3240360"/>
          <a:ext cx="5181600" cy="1080120"/>
        </a:xfrm>
        <a:prstGeom prst="trapezoid">
          <a:avLst>
            <a:gd name="adj" fmla="val 599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50%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Дискуссия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202179" y="3240360"/>
        <a:ext cx="3368040" cy="1080120"/>
      </dsp:txXfrm>
    </dsp:sp>
    <dsp:sp modelId="{0EABD7BF-BD14-4D9A-9AC9-E36225B57E64}">
      <dsp:nvSpPr>
        <dsp:cNvPr id="0" name=""/>
        <dsp:cNvSpPr/>
      </dsp:nvSpPr>
      <dsp:spPr>
        <a:xfrm>
          <a:off x="647699" y="4320480"/>
          <a:ext cx="6477000" cy="1080120"/>
        </a:xfrm>
        <a:prstGeom prst="trapezoid">
          <a:avLst>
            <a:gd name="adj" fmla="val 599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75000"/>
                </a:schemeClr>
              </a:solidFill>
            </a:rPr>
            <a:t>70%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75000"/>
                </a:schemeClr>
              </a:solidFill>
            </a:rPr>
            <a:t>Ролевая игра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1781174" y="4320480"/>
        <a:ext cx="4210050" cy="1080120"/>
      </dsp:txXfrm>
    </dsp:sp>
    <dsp:sp modelId="{0FD2319F-ECAD-48B4-AE79-0C7C4F6F1695}">
      <dsp:nvSpPr>
        <dsp:cNvPr id="0" name=""/>
        <dsp:cNvSpPr/>
      </dsp:nvSpPr>
      <dsp:spPr>
        <a:xfrm>
          <a:off x="0" y="5400600"/>
          <a:ext cx="7772400" cy="1080120"/>
        </a:xfrm>
        <a:prstGeom prst="trapezoid">
          <a:avLst>
            <a:gd name="adj" fmla="val 599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90%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ОБУЧЕНИЕ ДРУГИХ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360169" y="5400600"/>
        <a:ext cx="5052060" cy="1080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344470-6C7C-4F40-86F2-BD87EBCC5E41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1152AE-8328-4F86-A5F7-C2BD1B575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070393-A423-4B8A-945E-15B31570CE7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85FD9B-F4A2-4FFB-8861-8616444A2A2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611E2F-0044-42D1-88C1-67786213D8EC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26A95C-8F25-43EE-9E89-DFDA9B58E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012D0F-A846-4715-A5AC-B2F705CD9978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B419C3-E4D2-4308-BBFD-BABD400B24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52CA28-C30E-400C-ACED-29EAA9DB4F8F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7A3DD1-9236-4C45-99F7-1DA73E6540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D44B76-AB3A-45C7-B7AE-A9D1B267641F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CA09EB-D254-4E14-9424-5A9F0692F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B4E8FA-091E-40AC-87B8-26B1FC6BD5A7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9788D5-AA15-4756-9FBB-990659E91B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35A168-C70E-447E-9118-1B76E005DDF1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816EC2-66E7-4A87-8540-A0AFCB0369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C31A1E-8D8F-4EBD-A350-0E3DC836FDA5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A9ED5-409C-46CC-9ECB-EAFDC97929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964CA7-E20C-432A-8704-30D7C319A1D5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31ED8D-29CE-49E7-BFA4-55A3357273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8A6C2E-E347-43D8-A27C-5FD66570A7BD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5A1AA6-F2AE-453E-909E-9112BC88AD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13FB9B-9C3A-4267-B270-702B2FCBD823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0282E1-8223-4D69-86C1-CDDF4BFE0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D748C913-4DC3-4771-9904-7788E6142620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ADC7E04A-E6B0-45C0-9D29-F24632041B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68A23B3-E12D-409C-BC80-A8924F23A788}" type="datetimeFigureOut">
              <a:rPr lang="ru-RU" smtClean="0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784A9EA-4398-4E1C-AA77-BF049610D6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14290"/>
            <a:ext cx="2071702" cy="6072230"/>
          </a:xfrm>
          <a:prstGeom prst="rect">
            <a:avLst/>
          </a:prstGeom>
          <a:gradFill>
            <a:gsLst>
              <a:gs pos="0">
                <a:srgbClr val="FF6600"/>
              </a:gs>
              <a:gs pos="50000">
                <a:srgbClr val="FFFF00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285984" y="214290"/>
            <a:ext cx="2214578" cy="6072230"/>
          </a:xfrm>
          <a:prstGeom prst="rect">
            <a:avLst/>
          </a:prstGeom>
          <a:gradFill>
            <a:gsLst>
              <a:gs pos="0">
                <a:srgbClr val="0066FF"/>
              </a:gs>
              <a:gs pos="50000">
                <a:srgbClr val="00B0F0"/>
              </a:gs>
              <a:gs pos="100000">
                <a:srgbClr val="FFFFCC"/>
              </a:gs>
            </a:gsLst>
            <a:lin ang="5400000" scaled="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214290"/>
            <a:ext cx="2214578" cy="6072230"/>
          </a:xfrm>
          <a:prstGeom prst="rect">
            <a:avLst/>
          </a:prstGeom>
          <a:gradFill>
            <a:gsLst>
              <a:gs pos="0">
                <a:srgbClr val="00CC00"/>
              </a:gs>
              <a:gs pos="50000">
                <a:srgbClr val="66FF99"/>
              </a:gs>
              <a:gs pos="100000">
                <a:srgbClr val="FFFFCC"/>
              </a:gs>
            </a:gsLst>
            <a:lin ang="5400000" scaled="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214290"/>
            <a:ext cx="2286016" cy="6143668"/>
          </a:xfrm>
          <a:prstGeom prst="rect">
            <a:avLst/>
          </a:prstGeom>
          <a:gradFill>
            <a:gsLst>
              <a:gs pos="0">
                <a:srgbClr val="FF00FF"/>
              </a:gs>
              <a:gs pos="50000">
                <a:srgbClr val="FF0000"/>
              </a:gs>
              <a:gs pos="100000">
                <a:srgbClr val="FFFFCC"/>
              </a:gs>
            </a:gsLst>
            <a:lin ang="5400000" scaled="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62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олилиния 26"/>
          <p:cNvSpPr/>
          <p:nvPr/>
        </p:nvSpPr>
        <p:spPr>
          <a:xfrm>
            <a:off x="357188" y="1571625"/>
            <a:ext cx="1882775" cy="3525838"/>
          </a:xfrm>
          <a:custGeom>
            <a:avLst/>
            <a:gdLst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16868 w 1897855"/>
              <a:gd name="connsiteY120" fmla="*/ 604837 h 3526631"/>
              <a:gd name="connsiteX121" fmla="*/ 1650206 w 1897855"/>
              <a:gd name="connsiteY121" fmla="*/ 581025 h 3526631"/>
              <a:gd name="connsiteX122" fmla="*/ 1659731 w 1897855"/>
              <a:gd name="connsiteY122" fmla="*/ 514350 h 3526631"/>
              <a:gd name="connsiteX123" fmla="*/ 1674018 w 1897855"/>
              <a:gd name="connsiteY123" fmla="*/ 447675 h 3526631"/>
              <a:gd name="connsiteX124" fmla="*/ 1707356 w 1897855"/>
              <a:gd name="connsiteY124" fmla="*/ 419100 h 3526631"/>
              <a:gd name="connsiteX125" fmla="*/ 1716881 w 1897855"/>
              <a:gd name="connsiteY125" fmla="*/ 442912 h 3526631"/>
              <a:gd name="connsiteX126" fmla="*/ 1716881 w 1897855"/>
              <a:gd name="connsiteY126" fmla="*/ 471487 h 3526631"/>
              <a:gd name="connsiteX127" fmla="*/ 1716881 w 1897855"/>
              <a:gd name="connsiteY127" fmla="*/ 509587 h 3526631"/>
              <a:gd name="connsiteX128" fmla="*/ 1735931 w 1897855"/>
              <a:gd name="connsiteY128" fmla="*/ 481012 h 3526631"/>
              <a:gd name="connsiteX129" fmla="*/ 1754981 w 1897855"/>
              <a:gd name="connsiteY129" fmla="*/ 428625 h 3526631"/>
              <a:gd name="connsiteX130" fmla="*/ 1783556 w 1897855"/>
              <a:gd name="connsiteY130" fmla="*/ 414337 h 3526631"/>
              <a:gd name="connsiteX131" fmla="*/ 1783556 w 1897855"/>
              <a:gd name="connsiteY131" fmla="*/ 438150 h 3526631"/>
              <a:gd name="connsiteX132" fmla="*/ 1764506 w 1897855"/>
              <a:gd name="connsiteY132" fmla="*/ 466725 h 3526631"/>
              <a:gd name="connsiteX133" fmla="*/ 1764506 w 1897855"/>
              <a:gd name="connsiteY133" fmla="*/ 490537 h 3526631"/>
              <a:gd name="connsiteX134" fmla="*/ 1754981 w 1897855"/>
              <a:gd name="connsiteY134" fmla="*/ 509587 h 3526631"/>
              <a:gd name="connsiteX135" fmla="*/ 1769268 w 1897855"/>
              <a:gd name="connsiteY135" fmla="*/ 509587 h 3526631"/>
              <a:gd name="connsiteX136" fmla="*/ 1797843 w 1897855"/>
              <a:gd name="connsiteY136" fmla="*/ 490537 h 3526631"/>
              <a:gd name="connsiteX137" fmla="*/ 1831181 w 1897855"/>
              <a:gd name="connsiteY137" fmla="*/ 457200 h 3526631"/>
              <a:gd name="connsiteX138" fmla="*/ 1835943 w 1897855"/>
              <a:gd name="connsiteY138" fmla="*/ 481012 h 3526631"/>
              <a:gd name="connsiteX139" fmla="*/ 1821656 w 1897855"/>
              <a:gd name="connsiteY139" fmla="*/ 514350 h 3526631"/>
              <a:gd name="connsiteX140" fmla="*/ 1797843 w 1897855"/>
              <a:gd name="connsiteY140" fmla="*/ 528637 h 3526631"/>
              <a:gd name="connsiteX141" fmla="*/ 1802606 w 1897855"/>
              <a:gd name="connsiteY141" fmla="*/ 533400 h 3526631"/>
              <a:gd name="connsiteX142" fmla="*/ 1850231 w 1897855"/>
              <a:gd name="connsiteY142" fmla="*/ 504825 h 3526631"/>
              <a:gd name="connsiteX143" fmla="*/ 1854993 w 1897855"/>
              <a:gd name="connsiteY143" fmla="*/ 523875 h 3526631"/>
              <a:gd name="connsiteX144" fmla="*/ 1845468 w 1897855"/>
              <a:gd name="connsiteY144" fmla="*/ 547687 h 3526631"/>
              <a:gd name="connsiteX145" fmla="*/ 1816893 w 1897855"/>
              <a:gd name="connsiteY145" fmla="*/ 566737 h 3526631"/>
              <a:gd name="connsiteX146" fmla="*/ 1807368 w 1897855"/>
              <a:gd name="connsiteY146" fmla="*/ 585787 h 3526631"/>
              <a:gd name="connsiteX147" fmla="*/ 1807368 w 1897855"/>
              <a:gd name="connsiteY147" fmla="*/ 600075 h 3526631"/>
              <a:gd name="connsiteX148" fmla="*/ 1850231 w 1897855"/>
              <a:gd name="connsiteY148" fmla="*/ 590550 h 3526631"/>
              <a:gd name="connsiteX149" fmla="*/ 1893093 w 1897855"/>
              <a:gd name="connsiteY149" fmla="*/ 585787 h 3526631"/>
              <a:gd name="connsiteX150" fmla="*/ 1878806 w 1897855"/>
              <a:gd name="connsiteY150" fmla="*/ 614362 h 3526631"/>
              <a:gd name="connsiteX151" fmla="*/ 1835943 w 1897855"/>
              <a:gd name="connsiteY151" fmla="*/ 623887 h 3526631"/>
              <a:gd name="connsiteX152" fmla="*/ 1793081 w 1897855"/>
              <a:gd name="connsiteY152" fmla="*/ 628650 h 3526631"/>
              <a:gd name="connsiteX153" fmla="*/ 1764506 w 1897855"/>
              <a:gd name="connsiteY153" fmla="*/ 633412 h 3526631"/>
              <a:gd name="connsiteX154" fmla="*/ 1697831 w 1897855"/>
              <a:gd name="connsiteY154" fmla="*/ 681037 h 3526631"/>
              <a:gd name="connsiteX155" fmla="*/ 1669256 w 1897855"/>
              <a:gd name="connsiteY155" fmla="*/ 714375 h 3526631"/>
              <a:gd name="connsiteX156" fmla="*/ 1616868 w 1897855"/>
              <a:gd name="connsiteY156" fmla="*/ 804862 h 3526631"/>
              <a:gd name="connsiteX157" fmla="*/ 1469231 w 1897855"/>
              <a:gd name="connsiteY157" fmla="*/ 966787 h 3526631"/>
              <a:gd name="connsiteX158" fmla="*/ 1435893 w 1897855"/>
              <a:gd name="connsiteY158" fmla="*/ 1028700 h 3526631"/>
              <a:gd name="connsiteX159" fmla="*/ 1359693 w 1897855"/>
              <a:gd name="connsiteY159" fmla="*/ 1057275 h 3526631"/>
              <a:gd name="connsiteX160" fmla="*/ 1288256 w 1897855"/>
              <a:gd name="connsiteY160" fmla="*/ 1066800 h 3526631"/>
              <a:gd name="connsiteX161" fmla="*/ 1212056 w 1897855"/>
              <a:gd name="connsiteY161" fmla="*/ 1090612 h 3526631"/>
              <a:gd name="connsiteX162" fmla="*/ 1107281 w 1897855"/>
              <a:gd name="connsiteY162" fmla="*/ 1104900 h 3526631"/>
              <a:gd name="connsiteX163" fmla="*/ 973931 w 1897855"/>
              <a:gd name="connsiteY163" fmla="*/ 1119187 h 3526631"/>
              <a:gd name="connsiteX164" fmla="*/ 954881 w 1897855"/>
              <a:gd name="connsiteY164" fmla="*/ 1200150 h 3526631"/>
              <a:gd name="connsiteX165" fmla="*/ 926306 w 1897855"/>
              <a:gd name="connsiteY165" fmla="*/ 1233487 h 3526631"/>
              <a:gd name="connsiteX166" fmla="*/ 897731 w 1897855"/>
              <a:gd name="connsiteY166" fmla="*/ 1271587 h 3526631"/>
              <a:gd name="connsiteX167" fmla="*/ 869156 w 1897855"/>
              <a:gd name="connsiteY167" fmla="*/ 1390650 h 3526631"/>
              <a:gd name="connsiteX168" fmla="*/ 835818 w 1897855"/>
              <a:gd name="connsiteY168" fmla="*/ 1485900 h 3526631"/>
              <a:gd name="connsiteX169" fmla="*/ 802481 w 1897855"/>
              <a:gd name="connsiteY169" fmla="*/ 1590675 h 3526631"/>
              <a:gd name="connsiteX170" fmla="*/ 802481 w 1897855"/>
              <a:gd name="connsiteY170" fmla="*/ 1638300 h 3526631"/>
              <a:gd name="connsiteX171" fmla="*/ 854868 w 1897855"/>
              <a:gd name="connsiteY171" fmla="*/ 1714500 h 3526631"/>
              <a:gd name="connsiteX172" fmla="*/ 940593 w 1897855"/>
              <a:gd name="connsiteY172" fmla="*/ 1833562 h 3526631"/>
              <a:gd name="connsiteX173" fmla="*/ 988218 w 1897855"/>
              <a:gd name="connsiteY173" fmla="*/ 1914525 h 3526631"/>
              <a:gd name="connsiteX174" fmla="*/ 1016793 w 1897855"/>
              <a:gd name="connsiteY174" fmla="*/ 2033587 h 3526631"/>
              <a:gd name="connsiteX175" fmla="*/ 1040606 w 1897855"/>
              <a:gd name="connsiteY175" fmla="*/ 2185987 h 3526631"/>
              <a:gd name="connsiteX176" fmla="*/ 1083468 w 1897855"/>
              <a:gd name="connsiteY176" fmla="*/ 2352675 h 3526631"/>
              <a:gd name="connsiteX177" fmla="*/ 1107281 w 1897855"/>
              <a:gd name="connsiteY177" fmla="*/ 2428875 h 3526631"/>
              <a:gd name="connsiteX178" fmla="*/ 1183481 w 1897855"/>
              <a:gd name="connsiteY178" fmla="*/ 2438400 h 3526631"/>
              <a:gd name="connsiteX179" fmla="*/ 1226343 w 1897855"/>
              <a:gd name="connsiteY179" fmla="*/ 2438400 h 3526631"/>
              <a:gd name="connsiteX180" fmla="*/ 1226343 w 1897855"/>
              <a:gd name="connsiteY180" fmla="*/ 2457450 h 3526631"/>
              <a:gd name="connsiteX181" fmla="*/ 1250156 w 1897855"/>
              <a:gd name="connsiteY181" fmla="*/ 2471737 h 3526631"/>
              <a:gd name="connsiteX182" fmla="*/ 1354931 w 1897855"/>
              <a:gd name="connsiteY182" fmla="*/ 2505075 h 3526631"/>
              <a:gd name="connsiteX183" fmla="*/ 1440656 w 1897855"/>
              <a:gd name="connsiteY183" fmla="*/ 2533650 h 3526631"/>
              <a:gd name="connsiteX184" fmla="*/ 1497806 w 1897855"/>
              <a:gd name="connsiteY184" fmla="*/ 2571750 h 3526631"/>
              <a:gd name="connsiteX185" fmla="*/ 1564481 w 1897855"/>
              <a:gd name="connsiteY185" fmla="*/ 2595562 h 3526631"/>
              <a:gd name="connsiteX186" fmla="*/ 1640681 w 1897855"/>
              <a:gd name="connsiteY186" fmla="*/ 2605087 h 3526631"/>
              <a:gd name="connsiteX187" fmla="*/ 1697831 w 1897855"/>
              <a:gd name="connsiteY187" fmla="*/ 2605087 h 3526631"/>
              <a:gd name="connsiteX188" fmla="*/ 1731168 w 1897855"/>
              <a:gd name="connsiteY188" fmla="*/ 2628900 h 3526631"/>
              <a:gd name="connsiteX189" fmla="*/ 1740693 w 1897855"/>
              <a:gd name="connsiteY189" fmla="*/ 2667000 h 3526631"/>
              <a:gd name="connsiteX190" fmla="*/ 1740693 w 1897855"/>
              <a:gd name="connsiteY190" fmla="*/ 2690812 h 3526631"/>
              <a:gd name="connsiteX191" fmla="*/ 1740693 w 1897855"/>
              <a:gd name="connsiteY191" fmla="*/ 2733675 h 3526631"/>
              <a:gd name="connsiteX192" fmla="*/ 1764506 w 1897855"/>
              <a:gd name="connsiteY192" fmla="*/ 2771775 h 3526631"/>
              <a:gd name="connsiteX193" fmla="*/ 1783556 w 1897855"/>
              <a:gd name="connsiteY193" fmla="*/ 2809875 h 3526631"/>
              <a:gd name="connsiteX194" fmla="*/ 1812131 w 1897855"/>
              <a:gd name="connsiteY194" fmla="*/ 2852737 h 3526631"/>
              <a:gd name="connsiteX195" fmla="*/ 1826418 w 1897855"/>
              <a:gd name="connsiteY195" fmla="*/ 2890837 h 3526631"/>
              <a:gd name="connsiteX196" fmla="*/ 1807368 w 1897855"/>
              <a:gd name="connsiteY196" fmla="*/ 2919412 h 3526631"/>
              <a:gd name="connsiteX197" fmla="*/ 1797843 w 1897855"/>
              <a:gd name="connsiteY197" fmla="*/ 2938462 h 3526631"/>
              <a:gd name="connsiteX198" fmla="*/ 1774031 w 1897855"/>
              <a:gd name="connsiteY198" fmla="*/ 2943225 h 3526631"/>
              <a:gd name="connsiteX199" fmla="*/ 1769268 w 1897855"/>
              <a:gd name="connsiteY199" fmla="*/ 2967037 h 3526631"/>
              <a:gd name="connsiteX200" fmla="*/ 1759743 w 1897855"/>
              <a:gd name="connsiteY200" fmla="*/ 2971800 h 3526631"/>
              <a:gd name="connsiteX201" fmla="*/ 1721643 w 1897855"/>
              <a:gd name="connsiteY201" fmla="*/ 2995612 h 3526631"/>
              <a:gd name="connsiteX202" fmla="*/ 1712118 w 1897855"/>
              <a:gd name="connsiteY202" fmla="*/ 2995612 h 3526631"/>
              <a:gd name="connsiteX203" fmla="*/ 1688306 w 1897855"/>
              <a:gd name="connsiteY203" fmla="*/ 2981325 h 3526631"/>
              <a:gd name="connsiteX204" fmla="*/ 1693068 w 1897855"/>
              <a:gd name="connsiteY204" fmla="*/ 2943225 h 3526631"/>
              <a:gd name="connsiteX205" fmla="*/ 1678781 w 1897855"/>
              <a:gd name="connsiteY205" fmla="*/ 2900362 h 3526631"/>
              <a:gd name="connsiteX206" fmla="*/ 1659731 w 1897855"/>
              <a:gd name="connsiteY206" fmla="*/ 2838450 h 3526631"/>
              <a:gd name="connsiteX207" fmla="*/ 1626393 w 1897855"/>
              <a:gd name="connsiteY207" fmla="*/ 2781300 h 3526631"/>
              <a:gd name="connsiteX208" fmla="*/ 1588293 w 1897855"/>
              <a:gd name="connsiteY208" fmla="*/ 2743200 h 3526631"/>
              <a:gd name="connsiteX209" fmla="*/ 1526381 w 1897855"/>
              <a:gd name="connsiteY209" fmla="*/ 2719387 h 3526631"/>
              <a:gd name="connsiteX210" fmla="*/ 1459706 w 1897855"/>
              <a:gd name="connsiteY210" fmla="*/ 2686050 h 3526631"/>
              <a:gd name="connsiteX211" fmla="*/ 1383506 w 1897855"/>
              <a:gd name="connsiteY211" fmla="*/ 2686050 h 3526631"/>
              <a:gd name="connsiteX212" fmla="*/ 1269206 w 1897855"/>
              <a:gd name="connsiteY212" fmla="*/ 2662237 h 3526631"/>
              <a:gd name="connsiteX213" fmla="*/ 1178718 w 1897855"/>
              <a:gd name="connsiteY213" fmla="*/ 2657475 h 3526631"/>
              <a:gd name="connsiteX214" fmla="*/ 1112043 w 1897855"/>
              <a:gd name="connsiteY214" fmla="*/ 2652712 h 3526631"/>
              <a:gd name="connsiteX215" fmla="*/ 1069181 w 1897855"/>
              <a:gd name="connsiteY215" fmla="*/ 2671762 h 3526631"/>
              <a:gd name="connsiteX216" fmla="*/ 1045368 w 1897855"/>
              <a:gd name="connsiteY216" fmla="*/ 2709862 h 3526631"/>
              <a:gd name="connsiteX217" fmla="*/ 1031081 w 1897855"/>
              <a:gd name="connsiteY217" fmla="*/ 2728912 h 3526631"/>
              <a:gd name="connsiteX218" fmla="*/ 997743 w 1897855"/>
              <a:gd name="connsiteY218" fmla="*/ 2738437 h 3526631"/>
              <a:gd name="connsiteX219" fmla="*/ 978693 w 1897855"/>
              <a:gd name="connsiteY219" fmla="*/ 2714625 h 3526631"/>
              <a:gd name="connsiteX220" fmla="*/ 978693 w 1897855"/>
              <a:gd name="connsiteY220" fmla="*/ 2676525 h 3526631"/>
              <a:gd name="connsiteX221" fmla="*/ 921543 w 1897855"/>
              <a:gd name="connsiteY221" fmla="*/ 2624137 h 3526631"/>
              <a:gd name="connsiteX222" fmla="*/ 883443 w 1897855"/>
              <a:gd name="connsiteY222" fmla="*/ 2576512 h 3526631"/>
              <a:gd name="connsiteX223" fmla="*/ 840581 w 1897855"/>
              <a:gd name="connsiteY223" fmla="*/ 2481262 h 3526631"/>
              <a:gd name="connsiteX224" fmla="*/ 783431 w 1897855"/>
              <a:gd name="connsiteY224" fmla="*/ 2381250 h 3526631"/>
              <a:gd name="connsiteX225" fmla="*/ 754856 w 1897855"/>
              <a:gd name="connsiteY225" fmla="*/ 2271712 h 3526631"/>
              <a:gd name="connsiteX226" fmla="*/ 731043 w 1897855"/>
              <a:gd name="connsiteY226" fmla="*/ 2247900 h 3526631"/>
              <a:gd name="connsiteX227" fmla="*/ 702468 w 1897855"/>
              <a:gd name="connsiteY227" fmla="*/ 2281237 h 3526631"/>
              <a:gd name="connsiteX228" fmla="*/ 664368 w 1897855"/>
              <a:gd name="connsiteY228" fmla="*/ 2338387 h 3526631"/>
              <a:gd name="connsiteX229" fmla="*/ 616743 w 1897855"/>
              <a:gd name="connsiteY229" fmla="*/ 2390775 h 3526631"/>
              <a:gd name="connsiteX230" fmla="*/ 569118 w 1897855"/>
              <a:gd name="connsiteY230" fmla="*/ 2443162 h 3526631"/>
              <a:gd name="connsiteX231" fmla="*/ 554831 w 1897855"/>
              <a:gd name="connsiteY231" fmla="*/ 2462212 h 3526631"/>
              <a:gd name="connsiteX232" fmla="*/ 516731 w 1897855"/>
              <a:gd name="connsiteY232" fmla="*/ 2495550 h 3526631"/>
              <a:gd name="connsiteX233" fmla="*/ 478631 w 1897855"/>
              <a:gd name="connsiteY233" fmla="*/ 2538412 h 3526631"/>
              <a:gd name="connsiteX234" fmla="*/ 478631 w 1897855"/>
              <a:gd name="connsiteY234" fmla="*/ 2586037 h 3526631"/>
              <a:gd name="connsiteX235" fmla="*/ 511968 w 1897855"/>
              <a:gd name="connsiteY235" fmla="*/ 2624137 h 3526631"/>
              <a:gd name="connsiteX236" fmla="*/ 535781 w 1897855"/>
              <a:gd name="connsiteY236" fmla="*/ 2667000 h 3526631"/>
              <a:gd name="connsiteX237" fmla="*/ 507206 w 1897855"/>
              <a:gd name="connsiteY237" fmla="*/ 2700337 h 3526631"/>
              <a:gd name="connsiteX238" fmla="*/ 473868 w 1897855"/>
              <a:gd name="connsiteY238" fmla="*/ 2719387 h 3526631"/>
              <a:gd name="connsiteX239" fmla="*/ 407193 w 1897855"/>
              <a:gd name="connsiteY239" fmla="*/ 2728912 h 3526631"/>
              <a:gd name="connsiteX240" fmla="*/ 435768 w 1897855"/>
              <a:gd name="connsiteY240" fmla="*/ 2776537 h 3526631"/>
              <a:gd name="connsiteX241" fmla="*/ 469106 w 1897855"/>
              <a:gd name="connsiteY241" fmla="*/ 2862262 h 3526631"/>
              <a:gd name="connsiteX242" fmla="*/ 473868 w 1897855"/>
              <a:gd name="connsiteY242" fmla="*/ 2990850 h 3526631"/>
              <a:gd name="connsiteX243" fmla="*/ 473868 w 1897855"/>
              <a:gd name="connsiteY243" fmla="*/ 3086100 h 3526631"/>
              <a:gd name="connsiteX244" fmla="*/ 488156 w 1897855"/>
              <a:gd name="connsiteY244" fmla="*/ 3162300 h 3526631"/>
              <a:gd name="connsiteX245" fmla="*/ 545306 w 1897855"/>
              <a:gd name="connsiteY245" fmla="*/ 3209925 h 3526631"/>
              <a:gd name="connsiteX246" fmla="*/ 564356 w 1897855"/>
              <a:gd name="connsiteY246" fmla="*/ 3276600 h 3526631"/>
              <a:gd name="connsiteX247" fmla="*/ 521493 w 1897855"/>
              <a:gd name="connsiteY247" fmla="*/ 3309937 h 3526631"/>
              <a:gd name="connsiteX248" fmla="*/ 502443 w 1897855"/>
              <a:gd name="connsiteY248" fmla="*/ 3319462 h 3526631"/>
              <a:gd name="connsiteX249" fmla="*/ 445293 w 1897855"/>
              <a:gd name="connsiteY249" fmla="*/ 3371850 h 3526631"/>
              <a:gd name="connsiteX250" fmla="*/ 407193 w 1897855"/>
              <a:gd name="connsiteY250" fmla="*/ 3443287 h 3526631"/>
              <a:gd name="connsiteX251" fmla="*/ 397668 w 1897855"/>
              <a:gd name="connsiteY251" fmla="*/ 3500437 h 3526631"/>
              <a:gd name="connsiteX252" fmla="*/ 369093 w 1897855"/>
              <a:gd name="connsiteY252" fmla="*/ 3519487 h 3526631"/>
              <a:gd name="connsiteX253" fmla="*/ 326231 w 1897855"/>
              <a:gd name="connsiteY253" fmla="*/ 3519487 h 3526631"/>
              <a:gd name="connsiteX254" fmla="*/ 311943 w 1897855"/>
              <a:gd name="connsiteY254" fmla="*/ 3476625 h 3526631"/>
              <a:gd name="connsiteX255" fmla="*/ 326231 w 1897855"/>
              <a:gd name="connsiteY255" fmla="*/ 3381375 h 3526631"/>
              <a:gd name="connsiteX256" fmla="*/ 369093 w 1897855"/>
              <a:gd name="connsiteY256" fmla="*/ 3271837 h 3526631"/>
              <a:gd name="connsiteX257" fmla="*/ 369093 w 1897855"/>
              <a:gd name="connsiteY257" fmla="*/ 3186112 h 3526631"/>
              <a:gd name="connsiteX258" fmla="*/ 359568 w 1897855"/>
              <a:gd name="connsiteY258" fmla="*/ 3095625 h 3526631"/>
              <a:gd name="connsiteX259" fmla="*/ 330993 w 1897855"/>
              <a:gd name="connsiteY259" fmla="*/ 3033712 h 3526631"/>
              <a:gd name="connsiteX260" fmla="*/ 283368 w 1897855"/>
              <a:gd name="connsiteY260" fmla="*/ 2938462 h 3526631"/>
              <a:gd name="connsiteX261" fmla="*/ 254793 w 1897855"/>
              <a:gd name="connsiteY261" fmla="*/ 2857500 h 3526631"/>
              <a:gd name="connsiteX262" fmla="*/ 221456 w 1897855"/>
              <a:gd name="connsiteY262" fmla="*/ 2771775 h 3526631"/>
              <a:gd name="connsiteX263" fmla="*/ 221456 w 1897855"/>
              <a:gd name="connsiteY263" fmla="*/ 2743200 h 3526631"/>
              <a:gd name="connsiteX264" fmla="*/ 178593 w 1897855"/>
              <a:gd name="connsiteY264" fmla="*/ 2714625 h 3526631"/>
              <a:gd name="connsiteX265" fmla="*/ 140493 w 1897855"/>
              <a:gd name="connsiteY265" fmla="*/ 2714625 h 3526631"/>
              <a:gd name="connsiteX266" fmla="*/ 126206 w 1897855"/>
              <a:gd name="connsiteY266" fmla="*/ 2652712 h 3526631"/>
              <a:gd name="connsiteX267" fmla="*/ 140493 w 1897855"/>
              <a:gd name="connsiteY267" fmla="*/ 2590800 h 3526631"/>
              <a:gd name="connsiteX268" fmla="*/ 150018 w 1897855"/>
              <a:gd name="connsiteY268" fmla="*/ 2581275 h 3526631"/>
              <a:gd name="connsiteX269" fmla="*/ 188118 w 1897855"/>
              <a:gd name="connsiteY269" fmla="*/ 2495550 h 3526631"/>
              <a:gd name="connsiteX270" fmla="*/ 235743 w 1897855"/>
              <a:gd name="connsiteY270" fmla="*/ 2371725 h 3526631"/>
              <a:gd name="connsiteX271" fmla="*/ 269081 w 1897855"/>
              <a:gd name="connsiteY271" fmla="*/ 2281237 h 3526631"/>
              <a:gd name="connsiteX272" fmla="*/ 335756 w 1897855"/>
              <a:gd name="connsiteY272" fmla="*/ 2176462 h 3526631"/>
              <a:gd name="connsiteX273" fmla="*/ 411956 w 1897855"/>
              <a:gd name="connsiteY273" fmla="*/ 2085975 h 3526631"/>
              <a:gd name="connsiteX274" fmla="*/ 459581 w 1897855"/>
              <a:gd name="connsiteY274" fmla="*/ 2028825 h 3526631"/>
              <a:gd name="connsiteX275" fmla="*/ 421481 w 1897855"/>
              <a:gd name="connsiteY275" fmla="*/ 1981200 h 3526631"/>
              <a:gd name="connsiteX276" fmla="*/ 407193 w 1897855"/>
              <a:gd name="connsiteY276" fmla="*/ 1914525 h 3526631"/>
              <a:gd name="connsiteX277" fmla="*/ 411956 w 1897855"/>
              <a:gd name="connsiteY277" fmla="*/ 1747837 h 3526631"/>
              <a:gd name="connsiteX278" fmla="*/ 421481 w 1897855"/>
              <a:gd name="connsiteY278" fmla="*/ 1671637 h 3526631"/>
              <a:gd name="connsiteX279" fmla="*/ 407193 w 1897855"/>
              <a:gd name="connsiteY279" fmla="*/ 1585912 h 3526631"/>
              <a:gd name="connsiteX280" fmla="*/ 402431 w 1897855"/>
              <a:gd name="connsiteY280" fmla="*/ 1500187 h 3526631"/>
              <a:gd name="connsiteX281" fmla="*/ 397668 w 1897855"/>
              <a:gd name="connsiteY281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16868 w 1897855"/>
              <a:gd name="connsiteY120" fmla="*/ 604837 h 3526631"/>
              <a:gd name="connsiteX121" fmla="*/ 1616868 w 1897855"/>
              <a:gd name="connsiteY121" fmla="*/ 602456 h 3526631"/>
              <a:gd name="connsiteX122" fmla="*/ 1650206 w 1897855"/>
              <a:gd name="connsiteY122" fmla="*/ 581025 h 3526631"/>
              <a:gd name="connsiteX123" fmla="*/ 1659731 w 1897855"/>
              <a:gd name="connsiteY123" fmla="*/ 514350 h 3526631"/>
              <a:gd name="connsiteX124" fmla="*/ 1674018 w 1897855"/>
              <a:gd name="connsiteY124" fmla="*/ 447675 h 3526631"/>
              <a:gd name="connsiteX125" fmla="*/ 1707356 w 1897855"/>
              <a:gd name="connsiteY125" fmla="*/ 419100 h 3526631"/>
              <a:gd name="connsiteX126" fmla="*/ 1716881 w 1897855"/>
              <a:gd name="connsiteY126" fmla="*/ 442912 h 3526631"/>
              <a:gd name="connsiteX127" fmla="*/ 1716881 w 1897855"/>
              <a:gd name="connsiteY127" fmla="*/ 471487 h 3526631"/>
              <a:gd name="connsiteX128" fmla="*/ 1716881 w 1897855"/>
              <a:gd name="connsiteY128" fmla="*/ 509587 h 3526631"/>
              <a:gd name="connsiteX129" fmla="*/ 1735931 w 1897855"/>
              <a:gd name="connsiteY129" fmla="*/ 481012 h 3526631"/>
              <a:gd name="connsiteX130" fmla="*/ 1754981 w 1897855"/>
              <a:gd name="connsiteY130" fmla="*/ 428625 h 3526631"/>
              <a:gd name="connsiteX131" fmla="*/ 1783556 w 1897855"/>
              <a:gd name="connsiteY131" fmla="*/ 414337 h 3526631"/>
              <a:gd name="connsiteX132" fmla="*/ 1783556 w 1897855"/>
              <a:gd name="connsiteY132" fmla="*/ 438150 h 3526631"/>
              <a:gd name="connsiteX133" fmla="*/ 1764506 w 1897855"/>
              <a:gd name="connsiteY133" fmla="*/ 466725 h 3526631"/>
              <a:gd name="connsiteX134" fmla="*/ 1764506 w 1897855"/>
              <a:gd name="connsiteY134" fmla="*/ 490537 h 3526631"/>
              <a:gd name="connsiteX135" fmla="*/ 1754981 w 1897855"/>
              <a:gd name="connsiteY135" fmla="*/ 509587 h 3526631"/>
              <a:gd name="connsiteX136" fmla="*/ 1769268 w 1897855"/>
              <a:gd name="connsiteY136" fmla="*/ 509587 h 3526631"/>
              <a:gd name="connsiteX137" fmla="*/ 1797843 w 1897855"/>
              <a:gd name="connsiteY137" fmla="*/ 490537 h 3526631"/>
              <a:gd name="connsiteX138" fmla="*/ 1831181 w 1897855"/>
              <a:gd name="connsiteY138" fmla="*/ 457200 h 3526631"/>
              <a:gd name="connsiteX139" fmla="*/ 1835943 w 1897855"/>
              <a:gd name="connsiteY139" fmla="*/ 481012 h 3526631"/>
              <a:gd name="connsiteX140" fmla="*/ 1821656 w 1897855"/>
              <a:gd name="connsiteY140" fmla="*/ 514350 h 3526631"/>
              <a:gd name="connsiteX141" fmla="*/ 1797843 w 1897855"/>
              <a:gd name="connsiteY141" fmla="*/ 528637 h 3526631"/>
              <a:gd name="connsiteX142" fmla="*/ 1802606 w 1897855"/>
              <a:gd name="connsiteY142" fmla="*/ 533400 h 3526631"/>
              <a:gd name="connsiteX143" fmla="*/ 1850231 w 1897855"/>
              <a:gd name="connsiteY143" fmla="*/ 504825 h 3526631"/>
              <a:gd name="connsiteX144" fmla="*/ 1854993 w 1897855"/>
              <a:gd name="connsiteY144" fmla="*/ 523875 h 3526631"/>
              <a:gd name="connsiteX145" fmla="*/ 1845468 w 1897855"/>
              <a:gd name="connsiteY145" fmla="*/ 547687 h 3526631"/>
              <a:gd name="connsiteX146" fmla="*/ 1816893 w 1897855"/>
              <a:gd name="connsiteY146" fmla="*/ 566737 h 3526631"/>
              <a:gd name="connsiteX147" fmla="*/ 1807368 w 1897855"/>
              <a:gd name="connsiteY147" fmla="*/ 585787 h 3526631"/>
              <a:gd name="connsiteX148" fmla="*/ 1807368 w 1897855"/>
              <a:gd name="connsiteY148" fmla="*/ 600075 h 3526631"/>
              <a:gd name="connsiteX149" fmla="*/ 1850231 w 1897855"/>
              <a:gd name="connsiteY149" fmla="*/ 590550 h 3526631"/>
              <a:gd name="connsiteX150" fmla="*/ 1893093 w 1897855"/>
              <a:gd name="connsiteY150" fmla="*/ 585787 h 3526631"/>
              <a:gd name="connsiteX151" fmla="*/ 1878806 w 1897855"/>
              <a:gd name="connsiteY151" fmla="*/ 614362 h 3526631"/>
              <a:gd name="connsiteX152" fmla="*/ 1835943 w 1897855"/>
              <a:gd name="connsiteY152" fmla="*/ 623887 h 3526631"/>
              <a:gd name="connsiteX153" fmla="*/ 1793081 w 1897855"/>
              <a:gd name="connsiteY153" fmla="*/ 628650 h 3526631"/>
              <a:gd name="connsiteX154" fmla="*/ 1764506 w 1897855"/>
              <a:gd name="connsiteY154" fmla="*/ 633412 h 3526631"/>
              <a:gd name="connsiteX155" fmla="*/ 1697831 w 1897855"/>
              <a:gd name="connsiteY155" fmla="*/ 681037 h 3526631"/>
              <a:gd name="connsiteX156" fmla="*/ 1669256 w 1897855"/>
              <a:gd name="connsiteY156" fmla="*/ 714375 h 3526631"/>
              <a:gd name="connsiteX157" fmla="*/ 1616868 w 1897855"/>
              <a:gd name="connsiteY157" fmla="*/ 804862 h 3526631"/>
              <a:gd name="connsiteX158" fmla="*/ 1469231 w 1897855"/>
              <a:gd name="connsiteY158" fmla="*/ 966787 h 3526631"/>
              <a:gd name="connsiteX159" fmla="*/ 1435893 w 1897855"/>
              <a:gd name="connsiteY159" fmla="*/ 1028700 h 3526631"/>
              <a:gd name="connsiteX160" fmla="*/ 1359693 w 1897855"/>
              <a:gd name="connsiteY160" fmla="*/ 1057275 h 3526631"/>
              <a:gd name="connsiteX161" fmla="*/ 1288256 w 1897855"/>
              <a:gd name="connsiteY161" fmla="*/ 1066800 h 3526631"/>
              <a:gd name="connsiteX162" fmla="*/ 1212056 w 1897855"/>
              <a:gd name="connsiteY162" fmla="*/ 1090612 h 3526631"/>
              <a:gd name="connsiteX163" fmla="*/ 1107281 w 1897855"/>
              <a:gd name="connsiteY163" fmla="*/ 1104900 h 3526631"/>
              <a:gd name="connsiteX164" fmla="*/ 973931 w 1897855"/>
              <a:gd name="connsiteY164" fmla="*/ 1119187 h 3526631"/>
              <a:gd name="connsiteX165" fmla="*/ 954881 w 1897855"/>
              <a:gd name="connsiteY165" fmla="*/ 1200150 h 3526631"/>
              <a:gd name="connsiteX166" fmla="*/ 926306 w 1897855"/>
              <a:gd name="connsiteY166" fmla="*/ 1233487 h 3526631"/>
              <a:gd name="connsiteX167" fmla="*/ 897731 w 1897855"/>
              <a:gd name="connsiteY167" fmla="*/ 1271587 h 3526631"/>
              <a:gd name="connsiteX168" fmla="*/ 869156 w 1897855"/>
              <a:gd name="connsiteY168" fmla="*/ 1390650 h 3526631"/>
              <a:gd name="connsiteX169" fmla="*/ 835818 w 1897855"/>
              <a:gd name="connsiteY169" fmla="*/ 1485900 h 3526631"/>
              <a:gd name="connsiteX170" fmla="*/ 802481 w 1897855"/>
              <a:gd name="connsiteY170" fmla="*/ 1590675 h 3526631"/>
              <a:gd name="connsiteX171" fmla="*/ 802481 w 1897855"/>
              <a:gd name="connsiteY171" fmla="*/ 1638300 h 3526631"/>
              <a:gd name="connsiteX172" fmla="*/ 854868 w 1897855"/>
              <a:gd name="connsiteY172" fmla="*/ 1714500 h 3526631"/>
              <a:gd name="connsiteX173" fmla="*/ 940593 w 1897855"/>
              <a:gd name="connsiteY173" fmla="*/ 1833562 h 3526631"/>
              <a:gd name="connsiteX174" fmla="*/ 988218 w 1897855"/>
              <a:gd name="connsiteY174" fmla="*/ 1914525 h 3526631"/>
              <a:gd name="connsiteX175" fmla="*/ 1016793 w 1897855"/>
              <a:gd name="connsiteY175" fmla="*/ 2033587 h 3526631"/>
              <a:gd name="connsiteX176" fmla="*/ 1040606 w 1897855"/>
              <a:gd name="connsiteY176" fmla="*/ 2185987 h 3526631"/>
              <a:gd name="connsiteX177" fmla="*/ 1083468 w 1897855"/>
              <a:gd name="connsiteY177" fmla="*/ 2352675 h 3526631"/>
              <a:gd name="connsiteX178" fmla="*/ 1107281 w 1897855"/>
              <a:gd name="connsiteY178" fmla="*/ 2428875 h 3526631"/>
              <a:gd name="connsiteX179" fmla="*/ 1183481 w 1897855"/>
              <a:gd name="connsiteY179" fmla="*/ 2438400 h 3526631"/>
              <a:gd name="connsiteX180" fmla="*/ 1226343 w 1897855"/>
              <a:gd name="connsiteY180" fmla="*/ 2438400 h 3526631"/>
              <a:gd name="connsiteX181" fmla="*/ 1226343 w 1897855"/>
              <a:gd name="connsiteY181" fmla="*/ 2457450 h 3526631"/>
              <a:gd name="connsiteX182" fmla="*/ 1250156 w 1897855"/>
              <a:gd name="connsiteY182" fmla="*/ 2471737 h 3526631"/>
              <a:gd name="connsiteX183" fmla="*/ 1354931 w 1897855"/>
              <a:gd name="connsiteY183" fmla="*/ 2505075 h 3526631"/>
              <a:gd name="connsiteX184" fmla="*/ 1440656 w 1897855"/>
              <a:gd name="connsiteY184" fmla="*/ 2533650 h 3526631"/>
              <a:gd name="connsiteX185" fmla="*/ 1497806 w 1897855"/>
              <a:gd name="connsiteY185" fmla="*/ 2571750 h 3526631"/>
              <a:gd name="connsiteX186" fmla="*/ 1564481 w 1897855"/>
              <a:gd name="connsiteY186" fmla="*/ 2595562 h 3526631"/>
              <a:gd name="connsiteX187" fmla="*/ 1640681 w 1897855"/>
              <a:gd name="connsiteY187" fmla="*/ 2605087 h 3526631"/>
              <a:gd name="connsiteX188" fmla="*/ 1697831 w 1897855"/>
              <a:gd name="connsiteY188" fmla="*/ 2605087 h 3526631"/>
              <a:gd name="connsiteX189" fmla="*/ 1731168 w 1897855"/>
              <a:gd name="connsiteY189" fmla="*/ 2628900 h 3526631"/>
              <a:gd name="connsiteX190" fmla="*/ 1740693 w 1897855"/>
              <a:gd name="connsiteY190" fmla="*/ 2667000 h 3526631"/>
              <a:gd name="connsiteX191" fmla="*/ 1740693 w 1897855"/>
              <a:gd name="connsiteY191" fmla="*/ 2690812 h 3526631"/>
              <a:gd name="connsiteX192" fmla="*/ 1740693 w 1897855"/>
              <a:gd name="connsiteY192" fmla="*/ 2733675 h 3526631"/>
              <a:gd name="connsiteX193" fmla="*/ 1764506 w 1897855"/>
              <a:gd name="connsiteY193" fmla="*/ 2771775 h 3526631"/>
              <a:gd name="connsiteX194" fmla="*/ 1783556 w 1897855"/>
              <a:gd name="connsiteY194" fmla="*/ 2809875 h 3526631"/>
              <a:gd name="connsiteX195" fmla="*/ 1812131 w 1897855"/>
              <a:gd name="connsiteY195" fmla="*/ 2852737 h 3526631"/>
              <a:gd name="connsiteX196" fmla="*/ 1826418 w 1897855"/>
              <a:gd name="connsiteY196" fmla="*/ 2890837 h 3526631"/>
              <a:gd name="connsiteX197" fmla="*/ 1807368 w 1897855"/>
              <a:gd name="connsiteY197" fmla="*/ 2919412 h 3526631"/>
              <a:gd name="connsiteX198" fmla="*/ 1797843 w 1897855"/>
              <a:gd name="connsiteY198" fmla="*/ 2938462 h 3526631"/>
              <a:gd name="connsiteX199" fmla="*/ 1774031 w 1897855"/>
              <a:gd name="connsiteY199" fmla="*/ 2943225 h 3526631"/>
              <a:gd name="connsiteX200" fmla="*/ 1769268 w 1897855"/>
              <a:gd name="connsiteY200" fmla="*/ 2967037 h 3526631"/>
              <a:gd name="connsiteX201" fmla="*/ 1759743 w 1897855"/>
              <a:gd name="connsiteY201" fmla="*/ 2971800 h 3526631"/>
              <a:gd name="connsiteX202" fmla="*/ 1721643 w 1897855"/>
              <a:gd name="connsiteY202" fmla="*/ 2995612 h 3526631"/>
              <a:gd name="connsiteX203" fmla="*/ 1712118 w 1897855"/>
              <a:gd name="connsiteY203" fmla="*/ 2995612 h 3526631"/>
              <a:gd name="connsiteX204" fmla="*/ 1688306 w 1897855"/>
              <a:gd name="connsiteY204" fmla="*/ 2981325 h 3526631"/>
              <a:gd name="connsiteX205" fmla="*/ 1693068 w 1897855"/>
              <a:gd name="connsiteY205" fmla="*/ 2943225 h 3526631"/>
              <a:gd name="connsiteX206" fmla="*/ 1678781 w 1897855"/>
              <a:gd name="connsiteY206" fmla="*/ 2900362 h 3526631"/>
              <a:gd name="connsiteX207" fmla="*/ 1659731 w 1897855"/>
              <a:gd name="connsiteY207" fmla="*/ 2838450 h 3526631"/>
              <a:gd name="connsiteX208" fmla="*/ 1626393 w 1897855"/>
              <a:gd name="connsiteY208" fmla="*/ 2781300 h 3526631"/>
              <a:gd name="connsiteX209" fmla="*/ 1588293 w 1897855"/>
              <a:gd name="connsiteY209" fmla="*/ 2743200 h 3526631"/>
              <a:gd name="connsiteX210" fmla="*/ 1526381 w 1897855"/>
              <a:gd name="connsiteY210" fmla="*/ 2719387 h 3526631"/>
              <a:gd name="connsiteX211" fmla="*/ 1459706 w 1897855"/>
              <a:gd name="connsiteY211" fmla="*/ 2686050 h 3526631"/>
              <a:gd name="connsiteX212" fmla="*/ 1383506 w 1897855"/>
              <a:gd name="connsiteY212" fmla="*/ 2686050 h 3526631"/>
              <a:gd name="connsiteX213" fmla="*/ 1269206 w 1897855"/>
              <a:gd name="connsiteY213" fmla="*/ 2662237 h 3526631"/>
              <a:gd name="connsiteX214" fmla="*/ 1178718 w 1897855"/>
              <a:gd name="connsiteY214" fmla="*/ 2657475 h 3526631"/>
              <a:gd name="connsiteX215" fmla="*/ 1112043 w 1897855"/>
              <a:gd name="connsiteY215" fmla="*/ 2652712 h 3526631"/>
              <a:gd name="connsiteX216" fmla="*/ 1069181 w 1897855"/>
              <a:gd name="connsiteY216" fmla="*/ 2671762 h 3526631"/>
              <a:gd name="connsiteX217" fmla="*/ 1045368 w 1897855"/>
              <a:gd name="connsiteY217" fmla="*/ 2709862 h 3526631"/>
              <a:gd name="connsiteX218" fmla="*/ 1031081 w 1897855"/>
              <a:gd name="connsiteY218" fmla="*/ 2728912 h 3526631"/>
              <a:gd name="connsiteX219" fmla="*/ 997743 w 1897855"/>
              <a:gd name="connsiteY219" fmla="*/ 2738437 h 3526631"/>
              <a:gd name="connsiteX220" fmla="*/ 978693 w 1897855"/>
              <a:gd name="connsiteY220" fmla="*/ 2714625 h 3526631"/>
              <a:gd name="connsiteX221" fmla="*/ 978693 w 1897855"/>
              <a:gd name="connsiteY221" fmla="*/ 2676525 h 3526631"/>
              <a:gd name="connsiteX222" fmla="*/ 921543 w 1897855"/>
              <a:gd name="connsiteY222" fmla="*/ 2624137 h 3526631"/>
              <a:gd name="connsiteX223" fmla="*/ 883443 w 1897855"/>
              <a:gd name="connsiteY223" fmla="*/ 2576512 h 3526631"/>
              <a:gd name="connsiteX224" fmla="*/ 840581 w 1897855"/>
              <a:gd name="connsiteY224" fmla="*/ 2481262 h 3526631"/>
              <a:gd name="connsiteX225" fmla="*/ 783431 w 1897855"/>
              <a:gd name="connsiteY225" fmla="*/ 2381250 h 3526631"/>
              <a:gd name="connsiteX226" fmla="*/ 754856 w 1897855"/>
              <a:gd name="connsiteY226" fmla="*/ 2271712 h 3526631"/>
              <a:gd name="connsiteX227" fmla="*/ 731043 w 1897855"/>
              <a:gd name="connsiteY227" fmla="*/ 2247900 h 3526631"/>
              <a:gd name="connsiteX228" fmla="*/ 702468 w 1897855"/>
              <a:gd name="connsiteY228" fmla="*/ 2281237 h 3526631"/>
              <a:gd name="connsiteX229" fmla="*/ 664368 w 1897855"/>
              <a:gd name="connsiteY229" fmla="*/ 2338387 h 3526631"/>
              <a:gd name="connsiteX230" fmla="*/ 616743 w 1897855"/>
              <a:gd name="connsiteY230" fmla="*/ 2390775 h 3526631"/>
              <a:gd name="connsiteX231" fmla="*/ 569118 w 1897855"/>
              <a:gd name="connsiteY231" fmla="*/ 2443162 h 3526631"/>
              <a:gd name="connsiteX232" fmla="*/ 554831 w 1897855"/>
              <a:gd name="connsiteY232" fmla="*/ 2462212 h 3526631"/>
              <a:gd name="connsiteX233" fmla="*/ 516731 w 1897855"/>
              <a:gd name="connsiteY233" fmla="*/ 2495550 h 3526631"/>
              <a:gd name="connsiteX234" fmla="*/ 478631 w 1897855"/>
              <a:gd name="connsiteY234" fmla="*/ 2538412 h 3526631"/>
              <a:gd name="connsiteX235" fmla="*/ 478631 w 1897855"/>
              <a:gd name="connsiteY235" fmla="*/ 2586037 h 3526631"/>
              <a:gd name="connsiteX236" fmla="*/ 511968 w 1897855"/>
              <a:gd name="connsiteY236" fmla="*/ 2624137 h 3526631"/>
              <a:gd name="connsiteX237" fmla="*/ 535781 w 1897855"/>
              <a:gd name="connsiteY237" fmla="*/ 2667000 h 3526631"/>
              <a:gd name="connsiteX238" fmla="*/ 507206 w 1897855"/>
              <a:gd name="connsiteY238" fmla="*/ 2700337 h 3526631"/>
              <a:gd name="connsiteX239" fmla="*/ 473868 w 1897855"/>
              <a:gd name="connsiteY239" fmla="*/ 2719387 h 3526631"/>
              <a:gd name="connsiteX240" fmla="*/ 407193 w 1897855"/>
              <a:gd name="connsiteY240" fmla="*/ 2728912 h 3526631"/>
              <a:gd name="connsiteX241" fmla="*/ 435768 w 1897855"/>
              <a:gd name="connsiteY241" fmla="*/ 2776537 h 3526631"/>
              <a:gd name="connsiteX242" fmla="*/ 469106 w 1897855"/>
              <a:gd name="connsiteY242" fmla="*/ 2862262 h 3526631"/>
              <a:gd name="connsiteX243" fmla="*/ 473868 w 1897855"/>
              <a:gd name="connsiteY243" fmla="*/ 2990850 h 3526631"/>
              <a:gd name="connsiteX244" fmla="*/ 473868 w 1897855"/>
              <a:gd name="connsiteY244" fmla="*/ 3086100 h 3526631"/>
              <a:gd name="connsiteX245" fmla="*/ 488156 w 1897855"/>
              <a:gd name="connsiteY245" fmla="*/ 3162300 h 3526631"/>
              <a:gd name="connsiteX246" fmla="*/ 545306 w 1897855"/>
              <a:gd name="connsiteY246" fmla="*/ 3209925 h 3526631"/>
              <a:gd name="connsiteX247" fmla="*/ 564356 w 1897855"/>
              <a:gd name="connsiteY247" fmla="*/ 3276600 h 3526631"/>
              <a:gd name="connsiteX248" fmla="*/ 521493 w 1897855"/>
              <a:gd name="connsiteY248" fmla="*/ 3309937 h 3526631"/>
              <a:gd name="connsiteX249" fmla="*/ 502443 w 1897855"/>
              <a:gd name="connsiteY249" fmla="*/ 3319462 h 3526631"/>
              <a:gd name="connsiteX250" fmla="*/ 445293 w 1897855"/>
              <a:gd name="connsiteY250" fmla="*/ 3371850 h 3526631"/>
              <a:gd name="connsiteX251" fmla="*/ 407193 w 1897855"/>
              <a:gd name="connsiteY251" fmla="*/ 3443287 h 3526631"/>
              <a:gd name="connsiteX252" fmla="*/ 397668 w 1897855"/>
              <a:gd name="connsiteY252" fmla="*/ 3500437 h 3526631"/>
              <a:gd name="connsiteX253" fmla="*/ 369093 w 1897855"/>
              <a:gd name="connsiteY253" fmla="*/ 3519487 h 3526631"/>
              <a:gd name="connsiteX254" fmla="*/ 326231 w 1897855"/>
              <a:gd name="connsiteY254" fmla="*/ 3519487 h 3526631"/>
              <a:gd name="connsiteX255" fmla="*/ 311943 w 1897855"/>
              <a:gd name="connsiteY255" fmla="*/ 3476625 h 3526631"/>
              <a:gd name="connsiteX256" fmla="*/ 326231 w 1897855"/>
              <a:gd name="connsiteY256" fmla="*/ 3381375 h 3526631"/>
              <a:gd name="connsiteX257" fmla="*/ 369093 w 1897855"/>
              <a:gd name="connsiteY257" fmla="*/ 3271837 h 3526631"/>
              <a:gd name="connsiteX258" fmla="*/ 369093 w 1897855"/>
              <a:gd name="connsiteY258" fmla="*/ 3186112 h 3526631"/>
              <a:gd name="connsiteX259" fmla="*/ 359568 w 1897855"/>
              <a:gd name="connsiteY259" fmla="*/ 3095625 h 3526631"/>
              <a:gd name="connsiteX260" fmla="*/ 330993 w 1897855"/>
              <a:gd name="connsiteY260" fmla="*/ 3033712 h 3526631"/>
              <a:gd name="connsiteX261" fmla="*/ 283368 w 1897855"/>
              <a:gd name="connsiteY261" fmla="*/ 2938462 h 3526631"/>
              <a:gd name="connsiteX262" fmla="*/ 254793 w 1897855"/>
              <a:gd name="connsiteY262" fmla="*/ 2857500 h 3526631"/>
              <a:gd name="connsiteX263" fmla="*/ 221456 w 1897855"/>
              <a:gd name="connsiteY263" fmla="*/ 2771775 h 3526631"/>
              <a:gd name="connsiteX264" fmla="*/ 221456 w 1897855"/>
              <a:gd name="connsiteY264" fmla="*/ 2743200 h 3526631"/>
              <a:gd name="connsiteX265" fmla="*/ 178593 w 1897855"/>
              <a:gd name="connsiteY265" fmla="*/ 2714625 h 3526631"/>
              <a:gd name="connsiteX266" fmla="*/ 140493 w 1897855"/>
              <a:gd name="connsiteY266" fmla="*/ 2714625 h 3526631"/>
              <a:gd name="connsiteX267" fmla="*/ 126206 w 1897855"/>
              <a:gd name="connsiteY267" fmla="*/ 2652712 h 3526631"/>
              <a:gd name="connsiteX268" fmla="*/ 140493 w 1897855"/>
              <a:gd name="connsiteY268" fmla="*/ 2590800 h 3526631"/>
              <a:gd name="connsiteX269" fmla="*/ 150018 w 1897855"/>
              <a:gd name="connsiteY269" fmla="*/ 2581275 h 3526631"/>
              <a:gd name="connsiteX270" fmla="*/ 188118 w 1897855"/>
              <a:gd name="connsiteY270" fmla="*/ 2495550 h 3526631"/>
              <a:gd name="connsiteX271" fmla="*/ 235743 w 1897855"/>
              <a:gd name="connsiteY271" fmla="*/ 2371725 h 3526631"/>
              <a:gd name="connsiteX272" fmla="*/ 269081 w 1897855"/>
              <a:gd name="connsiteY272" fmla="*/ 2281237 h 3526631"/>
              <a:gd name="connsiteX273" fmla="*/ 335756 w 1897855"/>
              <a:gd name="connsiteY273" fmla="*/ 2176462 h 3526631"/>
              <a:gd name="connsiteX274" fmla="*/ 411956 w 1897855"/>
              <a:gd name="connsiteY274" fmla="*/ 2085975 h 3526631"/>
              <a:gd name="connsiteX275" fmla="*/ 459581 w 1897855"/>
              <a:gd name="connsiteY275" fmla="*/ 2028825 h 3526631"/>
              <a:gd name="connsiteX276" fmla="*/ 421481 w 1897855"/>
              <a:gd name="connsiteY276" fmla="*/ 1981200 h 3526631"/>
              <a:gd name="connsiteX277" fmla="*/ 407193 w 1897855"/>
              <a:gd name="connsiteY277" fmla="*/ 1914525 h 3526631"/>
              <a:gd name="connsiteX278" fmla="*/ 411956 w 1897855"/>
              <a:gd name="connsiteY278" fmla="*/ 1747837 h 3526631"/>
              <a:gd name="connsiteX279" fmla="*/ 421481 w 1897855"/>
              <a:gd name="connsiteY279" fmla="*/ 1671637 h 3526631"/>
              <a:gd name="connsiteX280" fmla="*/ 407193 w 1897855"/>
              <a:gd name="connsiteY280" fmla="*/ 1585912 h 3526631"/>
              <a:gd name="connsiteX281" fmla="*/ 402431 w 1897855"/>
              <a:gd name="connsiteY281" fmla="*/ 1500187 h 3526631"/>
              <a:gd name="connsiteX282" fmla="*/ 397668 w 1897855"/>
              <a:gd name="connsiteY282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16868 w 1897855"/>
              <a:gd name="connsiteY120" fmla="*/ 604837 h 3526631"/>
              <a:gd name="connsiteX121" fmla="*/ 1616868 w 1897855"/>
              <a:gd name="connsiteY121" fmla="*/ 602456 h 3526631"/>
              <a:gd name="connsiteX122" fmla="*/ 1650206 w 1897855"/>
              <a:gd name="connsiteY122" fmla="*/ 581025 h 3526631"/>
              <a:gd name="connsiteX123" fmla="*/ 1659731 w 1897855"/>
              <a:gd name="connsiteY123" fmla="*/ 514350 h 3526631"/>
              <a:gd name="connsiteX124" fmla="*/ 1674018 w 1897855"/>
              <a:gd name="connsiteY124" fmla="*/ 447675 h 3526631"/>
              <a:gd name="connsiteX125" fmla="*/ 1707356 w 1897855"/>
              <a:gd name="connsiteY125" fmla="*/ 419100 h 3526631"/>
              <a:gd name="connsiteX126" fmla="*/ 1716881 w 1897855"/>
              <a:gd name="connsiteY126" fmla="*/ 442912 h 3526631"/>
              <a:gd name="connsiteX127" fmla="*/ 1716881 w 1897855"/>
              <a:gd name="connsiteY127" fmla="*/ 471487 h 3526631"/>
              <a:gd name="connsiteX128" fmla="*/ 1716881 w 1897855"/>
              <a:gd name="connsiteY128" fmla="*/ 509587 h 3526631"/>
              <a:gd name="connsiteX129" fmla="*/ 1735931 w 1897855"/>
              <a:gd name="connsiteY129" fmla="*/ 481012 h 3526631"/>
              <a:gd name="connsiteX130" fmla="*/ 1754981 w 1897855"/>
              <a:gd name="connsiteY130" fmla="*/ 428625 h 3526631"/>
              <a:gd name="connsiteX131" fmla="*/ 1783556 w 1897855"/>
              <a:gd name="connsiteY131" fmla="*/ 414337 h 3526631"/>
              <a:gd name="connsiteX132" fmla="*/ 1783556 w 1897855"/>
              <a:gd name="connsiteY132" fmla="*/ 438150 h 3526631"/>
              <a:gd name="connsiteX133" fmla="*/ 1764506 w 1897855"/>
              <a:gd name="connsiteY133" fmla="*/ 466725 h 3526631"/>
              <a:gd name="connsiteX134" fmla="*/ 1764506 w 1897855"/>
              <a:gd name="connsiteY134" fmla="*/ 490537 h 3526631"/>
              <a:gd name="connsiteX135" fmla="*/ 1754981 w 1897855"/>
              <a:gd name="connsiteY135" fmla="*/ 509587 h 3526631"/>
              <a:gd name="connsiteX136" fmla="*/ 1769268 w 1897855"/>
              <a:gd name="connsiteY136" fmla="*/ 509587 h 3526631"/>
              <a:gd name="connsiteX137" fmla="*/ 1797843 w 1897855"/>
              <a:gd name="connsiteY137" fmla="*/ 490537 h 3526631"/>
              <a:gd name="connsiteX138" fmla="*/ 1831181 w 1897855"/>
              <a:gd name="connsiteY138" fmla="*/ 457200 h 3526631"/>
              <a:gd name="connsiteX139" fmla="*/ 1835943 w 1897855"/>
              <a:gd name="connsiteY139" fmla="*/ 481012 h 3526631"/>
              <a:gd name="connsiteX140" fmla="*/ 1821656 w 1897855"/>
              <a:gd name="connsiteY140" fmla="*/ 514350 h 3526631"/>
              <a:gd name="connsiteX141" fmla="*/ 1797843 w 1897855"/>
              <a:gd name="connsiteY141" fmla="*/ 528637 h 3526631"/>
              <a:gd name="connsiteX142" fmla="*/ 1802606 w 1897855"/>
              <a:gd name="connsiteY142" fmla="*/ 533400 h 3526631"/>
              <a:gd name="connsiteX143" fmla="*/ 1850231 w 1897855"/>
              <a:gd name="connsiteY143" fmla="*/ 504825 h 3526631"/>
              <a:gd name="connsiteX144" fmla="*/ 1854993 w 1897855"/>
              <a:gd name="connsiteY144" fmla="*/ 523875 h 3526631"/>
              <a:gd name="connsiteX145" fmla="*/ 1845468 w 1897855"/>
              <a:gd name="connsiteY145" fmla="*/ 547687 h 3526631"/>
              <a:gd name="connsiteX146" fmla="*/ 1816893 w 1897855"/>
              <a:gd name="connsiteY146" fmla="*/ 566737 h 3526631"/>
              <a:gd name="connsiteX147" fmla="*/ 1807368 w 1897855"/>
              <a:gd name="connsiteY147" fmla="*/ 585787 h 3526631"/>
              <a:gd name="connsiteX148" fmla="*/ 1807368 w 1897855"/>
              <a:gd name="connsiteY148" fmla="*/ 600075 h 3526631"/>
              <a:gd name="connsiteX149" fmla="*/ 1850231 w 1897855"/>
              <a:gd name="connsiteY149" fmla="*/ 590550 h 3526631"/>
              <a:gd name="connsiteX150" fmla="*/ 1893093 w 1897855"/>
              <a:gd name="connsiteY150" fmla="*/ 585787 h 3526631"/>
              <a:gd name="connsiteX151" fmla="*/ 1878806 w 1897855"/>
              <a:gd name="connsiteY151" fmla="*/ 614362 h 3526631"/>
              <a:gd name="connsiteX152" fmla="*/ 1835943 w 1897855"/>
              <a:gd name="connsiteY152" fmla="*/ 623887 h 3526631"/>
              <a:gd name="connsiteX153" fmla="*/ 1793081 w 1897855"/>
              <a:gd name="connsiteY153" fmla="*/ 628650 h 3526631"/>
              <a:gd name="connsiteX154" fmla="*/ 1764506 w 1897855"/>
              <a:gd name="connsiteY154" fmla="*/ 633412 h 3526631"/>
              <a:gd name="connsiteX155" fmla="*/ 1697831 w 1897855"/>
              <a:gd name="connsiteY155" fmla="*/ 681037 h 3526631"/>
              <a:gd name="connsiteX156" fmla="*/ 1669256 w 1897855"/>
              <a:gd name="connsiteY156" fmla="*/ 714375 h 3526631"/>
              <a:gd name="connsiteX157" fmla="*/ 1616868 w 1897855"/>
              <a:gd name="connsiteY157" fmla="*/ 804862 h 3526631"/>
              <a:gd name="connsiteX158" fmla="*/ 1469231 w 1897855"/>
              <a:gd name="connsiteY158" fmla="*/ 966787 h 3526631"/>
              <a:gd name="connsiteX159" fmla="*/ 1435893 w 1897855"/>
              <a:gd name="connsiteY159" fmla="*/ 1028700 h 3526631"/>
              <a:gd name="connsiteX160" fmla="*/ 1359693 w 1897855"/>
              <a:gd name="connsiteY160" fmla="*/ 1057275 h 3526631"/>
              <a:gd name="connsiteX161" fmla="*/ 1288256 w 1897855"/>
              <a:gd name="connsiteY161" fmla="*/ 1066800 h 3526631"/>
              <a:gd name="connsiteX162" fmla="*/ 1212056 w 1897855"/>
              <a:gd name="connsiteY162" fmla="*/ 1090612 h 3526631"/>
              <a:gd name="connsiteX163" fmla="*/ 1107281 w 1897855"/>
              <a:gd name="connsiteY163" fmla="*/ 1104900 h 3526631"/>
              <a:gd name="connsiteX164" fmla="*/ 973931 w 1897855"/>
              <a:gd name="connsiteY164" fmla="*/ 1119187 h 3526631"/>
              <a:gd name="connsiteX165" fmla="*/ 954881 w 1897855"/>
              <a:gd name="connsiteY165" fmla="*/ 1200150 h 3526631"/>
              <a:gd name="connsiteX166" fmla="*/ 926306 w 1897855"/>
              <a:gd name="connsiteY166" fmla="*/ 1233487 h 3526631"/>
              <a:gd name="connsiteX167" fmla="*/ 897731 w 1897855"/>
              <a:gd name="connsiteY167" fmla="*/ 1271587 h 3526631"/>
              <a:gd name="connsiteX168" fmla="*/ 869156 w 1897855"/>
              <a:gd name="connsiteY168" fmla="*/ 1390650 h 3526631"/>
              <a:gd name="connsiteX169" fmla="*/ 835818 w 1897855"/>
              <a:gd name="connsiteY169" fmla="*/ 1485900 h 3526631"/>
              <a:gd name="connsiteX170" fmla="*/ 802481 w 1897855"/>
              <a:gd name="connsiteY170" fmla="*/ 1590675 h 3526631"/>
              <a:gd name="connsiteX171" fmla="*/ 802481 w 1897855"/>
              <a:gd name="connsiteY171" fmla="*/ 1638300 h 3526631"/>
              <a:gd name="connsiteX172" fmla="*/ 854868 w 1897855"/>
              <a:gd name="connsiteY172" fmla="*/ 1714500 h 3526631"/>
              <a:gd name="connsiteX173" fmla="*/ 940593 w 1897855"/>
              <a:gd name="connsiteY173" fmla="*/ 1833562 h 3526631"/>
              <a:gd name="connsiteX174" fmla="*/ 988218 w 1897855"/>
              <a:gd name="connsiteY174" fmla="*/ 1914525 h 3526631"/>
              <a:gd name="connsiteX175" fmla="*/ 1016793 w 1897855"/>
              <a:gd name="connsiteY175" fmla="*/ 2033587 h 3526631"/>
              <a:gd name="connsiteX176" fmla="*/ 1040606 w 1897855"/>
              <a:gd name="connsiteY176" fmla="*/ 2185987 h 3526631"/>
              <a:gd name="connsiteX177" fmla="*/ 1083468 w 1897855"/>
              <a:gd name="connsiteY177" fmla="*/ 2352675 h 3526631"/>
              <a:gd name="connsiteX178" fmla="*/ 1107281 w 1897855"/>
              <a:gd name="connsiteY178" fmla="*/ 2428875 h 3526631"/>
              <a:gd name="connsiteX179" fmla="*/ 1183481 w 1897855"/>
              <a:gd name="connsiteY179" fmla="*/ 2438400 h 3526631"/>
              <a:gd name="connsiteX180" fmla="*/ 1226343 w 1897855"/>
              <a:gd name="connsiteY180" fmla="*/ 2438400 h 3526631"/>
              <a:gd name="connsiteX181" fmla="*/ 1226343 w 1897855"/>
              <a:gd name="connsiteY181" fmla="*/ 2457450 h 3526631"/>
              <a:gd name="connsiteX182" fmla="*/ 1250156 w 1897855"/>
              <a:gd name="connsiteY182" fmla="*/ 2471737 h 3526631"/>
              <a:gd name="connsiteX183" fmla="*/ 1354931 w 1897855"/>
              <a:gd name="connsiteY183" fmla="*/ 2505075 h 3526631"/>
              <a:gd name="connsiteX184" fmla="*/ 1440656 w 1897855"/>
              <a:gd name="connsiteY184" fmla="*/ 2533650 h 3526631"/>
              <a:gd name="connsiteX185" fmla="*/ 1497806 w 1897855"/>
              <a:gd name="connsiteY185" fmla="*/ 2571750 h 3526631"/>
              <a:gd name="connsiteX186" fmla="*/ 1564481 w 1897855"/>
              <a:gd name="connsiteY186" fmla="*/ 2595562 h 3526631"/>
              <a:gd name="connsiteX187" fmla="*/ 1640681 w 1897855"/>
              <a:gd name="connsiteY187" fmla="*/ 2605087 h 3526631"/>
              <a:gd name="connsiteX188" fmla="*/ 1697831 w 1897855"/>
              <a:gd name="connsiteY188" fmla="*/ 2605087 h 3526631"/>
              <a:gd name="connsiteX189" fmla="*/ 1731168 w 1897855"/>
              <a:gd name="connsiteY189" fmla="*/ 2628900 h 3526631"/>
              <a:gd name="connsiteX190" fmla="*/ 1740693 w 1897855"/>
              <a:gd name="connsiteY190" fmla="*/ 2667000 h 3526631"/>
              <a:gd name="connsiteX191" fmla="*/ 1740693 w 1897855"/>
              <a:gd name="connsiteY191" fmla="*/ 2690812 h 3526631"/>
              <a:gd name="connsiteX192" fmla="*/ 1740693 w 1897855"/>
              <a:gd name="connsiteY192" fmla="*/ 2733675 h 3526631"/>
              <a:gd name="connsiteX193" fmla="*/ 1764506 w 1897855"/>
              <a:gd name="connsiteY193" fmla="*/ 2771775 h 3526631"/>
              <a:gd name="connsiteX194" fmla="*/ 1783556 w 1897855"/>
              <a:gd name="connsiteY194" fmla="*/ 2809875 h 3526631"/>
              <a:gd name="connsiteX195" fmla="*/ 1812131 w 1897855"/>
              <a:gd name="connsiteY195" fmla="*/ 2852737 h 3526631"/>
              <a:gd name="connsiteX196" fmla="*/ 1826418 w 1897855"/>
              <a:gd name="connsiteY196" fmla="*/ 2890837 h 3526631"/>
              <a:gd name="connsiteX197" fmla="*/ 1807368 w 1897855"/>
              <a:gd name="connsiteY197" fmla="*/ 2919412 h 3526631"/>
              <a:gd name="connsiteX198" fmla="*/ 1797843 w 1897855"/>
              <a:gd name="connsiteY198" fmla="*/ 2938462 h 3526631"/>
              <a:gd name="connsiteX199" fmla="*/ 1774031 w 1897855"/>
              <a:gd name="connsiteY199" fmla="*/ 2943225 h 3526631"/>
              <a:gd name="connsiteX200" fmla="*/ 1769268 w 1897855"/>
              <a:gd name="connsiteY200" fmla="*/ 2967037 h 3526631"/>
              <a:gd name="connsiteX201" fmla="*/ 1759743 w 1897855"/>
              <a:gd name="connsiteY201" fmla="*/ 2971800 h 3526631"/>
              <a:gd name="connsiteX202" fmla="*/ 1721643 w 1897855"/>
              <a:gd name="connsiteY202" fmla="*/ 2995612 h 3526631"/>
              <a:gd name="connsiteX203" fmla="*/ 1712118 w 1897855"/>
              <a:gd name="connsiteY203" fmla="*/ 2995612 h 3526631"/>
              <a:gd name="connsiteX204" fmla="*/ 1688306 w 1897855"/>
              <a:gd name="connsiteY204" fmla="*/ 2981325 h 3526631"/>
              <a:gd name="connsiteX205" fmla="*/ 1693068 w 1897855"/>
              <a:gd name="connsiteY205" fmla="*/ 2943225 h 3526631"/>
              <a:gd name="connsiteX206" fmla="*/ 1678781 w 1897855"/>
              <a:gd name="connsiteY206" fmla="*/ 2900362 h 3526631"/>
              <a:gd name="connsiteX207" fmla="*/ 1659731 w 1897855"/>
              <a:gd name="connsiteY207" fmla="*/ 2838450 h 3526631"/>
              <a:gd name="connsiteX208" fmla="*/ 1626393 w 1897855"/>
              <a:gd name="connsiteY208" fmla="*/ 2781300 h 3526631"/>
              <a:gd name="connsiteX209" fmla="*/ 1588293 w 1897855"/>
              <a:gd name="connsiteY209" fmla="*/ 2743200 h 3526631"/>
              <a:gd name="connsiteX210" fmla="*/ 1526381 w 1897855"/>
              <a:gd name="connsiteY210" fmla="*/ 2719387 h 3526631"/>
              <a:gd name="connsiteX211" fmla="*/ 1459706 w 1897855"/>
              <a:gd name="connsiteY211" fmla="*/ 2686050 h 3526631"/>
              <a:gd name="connsiteX212" fmla="*/ 1383506 w 1897855"/>
              <a:gd name="connsiteY212" fmla="*/ 2686050 h 3526631"/>
              <a:gd name="connsiteX213" fmla="*/ 1269206 w 1897855"/>
              <a:gd name="connsiteY213" fmla="*/ 2662237 h 3526631"/>
              <a:gd name="connsiteX214" fmla="*/ 1178718 w 1897855"/>
              <a:gd name="connsiteY214" fmla="*/ 2657475 h 3526631"/>
              <a:gd name="connsiteX215" fmla="*/ 1112043 w 1897855"/>
              <a:gd name="connsiteY215" fmla="*/ 2652712 h 3526631"/>
              <a:gd name="connsiteX216" fmla="*/ 1069181 w 1897855"/>
              <a:gd name="connsiteY216" fmla="*/ 2671762 h 3526631"/>
              <a:gd name="connsiteX217" fmla="*/ 1045368 w 1897855"/>
              <a:gd name="connsiteY217" fmla="*/ 2709862 h 3526631"/>
              <a:gd name="connsiteX218" fmla="*/ 1031081 w 1897855"/>
              <a:gd name="connsiteY218" fmla="*/ 2728912 h 3526631"/>
              <a:gd name="connsiteX219" fmla="*/ 997743 w 1897855"/>
              <a:gd name="connsiteY219" fmla="*/ 2738437 h 3526631"/>
              <a:gd name="connsiteX220" fmla="*/ 978693 w 1897855"/>
              <a:gd name="connsiteY220" fmla="*/ 2714625 h 3526631"/>
              <a:gd name="connsiteX221" fmla="*/ 978693 w 1897855"/>
              <a:gd name="connsiteY221" fmla="*/ 2676525 h 3526631"/>
              <a:gd name="connsiteX222" fmla="*/ 921543 w 1897855"/>
              <a:gd name="connsiteY222" fmla="*/ 2624137 h 3526631"/>
              <a:gd name="connsiteX223" fmla="*/ 883443 w 1897855"/>
              <a:gd name="connsiteY223" fmla="*/ 2576512 h 3526631"/>
              <a:gd name="connsiteX224" fmla="*/ 840581 w 1897855"/>
              <a:gd name="connsiteY224" fmla="*/ 2481262 h 3526631"/>
              <a:gd name="connsiteX225" fmla="*/ 783431 w 1897855"/>
              <a:gd name="connsiteY225" fmla="*/ 2381250 h 3526631"/>
              <a:gd name="connsiteX226" fmla="*/ 754856 w 1897855"/>
              <a:gd name="connsiteY226" fmla="*/ 2271712 h 3526631"/>
              <a:gd name="connsiteX227" fmla="*/ 731043 w 1897855"/>
              <a:gd name="connsiteY227" fmla="*/ 2247900 h 3526631"/>
              <a:gd name="connsiteX228" fmla="*/ 702468 w 1897855"/>
              <a:gd name="connsiteY228" fmla="*/ 2281237 h 3526631"/>
              <a:gd name="connsiteX229" fmla="*/ 664368 w 1897855"/>
              <a:gd name="connsiteY229" fmla="*/ 2338387 h 3526631"/>
              <a:gd name="connsiteX230" fmla="*/ 616743 w 1897855"/>
              <a:gd name="connsiteY230" fmla="*/ 2390775 h 3526631"/>
              <a:gd name="connsiteX231" fmla="*/ 569118 w 1897855"/>
              <a:gd name="connsiteY231" fmla="*/ 2443162 h 3526631"/>
              <a:gd name="connsiteX232" fmla="*/ 554831 w 1897855"/>
              <a:gd name="connsiteY232" fmla="*/ 2462212 h 3526631"/>
              <a:gd name="connsiteX233" fmla="*/ 516731 w 1897855"/>
              <a:gd name="connsiteY233" fmla="*/ 2495550 h 3526631"/>
              <a:gd name="connsiteX234" fmla="*/ 478631 w 1897855"/>
              <a:gd name="connsiteY234" fmla="*/ 2538412 h 3526631"/>
              <a:gd name="connsiteX235" fmla="*/ 478631 w 1897855"/>
              <a:gd name="connsiteY235" fmla="*/ 2586037 h 3526631"/>
              <a:gd name="connsiteX236" fmla="*/ 511968 w 1897855"/>
              <a:gd name="connsiteY236" fmla="*/ 2624137 h 3526631"/>
              <a:gd name="connsiteX237" fmla="*/ 535781 w 1897855"/>
              <a:gd name="connsiteY237" fmla="*/ 2667000 h 3526631"/>
              <a:gd name="connsiteX238" fmla="*/ 507206 w 1897855"/>
              <a:gd name="connsiteY238" fmla="*/ 2700337 h 3526631"/>
              <a:gd name="connsiteX239" fmla="*/ 473868 w 1897855"/>
              <a:gd name="connsiteY239" fmla="*/ 2719387 h 3526631"/>
              <a:gd name="connsiteX240" fmla="*/ 407193 w 1897855"/>
              <a:gd name="connsiteY240" fmla="*/ 2728912 h 3526631"/>
              <a:gd name="connsiteX241" fmla="*/ 435768 w 1897855"/>
              <a:gd name="connsiteY241" fmla="*/ 2776537 h 3526631"/>
              <a:gd name="connsiteX242" fmla="*/ 469106 w 1897855"/>
              <a:gd name="connsiteY242" fmla="*/ 2862262 h 3526631"/>
              <a:gd name="connsiteX243" fmla="*/ 473868 w 1897855"/>
              <a:gd name="connsiteY243" fmla="*/ 2990850 h 3526631"/>
              <a:gd name="connsiteX244" fmla="*/ 473868 w 1897855"/>
              <a:gd name="connsiteY244" fmla="*/ 3086100 h 3526631"/>
              <a:gd name="connsiteX245" fmla="*/ 488156 w 1897855"/>
              <a:gd name="connsiteY245" fmla="*/ 3162300 h 3526631"/>
              <a:gd name="connsiteX246" fmla="*/ 545306 w 1897855"/>
              <a:gd name="connsiteY246" fmla="*/ 3209925 h 3526631"/>
              <a:gd name="connsiteX247" fmla="*/ 564356 w 1897855"/>
              <a:gd name="connsiteY247" fmla="*/ 3276600 h 3526631"/>
              <a:gd name="connsiteX248" fmla="*/ 521493 w 1897855"/>
              <a:gd name="connsiteY248" fmla="*/ 3309937 h 3526631"/>
              <a:gd name="connsiteX249" fmla="*/ 502443 w 1897855"/>
              <a:gd name="connsiteY249" fmla="*/ 3319462 h 3526631"/>
              <a:gd name="connsiteX250" fmla="*/ 445293 w 1897855"/>
              <a:gd name="connsiteY250" fmla="*/ 3371850 h 3526631"/>
              <a:gd name="connsiteX251" fmla="*/ 407193 w 1897855"/>
              <a:gd name="connsiteY251" fmla="*/ 3443287 h 3526631"/>
              <a:gd name="connsiteX252" fmla="*/ 397668 w 1897855"/>
              <a:gd name="connsiteY252" fmla="*/ 3500437 h 3526631"/>
              <a:gd name="connsiteX253" fmla="*/ 369093 w 1897855"/>
              <a:gd name="connsiteY253" fmla="*/ 3519487 h 3526631"/>
              <a:gd name="connsiteX254" fmla="*/ 326231 w 1897855"/>
              <a:gd name="connsiteY254" fmla="*/ 3519487 h 3526631"/>
              <a:gd name="connsiteX255" fmla="*/ 311943 w 1897855"/>
              <a:gd name="connsiteY255" fmla="*/ 3476625 h 3526631"/>
              <a:gd name="connsiteX256" fmla="*/ 326231 w 1897855"/>
              <a:gd name="connsiteY256" fmla="*/ 3381375 h 3526631"/>
              <a:gd name="connsiteX257" fmla="*/ 369093 w 1897855"/>
              <a:gd name="connsiteY257" fmla="*/ 3271837 h 3526631"/>
              <a:gd name="connsiteX258" fmla="*/ 369093 w 1897855"/>
              <a:gd name="connsiteY258" fmla="*/ 3186112 h 3526631"/>
              <a:gd name="connsiteX259" fmla="*/ 359568 w 1897855"/>
              <a:gd name="connsiteY259" fmla="*/ 3095625 h 3526631"/>
              <a:gd name="connsiteX260" fmla="*/ 330993 w 1897855"/>
              <a:gd name="connsiteY260" fmla="*/ 3033712 h 3526631"/>
              <a:gd name="connsiteX261" fmla="*/ 283368 w 1897855"/>
              <a:gd name="connsiteY261" fmla="*/ 2938462 h 3526631"/>
              <a:gd name="connsiteX262" fmla="*/ 254793 w 1897855"/>
              <a:gd name="connsiteY262" fmla="*/ 2857500 h 3526631"/>
              <a:gd name="connsiteX263" fmla="*/ 221456 w 1897855"/>
              <a:gd name="connsiteY263" fmla="*/ 2771775 h 3526631"/>
              <a:gd name="connsiteX264" fmla="*/ 221456 w 1897855"/>
              <a:gd name="connsiteY264" fmla="*/ 2743200 h 3526631"/>
              <a:gd name="connsiteX265" fmla="*/ 178593 w 1897855"/>
              <a:gd name="connsiteY265" fmla="*/ 2714625 h 3526631"/>
              <a:gd name="connsiteX266" fmla="*/ 140493 w 1897855"/>
              <a:gd name="connsiteY266" fmla="*/ 2714625 h 3526631"/>
              <a:gd name="connsiteX267" fmla="*/ 126206 w 1897855"/>
              <a:gd name="connsiteY267" fmla="*/ 2652712 h 3526631"/>
              <a:gd name="connsiteX268" fmla="*/ 140493 w 1897855"/>
              <a:gd name="connsiteY268" fmla="*/ 2590800 h 3526631"/>
              <a:gd name="connsiteX269" fmla="*/ 150018 w 1897855"/>
              <a:gd name="connsiteY269" fmla="*/ 2581275 h 3526631"/>
              <a:gd name="connsiteX270" fmla="*/ 188118 w 1897855"/>
              <a:gd name="connsiteY270" fmla="*/ 2495550 h 3526631"/>
              <a:gd name="connsiteX271" fmla="*/ 235743 w 1897855"/>
              <a:gd name="connsiteY271" fmla="*/ 2371725 h 3526631"/>
              <a:gd name="connsiteX272" fmla="*/ 269081 w 1897855"/>
              <a:gd name="connsiteY272" fmla="*/ 2281237 h 3526631"/>
              <a:gd name="connsiteX273" fmla="*/ 335756 w 1897855"/>
              <a:gd name="connsiteY273" fmla="*/ 2176462 h 3526631"/>
              <a:gd name="connsiteX274" fmla="*/ 411956 w 1897855"/>
              <a:gd name="connsiteY274" fmla="*/ 2085975 h 3526631"/>
              <a:gd name="connsiteX275" fmla="*/ 459581 w 1897855"/>
              <a:gd name="connsiteY275" fmla="*/ 2028825 h 3526631"/>
              <a:gd name="connsiteX276" fmla="*/ 421481 w 1897855"/>
              <a:gd name="connsiteY276" fmla="*/ 1981200 h 3526631"/>
              <a:gd name="connsiteX277" fmla="*/ 407193 w 1897855"/>
              <a:gd name="connsiteY277" fmla="*/ 1914525 h 3526631"/>
              <a:gd name="connsiteX278" fmla="*/ 411956 w 1897855"/>
              <a:gd name="connsiteY278" fmla="*/ 1747837 h 3526631"/>
              <a:gd name="connsiteX279" fmla="*/ 421481 w 1897855"/>
              <a:gd name="connsiteY279" fmla="*/ 1671637 h 3526631"/>
              <a:gd name="connsiteX280" fmla="*/ 407193 w 1897855"/>
              <a:gd name="connsiteY280" fmla="*/ 1585912 h 3526631"/>
              <a:gd name="connsiteX281" fmla="*/ 402431 w 1897855"/>
              <a:gd name="connsiteY281" fmla="*/ 1500187 h 3526631"/>
              <a:gd name="connsiteX282" fmla="*/ 397668 w 1897855"/>
              <a:gd name="connsiteY282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16868 w 1897855"/>
              <a:gd name="connsiteY120" fmla="*/ 604837 h 3526631"/>
              <a:gd name="connsiteX121" fmla="*/ 1616868 w 1897855"/>
              <a:gd name="connsiteY121" fmla="*/ 602456 h 3526631"/>
              <a:gd name="connsiteX122" fmla="*/ 1650206 w 1897855"/>
              <a:gd name="connsiteY122" fmla="*/ 581025 h 3526631"/>
              <a:gd name="connsiteX123" fmla="*/ 1659731 w 1897855"/>
              <a:gd name="connsiteY123" fmla="*/ 514350 h 3526631"/>
              <a:gd name="connsiteX124" fmla="*/ 1674018 w 1897855"/>
              <a:gd name="connsiteY124" fmla="*/ 447675 h 3526631"/>
              <a:gd name="connsiteX125" fmla="*/ 1707356 w 1897855"/>
              <a:gd name="connsiteY125" fmla="*/ 419100 h 3526631"/>
              <a:gd name="connsiteX126" fmla="*/ 1716881 w 1897855"/>
              <a:gd name="connsiteY126" fmla="*/ 442912 h 3526631"/>
              <a:gd name="connsiteX127" fmla="*/ 1716881 w 1897855"/>
              <a:gd name="connsiteY127" fmla="*/ 471487 h 3526631"/>
              <a:gd name="connsiteX128" fmla="*/ 1716881 w 1897855"/>
              <a:gd name="connsiteY128" fmla="*/ 509587 h 3526631"/>
              <a:gd name="connsiteX129" fmla="*/ 1735931 w 1897855"/>
              <a:gd name="connsiteY129" fmla="*/ 481012 h 3526631"/>
              <a:gd name="connsiteX130" fmla="*/ 1754981 w 1897855"/>
              <a:gd name="connsiteY130" fmla="*/ 428625 h 3526631"/>
              <a:gd name="connsiteX131" fmla="*/ 1783556 w 1897855"/>
              <a:gd name="connsiteY131" fmla="*/ 414337 h 3526631"/>
              <a:gd name="connsiteX132" fmla="*/ 1783556 w 1897855"/>
              <a:gd name="connsiteY132" fmla="*/ 438150 h 3526631"/>
              <a:gd name="connsiteX133" fmla="*/ 1764506 w 1897855"/>
              <a:gd name="connsiteY133" fmla="*/ 466725 h 3526631"/>
              <a:gd name="connsiteX134" fmla="*/ 1764506 w 1897855"/>
              <a:gd name="connsiteY134" fmla="*/ 490537 h 3526631"/>
              <a:gd name="connsiteX135" fmla="*/ 1754981 w 1897855"/>
              <a:gd name="connsiteY135" fmla="*/ 509587 h 3526631"/>
              <a:gd name="connsiteX136" fmla="*/ 1769268 w 1897855"/>
              <a:gd name="connsiteY136" fmla="*/ 509587 h 3526631"/>
              <a:gd name="connsiteX137" fmla="*/ 1797843 w 1897855"/>
              <a:gd name="connsiteY137" fmla="*/ 490537 h 3526631"/>
              <a:gd name="connsiteX138" fmla="*/ 1831181 w 1897855"/>
              <a:gd name="connsiteY138" fmla="*/ 457200 h 3526631"/>
              <a:gd name="connsiteX139" fmla="*/ 1835943 w 1897855"/>
              <a:gd name="connsiteY139" fmla="*/ 481012 h 3526631"/>
              <a:gd name="connsiteX140" fmla="*/ 1821656 w 1897855"/>
              <a:gd name="connsiteY140" fmla="*/ 514350 h 3526631"/>
              <a:gd name="connsiteX141" fmla="*/ 1797843 w 1897855"/>
              <a:gd name="connsiteY141" fmla="*/ 528637 h 3526631"/>
              <a:gd name="connsiteX142" fmla="*/ 1802606 w 1897855"/>
              <a:gd name="connsiteY142" fmla="*/ 533400 h 3526631"/>
              <a:gd name="connsiteX143" fmla="*/ 1850231 w 1897855"/>
              <a:gd name="connsiteY143" fmla="*/ 504825 h 3526631"/>
              <a:gd name="connsiteX144" fmla="*/ 1854993 w 1897855"/>
              <a:gd name="connsiteY144" fmla="*/ 523875 h 3526631"/>
              <a:gd name="connsiteX145" fmla="*/ 1845468 w 1897855"/>
              <a:gd name="connsiteY145" fmla="*/ 547687 h 3526631"/>
              <a:gd name="connsiteX146" fmla="*/ 1816893 w 1897855"/>
              <a:gd name="connsiteY146" fmla="*/ 566737 h 3526631"/>
              <a:gd name="connsiteX147" fmla="*/ 1807368 w 1897855"/>
              <a:gd name="connsiteY147" fmla="*/ 585787 h 3526631"/>
              <a:gd name="connsiteX148" fmla="*/ 1807368 w 1897855"/>
              <a:gd name="connsiteY148" fmla="*/ 600075 h 3526631"/>
              <a:gd name="connsiteX149" fmla="*/ 1850231 w 1897855"/>
              <a:gd name="connsiteY149" fmla="*/ 590550 h 3526631"/>
              <a:gd name="connsiteX150" fmla="*/ 1893093 w 1897855"/>
              <a:gd name="connsiteY150" fmla="*/ 585787 h 3526631"/>
              <a:gd name="connsiteX151" fmla="*/ 1878806 w 1897855"/>
              <a:gd name="connsiteY151" fmla="*/ 614362 h 3526631"/>
              <a:gd name="connsiteX152" fmla="*/ 1835943 w 1897855"/>
              <a:gd name="connsiteY152" fmla="*/ 623887 h 3526631"/>
              <a:gd name="connsiteX153" fmla="*/ 1793081 w 1897855"/>
              <a:gd name="connsiteY153" fmla="*/ 628650 h 3526631"/>
              <a:gd name="connsiteX154" fmla="*/ 1764506 w 1897855"/>
              <a:gd name="connsiteY154" fmla="*/ 633412 h 3526631"/>
              <a:gd name="connsiteX155" fmla="*/ 1697831 w 1897855"/>
              <a:gd name="connsiteY155" fmla="*/ 681037 h 3526631"/>
              <a:gd name="connsiteX156" fmla="*/ 1669256 w 1897855"/>
              <a:gd name="connsiteY156" fmla="*/ 714375 h 3526631"/>
              <a:gd name="connsiteX157" fmla="*/ 1616868 w 1897855"/>
              <a:gd name="connsiteY157" fmla="*/ 804862 h 3526631"/>
              <a:gd name="connsiteX158" fmla="*/ 1469231 w 1897855"/>
              <a:gd name="connsiteY158" fmla="*/ 966787 h 3526631"/>
              <a:gd name="connsiteX159" fmla="*/ 1435893 w 1897855"/>
              <a:gd name="connsiteY159" fmla="*/ 1028700 h 3526631"/>
              <a:gd name="connsiteX160" fmla="*/ 1359693 w 1897855"/>
              <a:gd name="connsiteY160" fmla="*/ 1057275 h 3526631"/>
              <a:gd name="connsiteX161" fmla="*/ 1288256 w 1897855"/>
              <a:gd name="connsiteY161" fmla="*/ 1066800 h 3526631"/>
              <a:gd name="connsiteX162" fmla="*/ 1212056 w 1897855"/>
              <a:gd name="connsiteY162" fmla="*/ 1090612 h 3526631"/>
              <a:gd name="connsiteX163" fmla="*/ 1107281 w 1897855"/>
              <a:gd name="connsiteY163" fmla="*/ 1104900 h 3526631"/>
              <a:gd name="connsiteX164" fmla="*/ 973931 w 1897855"/>
              <a:gd name="connsiteY164" fmla="*/ 1119187 h 3526631"/>
              <a:gd name="connsiteX165" fmla="*/ 954881 w 1897855"/>
              <a:gd name="connsiteY165" fmla="*/ 1200150 h 3526631"/>
              <a:gd name="connsiteX166" fmla="*/ 926306 w 1897855"/>
              <a:gd name="connsiteY166" fmla="*/ 1233487 h 3526631"/>
              <a:gd name="connsiteX167" fmla="*/ 897731 w 1897855"/>
              <a:gd name="connsiteY167" fmla="*/ 1271587 h 3526631"/>
              <a:gd name="connsiteX168" fmla="*/ 869156 w 1897855"/>
              <a:gd name="connsiteY168" fmla="*/ 1390650 h 3526631"/>
              <a:gd name="connsiteX169" fmla="*/ 835818 w 1897855"/>
              <a:gd name="connsiteY169" fmla="*/ 1485900 h 3526631"/>
              <a:gd name="connsiteX170" fmla="*/ 802481 w 1897855"/>
              <a:gd name="connsiteY170" fmla="*/ 1590675 h 3526631"/>
              <a:gd name="connsiteX171" fmla="*/ 802481 w 1897855"/>
              <a:gd name="connsiteY171" fmla="*/ 1638300 h 3526631"/>
              <a:gd name="connsiteX172" fmla="*/ 854868 w 1897855"/>
              <a:gd name="connsiteY172" fmla="*/ 1714500 h 3526631"/>
              <a:gd name="connsiteX173" fmla="*/ 940593 w 1897855"/>
              <a:gd name="connsiteY173" fmla="*/ 1833562 h 3526631"/>
              <a:gd name="connsiteX174" fmla="*/ 988218 w 1897855"/>
              <a:gd name="connsiteY174" fmla="*/ 1914525 h 3526631"/>
              <a:gd name="connsiteX175" fmla="*/ 1016793 w 1897855"/>
              <a:gd name="connsiteY175" fmla="*/ 2033587 h 3526631"/>
              <a:gd name="connsiteX176" fmla="*/ 1040606 w 1897855"/>
              <a:gd name="connsiteY176" fmla="*/ 2185987 h 3526631"/>
              <a:gd name="connsiteX177" fmla="*/ 1083468 w 1897855"/>
              <a:gd name="connsiteY177" fmla="*/ 2352675 h 3526631"/>
              <a:gd name="connsiteX178" fmla="*/ 1107281 w 1897855"/>
              <a:gd name="connsiteY178" fmla="*/ 2428875 h 3526631"/>
              <a:gd name="connsiteX179" fmla="*/ 1183481 w 1897855"/>
              <a:gd name="connsiteY179" fmla="*/ 2438400 h 3526631"/>
              <a:gd name="connsiteX180" fmla="*/ 1226343 w 1897855"/>
              <a:gd name="connsiteY180" fmla="*/ 2438400 h 3526631"/>
              <a:gd name="connsiteX181" fmla="*/ 1226343 w 1897855"/>
              <a:gd name="connsiteY181" fmla="*/ 2457450 h 3526631"/>
              <a:gd name="connsiteX182" fmla="*/ 1250156 w 1897855"/>
              <a:gd name="connsiteY182" fmla="*/ 2471737 h 3526631"/>
              <a:gd name="connsiteX183" fmla="*/ 1354931 w 1897855"/>
              <a:gd name="connsiteY183" fmla="*/ 2505075 h 3526631"/>
              <a:gd name="connsiteX184" fmla="*/ 1440656 w 1897855"/>
              <a:gd name="connsiteY184" fmla="*/ 2533650 h 3526631"/>
              <a:gd name="connsiteX185" fmla="*/ 1497806 w 1897855"/>
              <a:gd name="connsiteY185" fmla="*/ 2571750 h 3526631"/>
              <a:gd name="connsiteX186" fmla="*/ 1564481 w 1897855"/>
              <a:gd name="connsiteY186" fmla="*/ 2595562 h 3526631"/>
              <a:gd name="connsiteX187" fmla="*/ 1640681 w 1897855"/>
              <a:gd name="connsiteY187" fmla="*/ 2605087 h 3526631"/>
              <a:gd name="connsiteX188" fmla="*/ 1697831 w 1897855"/>
              <a:gd name="connsiteY188" fmla="*/ 2605087 h 3526631"/>
              <a:gd name="connsiteX189" fmla="*/ 1731168 w 1897855"/>
              <a:gd name="connsiteY189" fmla="*/ 2628900 h 3526631"/>
              <a:gd name="connsiteX190" fmla="*/ 1740693 w 1897855"/>
              <a:gd name="connsiteY190" fmla="*/ 2667000 h 3526631"/>
              <a:gd name="connsiteX191" fmla="*/ 1740693 w 1897855"/>
              <a:gd name="connsiteY191" fmla="*/ 2690812 h 3526631"/>
              <a:gd name="connsiteX192" fmla="*/ 1740693 w 1897855"/>
              <a:gd name="connsiteY192" fmla="*/ 2733675 h 3526631"/>
              <a:gd name="connsiteX193" fmla="*/ 1764506 w 1897855"/>
              <a:gd name="connsiteY193" fmla="*/ 2771775 h 3526631"/>
              <a:gd name="connsiteX194" fmla="*/ 1783556 w 1897855"/>
              <a:gd name="connsiteY194" fmla="*/ 2809875 h 3526631"/>
              <a:gd name="connsiteX195" fmla="*/ 1812131 w 1897855"/>
              <a:gd name="connsiteY195" fmla="*/ 2852737 h 3526631"/>
              <a:gd name="connsiteX196" fmla="*/ 1826418 w 1897855"/>
              <a:gd name="connsiteY196" fmla="*/ 2890837 h 3526631"/>
              <a:gd name="connsiteX197" fmla="*/ 1807368 w 1897855"/>
              <a:gd name="connsiteY197" fmla="*/ 2919412 h 3526631"/>
              <a:gd name="connsiteX198" fmla="*/ 1797843 w 1897855"/>
              <a:gd name="connsiteY198" fmla="*/ 2938462 h 3526631"/>
              <a:gd name="connsiteX199" fmla="*/ 1774031 w 1897855"/>
              <a:gd name="connsiteY199" fmla="*/ 2943225 h 3526631"/>
              <a:gd name="connsiteX200" fmla="*/ 1769268 w 1897855"/>
              <a:gd name="connsiteY200" fmla="*/ 2967037 h 3526631"/>
              <a:gd name="connsiteX201" fmla="*/ 1759743 w 1897855"/>
              <a:gd name="connsiteY201" fmla="*/ 2971800 h 3526631"/>
              <a:gd name="connsiteX202" fmla="*/ 1721643 w 1897855"/>
              <a:gd name="connsiteY202" fmla="*/ 2995612 h 3526631"/>
              <a:gd name="connsiteX203" fmla="*/ 1712118 w 1897855"/>
              <a:gd name="connsiteY203" fmla="*/ 2995612 h 3526631"/>
              <a:gd name="connsiteX204" fmla="*/ 1688306 w 1897855"/>
              <a:gd name="connsiteY204" fmla="*/ 2981325 h 3526631"/>
              <a:gd name="connsiteX205" fmla="*/ 1693068 w 1897855"/>
              <a:gd name="connsiteY205" fmla="*/ 2943225 h 3526631"/>
              <a:gd name="connsiteX206" fmla="*/ 1678781 w 1897855"/>
              <a:gd name="connsiteY206" fmla="*/ 2900362 h 3526631"/>
              <a:gd name="connsiteX207" fmla="*/ 1659731 w 1897855"/>
              <a:gd name="connsiteY207" fmla="*/ 2838450 h 3526631"/>
              <a:gd name="connsiteX208" fmla="*/ 1626393 w 1897855"/>
              <a:gd name="connsiteY208" fmla="*/ 2781300 h 3526631"/>
              <a:gd name="connsiteX209" fmla="*/ 1588293 w 1897855"/>
              <a:gd name="connsiteY209" fmla="*/ 2743200 h 3526631"/>
              <a:gd name="connsiteX210" fmla="*/ 1526381 w 1897855"/>
              <a:gd name="connsiteY210" fmla="*/ 2719387 h 3526631"/>
              <a:gd name="connsiteX211" fmla="*/ 1459706 w 1897855"/>
              <a:gd name="connsiteY211" fmla="*/ 2686050 h 3526631"/>
              <a:gd name="connsiteX212" fmla="*/ 1383506 w 1897855"/>
              <a:gd name="connsiteY212" fmla="*/ 2686050 h 3526631"/>
              <a:gd name="connsiteX213" fmla="*/ 1269206 w 1897855"/>
              <a:gd name="connsiteY213" fmla="*/ 2662237 h 3526631"/>
              <a:gd name="connsiteX214" fmla="*/ 1178718 w 1897855"/>
              <a:gd name="connsiteY214" fmla="*/ 2657475 h 3526631"/>
              <a:gd name="connsiteX215" fmla="*/ 1112043 w 1897855"/>
              <a:gd name="connsiteY215" fmla="*/ 2652712 h 3526631"/>
              <a:gd name="connsiteX216" fmla="*/ 1069181 w 1897855"/>
              <a:gd name="connsiteY216" fmla="*/ 2671762 h 3526631"/>
              <a:gd name="connsiteX217" fmla="*/ 1045368 w 1897855"/>
              <a:gd name="connsiteY217" fmla="*/ 2709862 h 3526631"/>
              <a:gd name="connsiteX218" fmla="*/ 1031081 w 1897855"/>
              <a:gd name="connsiteY218" fmla="*/ 2728912 h 3526631"/>
              <a:gd name="connsiteX219" fmla="*/ 997743 w 1897855"/>
              <a:gd name="connsiteY219" fmla="*/ 2738437 h 3526631"/>
              <a:gd name="connsiteX220" fmla="*/ 978693 w 1897855"/>
              <a:gd name="connsiteY220" fmla="*/ 2714625 h 3526631"/>
              <a:gd name="connsiteX221" fmla="*/ 978693 w 1897855"/>
              <a:gd name="connsiteY221" fmla="*/ 2676525 h 3526631"/>
              <a:gd name="connsiteX222" fmla="*/ 921543 w 1897855"/>
              <a:gd name="connsiteY222" fmla="*/ 2624137 h 3526631"/>
              <a:gd name="connsiteX223" fmla="*/ 883443 w 1897855"/>
              <a:gd name="connsiteY223" fmla="*/ 2576512 h 3526631"/>
              <a:gd name="connsiteX224" fmla="*/ 840581 w 1897855"/>
              <a:gd name="connsiteY224" fmla="*/ 2481262 h 3526631"/>
              <a:gd name="connsiteX225" fmla="*/ 783431 w 1897855"/>
              <a:gd name="connsiteY225" fmla="*/ 2381250 h 3526631"/>
              <a:gd name="connsiteX226" fmla="*/ 754856 w 1897855"/>
              <a:gd name="connsiteY226" fmla="*/ 2271712 h 3526631"/>
              <a:gd name="connsiteX227" fmla="*/ 731043 w 1897855"/>
              <a:gd name="connsiteY227" fmla="*/ 2247900 h 3526631"/>
              <a:gd name="connsiteX228" fmla="*/ 702468 w 1897855"/>
              <a:gd name="connsiteY228" fmla="*/ 2281237 h 3526631"/>
              <a:gd name="connsiteX229" fmla="*/ 664368 w 1897855"/>
              <a:gd name="connsiteY229" fmla="*/ 2338387 h 3526631"/>
              <a:gd name="connsiteX230" fmla="*/ 616743 w 1897855"/>
              <a:gd name="connsiteY230" fmla="*/ 2390775 h 3526631"/>
              <a:gd name="connsiteX231" fmla="*/ 569118 w 1897855"/>
              <a:gd name="connsiteY231" fmla="*/ 2443162 h 3526631"/>
              <a:gd name="connsiteX232" fmla="*/ 554831 w 1897855"/>
              <a:gd name="connsiteY232" fmla="*/ 2462212 h 3526631"/>
              <a:gd name="connsiteX233" fmla="*/ 516731 w 1897855"/>
              <a:gd name="connsiteY233" fmla="*/ 2495550 h 3526631"/>
              <a:gd name="connsiteX234" fmla="*/ 478631 w 1897855"/>
              <a:gd name="connsiteY234" fmla="*/ 2538412 h 3526631"/>
              <a:gd name="connsiteX235" fmla="*/ 478631 w 1897855"/>
              <a:gd name="connsiteY235" fmla="*/ 2586037 h 3526631"/>
              <a:gd name="connsiteX236" fmla="*/ 511968 w 1897855"/>
              <a:gd name="connsiteY236" fmla="*/ 2624137 h 3526631"/>
              <a:gd name="connsiteX237" fmla="*/ 535781 w 1897855"/>
              <a:gd name="connsiteY237" fmla="*/ 2667000 h 3526631"/>
              <a:gd name="connsiteX238" fmla="*/ 507206 w 1897855"/>
              <a:gd name="connsiteY238" fmla="*/ 2700337 h 3526631"/>
              <a:gd name="connsiteX239" fmla="*/ 473868 w 1897855"/>
              <a:gd name="connsiteY239" fmla="*/ 2719387 h 3526631"/>
              <a:gd name="connsiteX240" fmla="*/ 407193 w 1897855"/>
              <a:gd name="connsiteY240" fmla="*/ 2728912 h 3526631"/>
              <a:gd name="connsiteX241" fmla="*/ 435768 w 1897855"/>
              <a:gd name="connsiteY241" fmla="*/ 2776537 h 3526631"/>
              <a:gd name="connsiteX242" fmla="*/ 469106 w 1897855"/>
              <a:gd name="connsiteY242" fmla="*/ 2862262 h 3526631"/>
              <a:gd name="connsiteX243" fmla="*/ 473868 w 1897855"/>
              <a:gd name="connsiteY243" fmla="*/ 2990850 h 3526631"/>
              <a:gd name="connsiteX244" fmla="*/ 473868 w 1897855"/>
              <a:gd name="connsiteY244" fmla="*/ 3086100 h 3526631"/>
              <a:gd name="connsiteX245" fmla="*/ 488156 w 1897855"/>
              <a:gd name="connsiteY245" fmla="*/ 3162300 h 3526631"/>
              <a:gd name="connsiteX246" fmla="*/ 545306 w 1897855"/>
              <a:gd name="connsiteY246" fmla="*/ 3209925 h 3526631"/>
              <a:gd name="connsiteX247" fmla="*/ 564356 w 1897855"/>
              <a:gd name="connsiteY247" fmla="*/ 3276600 h 3526631"/>
              <a:gd name="connsiteX248" fmla="*/ 521493 w 1897855"/>
              <a:gd name="connsiteY248" fmla="*/ 3309937 h 3526631"/>
              <a:gd name="connsiteX249" fmla="*/ 502443 w 1897855"/>
              <a:gd name="connsiteY249" fmla="*/ 3319462 h 3526631"/>
              <a:gd name="connsiteX250" fmla="*/ 445293 w 1897855"/>
              <a:gd name="connsiteY250" fmla="*/ 3371850 h 3526631"/>
              <a:gd name="connsiteX251" fmla="*/ 407193 w 1897855"/>
              <a:gd name="connsiteY251" fmla="*/ 3443287 h 3526631"/>
              <a:gd name="connsiteX252" fmla="*/ 397668 w 1897855"/>
              <a:gd name="connsiteY252" fmla="*/ 3500437 h 3526631"/>
              <a:gd name="connsiteX253" fmla="*/ 369093 w 1897855"/>
              <a:gd name="connsiteY253" fmla="*/ 3519487 h 3526631"/>
              <a:gd name="connsiteX254" fmla="*/ 326231 w 1897855"/>
              <a:gd name="connsiteY254" fmla="*/ 3519487 h 3526631"/>
              <a:gd name="connsiteX255" fmla="*/ 311943 w 1897855"/>
              <a:gd name="connsiteY255" fmla="*/ 3476625 h 3526631"/>
              <a:gd name="connsiteX256" fmla="*/ 326231 w 1897855"/>
              <a:gd name="connsiteY256" fmla="*/ 3381375 h 3526631"/>
              <a:gd name="connsiteX257" fmla="*/ 369093 w 1897855"/>
              <a:gd name="connsiteY257" fmla="*/ 3271837 h 3526631"/>
              <a:gd name="connsiteX258" fmla="*/ 369093 w 1897855"/>
              <a:gd name="connsiteY258" fmla="*/ 3186112 h 3526631"/>
              <a:gd name="connsiteX259" fmla="*/ 359568 w 1897855"/>
              <a:gd name="connsiteY259" fmla="*/ 3095625 h 3526631"/>
              <a:gd name="connsiteX260" fmla="*/ 330993 w 1897855"/>
              <a:gd name="connsiteY260" fmla="*/ 3033712 h 3526631"/>
              <a:gd name="connsiteX261" fmla="*/ 283368 w 1897855"/>
              <a:gd name="connsiteY261" fmla="*/ 2938462 h 3526631"/>
              <a:gd name="connsiteX262" fmla="*/ 254793 w 1897855"/>
              <a:gd name="connsiteY262" fmla="*/ 2857500 h 3526631"/>
              <a:gd name="connsiteX263" fmla="*/ 221456 w 1897855"/>
              <a:gd name="connsiteY263" fmla="*/ 2771775 h 3526631"/>
              <a:gd name="connsiteX264" fmla="*/ 221456 w 1897855"/>
              <a:gd name="connsiteY264" fmla="*/ 2743200 h 3526631"/>
              <a:gd name="connsiteX265" fmla="*/ 178593 w 1897855"/>
              <a:gd name="connsiteY265" fmla="*/ 2714625 h 3526631"/>
              <a:gd name="connsiteX266" fmla="*/ 140493 w 1897855"/>
              <a:gd name="connsiteY266" fmla="*/ 2714625 h 3526631"/>
              <a:gd name="connsiteX267" fmla="*/ 126206 w 1897855"/>
              <a:gd name="connsiteY267" fmla="*/ 2652712 h 3526631"/>
              <a:gd name="connsiteX268" fmla="*/ 140493 w 1897855"/>
              <a:gd name="connsiteY268" fmla="*/ 2590800 h 3526631"/>
              <a:gd name="connsiteX269" fmla="*/ 150018 w 1897855"/>
              <a:gd name="connsiteY269" fmla="*/ 2581275 h 3526631"/>
              <a:gd name="connsiteX270" fmla="*/ 188118 w 1897855"/>
              <a:gd name="connsiteY270" fmla="*/ 2495550 h 3526631"/>
              <a:gd name="connsiteX271" fmla="*/ 235743 w 1897855"/>
              <a:gd name="connsiteY271" fmla="*/ 2371725 h 3526631"/>
              <a:gd name="connsiteX272" fmla="*/ 269081 w 1897855"/>
              <a:gd name="connsiteY272" fmla="*/ 2281237 h 3526631"/>
              <a:gd name="connsiteX273" fmla="*/ 335756 w 1897855"/>
              <a:gd name="connsiteY273" fmla="*/ 2176462 h 3526631"/>
              <a:gd name="connsiteX274" fmla="*/ 411956 w 1897855"/>
              <a:gd name="connsiteY274" fmla="*/ 2085975 h 3526631"/>
              <a:gd name="connsiteX275" fmla="*/ 459581 w 1897855"/>
              <a:gd name="connsiteY275" fmla="*/ 2028825 h 3526631"/>
              <a:gd name="connsiteX276" fmla="*/ 421481 w 1897855"/>
              <a:gd name="connsiteY276" fmla="*/ 1981200 h 3526631"/>
              <a:gd name="connsiteX277" fmla="*/ 407193 w 1897855"/>
              <a:gd name="connsiteY277" fmla="*/ 1914525 h 3526631"/>
              <a:gd name="connsiteX278" fmla="*/ 411956 w 1897855"/>
              <a:gd name="connsiteY278" fmla="*/ 1747837 h 3526631"/>
              <a:gd name="connsiteX279" fmla="*/ 421481 w 1897855"/>
              <a:gd name="connsiteY279" fmla="*/ 1671637 h 3526631"/>
              <a:gd name="connsiteX280" fmla="*/ 407193 w 1897855"/>
              <a:gd name="connsiteY280" fmla="*/ 1585912 h 3526631"/>
              <a:gd name="connsiteX281" fmla="*/ 402431 w 1897855"/>
              <a:gd name="connsiteY281" fmla="*/ 1500187 h 3526631"/>
              <a:gd name="connsiteX282" fmla="*/ 397668 w 1897855"/>
              <a:gd name="connsiteY282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16868 w 1897855"/>
              <a:gd name="connsiteY120" fmla="*/ 604837 h 3526631"/>
              <a:gd name="connsiteX121" fmla="*/ 1650206 w 1897855"/>
              <a:gd name="connsiteY121" fmla="*/ 581025 h 3526631"/>
              <a:gd name="connsiteX122" fmla="*/ 1659731 w 1897855"/>
              <a:gd name="connsiteY122" fmla="*/ 514350 h 3526631"/>
              <a:gd name="connsiteX123" fmla="*/ 1674018 w 1897855"/>
              <a:gd name="connsiteY123" fmla="*/ 447675 h 3526631"/>
              <a:gd name="connsiteX124" fmla="*/ 1707356 w 1897855"/>
              <a:gd name="connsiteY124" fmla="*/ 419100 h 3526631"/>
              <a:gd name="connsiteX125" fmla="*/ 1716881 w 1897855"/>
              <a:gd name="connsiteY125" fmla="*/ 442912 h 3526631"/>
              <a:gd name="connsiteX126" fmla="*/ 1716881 w 1897855"/>
              <a:gd name="connsiteY126" fmla="*/ 471487 h 3526631"/>
              <a:gd name="connsiteX127" fmla="*/ 1716881 w 1897855"/>
              <a:gd name="connsiteY127" fmla="*/ 509587 h 3526631"/>
              <a:gd name="connsiteX128" fmla="*/ 1735931 w 1897855"/>
              <a:gd name="connsiteY128" fmla="*/ 481012 h 3526631"/>
              <a:gd name="connsiteX129" fmla="*/ 1754981 w 1897855"/>
              <a:gd name="connsiteY129" fmla="*/ 428625 h 3526631"/>
              <a:gd name="connsiteX130" fmla="*/ 1783556 w 1897855"/>
              <a:gd name="connsiteY130" fmla="*/ 414337 h 3526631"/>
              <a:gd name="connsiteX131" fmla="*/ 1783556 w 1897855"/>
              <a:gd name="connsiteY131" fmla="*/ 438150 h 3526631"/>
              <a:gd name="connsiteX132" fmla="*/ 1764506 w 1897855"/>
              <a:gd name="connsiteY132" fmla="*/ 466725 h 3526631"/>
              <a:gd name="connsiteX133" fmla="*/ 1764506 w 1897855"/>
              <a:gd name="connsiteY133" fmla="*/ 490537 h 3526631"/>
              <a:gd name="connsiteX134" fmla="*/ 1754981 w 1897855"/>
              <a:gd name="connsiteY134" fmla="*/ 509587 h 3526631"/>
              <a:gd name="connsiteX135" fmla="*/ 1769268 w 1897855"/>
              <a:gd name="connsiteY135" fmla="*/ 509587 h 3526631"/>
              <a:gd name="connsiteX136" fmla="*/ 1797843 w 1897855"/>
              <a:gd name="connsiteY136" fmla="*/ 490537 h 3526631"/>
              <a:gd name="connsiteX137" fmla="*/ 1831181 w 1897855"/>
              <a:gd name="connsiteY137" fmla="*/ 457200 h 3526631"/>
              <a:gd name="connsiteX138" fmla="*/ 1835943 w 1897855"/>
              <a:gd name="connsiteY138" fmla="*/ 481012 h 3526631"/>
              <a:gd name="connsiteX139" fmla="*/ 1821656 w 1897855"/>
              <a:gd name="connsiteY139" fmla="*/ 514350 h 3526631"/>
              <a:gd name="connsiteX140" fmla="*/ 1797843 w 1897855"/>
              <a:gd name="connsiteY140" fmla="*/ 528637 h 3526631"/>
              <a:gd name="connsiteX141" fmla="*/ 1802606 w 1897855"/>
              <a:gd name="connsiteY141" fmla="*/ 533400 h 3526631"/>
              <a:gd name="connsiteX142" fmla="*/ 1850231 w 1897855"/>
              <a:gd name="connsiteY142" fmla="*/ 504825 h 3526631"/>
              <a:gd name="connsiteX143" fmla="*/ 1854993 w 1897855"/>
              <a:gd name="connsiteY143" fmla="*/ 523875 h 3526631"/>
              <a:gd name="connsiteX144" fmla="*/ 1845468 w 1897855"/>
              <a:gd name="connsiteY144" fmla="*/ 547687 h 3526631"/>
              <a:gd name="connsiteX145" fmla="*/ 1816893 w 1897855"/>
              <a:gd name="connsiteY145" fmla="*/ 566737 h 3526631"/>
              <a:gd name="connsiteX146" fmla="*/ 1807368 w 1897855"/>
              <a:gd name="connsiteY146" fmla="*/ 585787 h 3526631"/>
              <a:gd name="connsiteX147" fmla="*/ 1807368 w 1897855"/>
              <a:gd name="connsiteY147" fmla="*/ 600075 h 3526631"/>
              <a:gd name="connsiteX148" fmla="*/ 1850231 w 1897855"/>
              <a:gd name="connsiteY148" fmla="*/ 590550 h 3526631"/>
              <a:gd name="connsiteX149" fmla="*/ 1893093 w 1897855"/>
              <a:gd name="connsiteY149" fmla="*/ 585787 h 3526631"/>
              <a:gd name="connsiteX150" fmla="*/ 1878806 w 1897855"/>
              <a:gd name="connsiteY150" fmla="*/ 614362 h 3526631"/>
              <a:gd name="connsiteX151" fmla="*/ 1835943 w 1897855"/>
              <a:gd name="connsiteY151" fmla="*/ 623887 h 3526631"/>
              <a:gd name="connsiteX152" fmla="*/ 1793081 w 1897855"/>
              <a:gd name="connsiteY152" fmla="*/ 628650 h 3526631"/>
              <a:gd name="connsiteX153" fmla="*/ 1764506 w 1897855"/>
              <a:gd name="connsiteY153" fmla="*/ 633412 h 3526631"/>
              <a:gd name="connsiteX154" fmla="*/ 1697831 w 1897855"/>
              <a:gd name="connsiteY154" fmla="*/ 681037 h 3526631"/>
              <a:gd name="connsiteX155" fmla="*/ 1669256 w 1897855"/>
              <a:gd name="connsiteY155" fmla="*/ 714375 h 3526631"/>
              <a:gd name="connsiteX156" fmla="*/ 1616868 w 1897855"/>
              <a:gd name="connsiteY156" fmla="*/ 804862 h 3526631"/>
              <a:gd name="connsiteX157" fmla="*/ 1469231 w 1897855"/>
              <a:gd name="connsiteY157" fmla="*/ 966787 h 3526631"/>
              <a:gd name="connsiteX158" fmla="*/ 1435893 w 1897855"/>
              <a:gd name="connsiteY158" fmla="*/ 1028700 h 3526631"/>
              <a:gd name="connsiteX159" fmla="*/ 1359693 w 1897855"/>
              <a:gd name="connsiteY159" fmla="*/ 1057275 h 3526631"/>
              <a:gd name="connsiteX160" fmla="*/ 1288256 w 1897855"/>
              <a:gd name="connsiteY160" fmla="*/ 1066800 h 3526631"/>
              <a:gd name="connsiteX161" fmla="*/ 1212056 w 1897855"/>
              <a:gd name="connsiteY161" fmla="*/ 1090612 h 3526631"/>
              <a:gd name="connsiteX162" fmla="*/ 1107281 w 1897855"/>
              <a:gd name="connsiteY162" fmla="*/ 1104900 h 3526631"/>
              <a:gd name="connsiteX163" fmla="*/ 973931 w 1897855"/>
              <a:gd name="connsiteY163" fmla="*/ 1119187 h 3526631"/>
              <a:gd name="connsiteX164" fmla="*/ 954881 w 1897855"/>
              <a:gd name="connsiteY164" fmla="*/ 1200150 h 3526631"/>
              <a:gd name="connsiteX165" fmla="*/ 926306 w 1897855"/>
              <a:gd name="connsiteY165" fmla="*/ 1233487 h 3526631"/>
              <a:gd name="connsiteX166" fmla="*/ 897731 w 1897855"/>
              <a:gd name="connsiteY166" fmla="*/ 1271587 h 3526631"/>
              <a:gd name="connsiteX167" fmla="*/ 869156 w 1897855"/>
              <a:gd name="connsiteY167" fmla="*/ 1390650 h 3526631"/>
              <a:gd name="connsiteX168" fmla="*/ 835818 w 1897855"/>
              <a:gd name="connsiteY168" fmla="*/ 1485900 h 3526631"/>
              <a:gd name="connsiteX169" fmla="*/ 802481 w 1897855"/>
              <a:gd name="connsiteY169" fmla="*/ 1590675 h 3526631"/>
              <a:gd name="connsiteX170" fmla="*/ 802481 w 1897855"/>
              <a:gd name="connsiteY170" fmla="*/ 1638300 h 3526631"/>
              <a:gd name="connsiteX171" fmla="*/ 854868 w 1897855"/>
              <a:gd name="connsiteY171" fmla="*/ 1714500 h 3526631"/>
              <a:gd name="connsiteX172" fmla="*/ 940593 w 1897855"/>
              <a:gd name="connsiteY172" fmla="*/ 1833562 h 3526631"/>
              <a:gd name="connsiteX173" fmla="*/ 988218 w 1897855"/>
              <a:gd name="connsiteY173" fmla="*/ 1914525 h 3526631"/>
              <a:gd name="connsiteX174" fmla="*/ 1016793 w 1897855"/>
              <a:gd name="connsiteY174" fmla="*/ 2033587 h 3526631"/>
              <a:gd name="connsiteX175" fmla="*/ 1040606 w 1897855"/>
              <a:gd name="connsiteY175" fmla="*/ 2185987 h 3526631"/>
              <a:gd name="connsiteX176" fmla="*/ 1083468 w 1897855"/>
              <a:gd name="connsiteY176" fmla="*/ 2352675 h 3526631"/>
              <a:gd name="connsiteX177" fmla="*/ 1107281 w 1897855"/>
              <a:gd name="connsiteY177" fmla="*/ 2428875 h 3526631"/>
              <a:gd name="connsiteX178" fmla="*/ 1183481 w 1897855"/>
              <a:gd name="connsiteY178" fmla="*/ 2438400 h 3526631"/>
              <a:gd name="connsiteX179" fmla="*/ 1226343 w 1897855"/>
              <a:gd name="connsiteY179" fmla="*/ 2438400 h 3526631"/>
              <a:gd name="connsiteX180" fmla="*/ 1226343 w 1897855"/>
              <a:gd name="connsiteY180" fmla="*/ 2457450 h 3526631"/>
              <a:gd name="connsiteX181" fmla="*/ 1250156 w 1897855"/>
              <a:gd name="connsiteY181" fmla="*/ 2471737 h 3526631"/>
              <a:gd name="connsiteX182" fmla="*/ 1354931 w 1897855"/>
              <a:gd name="connsiteY182" fmla="*/ 2505075 h 3526631"/>
              <a:gd name="connsiteX183" fmla="*/ 1440656 w 1897855"/>
              <a:gd name="connsiteY183" fmla="*/ 2533650 h 3526631"/>
              <a:gd name="connsiteX184" fmla="*/ 1497806 w 1897855"/>
              <a:gd name="connsiteY184" fmla="*/ 2571750 h 3526631"/>
              <a:gd name="connsiteX185" fmla="*/ 1564481 w 1897855"/>
              <a:gd name="connsiteY185" fmla="*/ 2595562 h 3526631"/>
              <a:gd name="connsiteX186" fmla="*/ 1640681 w 1897855"/>
              <a:gd name="connsiteY186" fmla="*/ 2605087 h 3526631"/>
              <a:gd name="connsiteX187" fmla="*/ 1697831 w 1897855"/>
              <a:gd name="connsiteY187" fmla="*/ 2605087 h 3526631"/>
              <a:gd name="connsiteX188" fmla="*/ 1731168 w 1897855"/>
              <a:gd name="connsiteY188" fmla="*/ 2628900 h 3526631"/>
              <a:gd name="connsiteX189" fmla="*/ 1740693 w 1897855"/>
              <a:gd name="connsiteY189" fmla="*/ 2667000 h 3526631"/>
              <a:gd name="connsiteX190" fmla="*/ 1740693 w 1897855"/>
              <a:gd name="connsiteY190" fmla="*/ 2690812 h 3526631"/>
              <a:gd name="connsiteX191" fmla="*/ 1740693 w 1897855"/>
              <a:gd name="connsiteY191" fmla="*/ 2733675 h 3526631"/>
              <a:gd name="connsiteX192" fmla="*/ 1764506 w 1897855"/>
              <a:gd name="connsiteY192" fmla="*/ 2771775 h 3526631"/>
              <a:gd name="connsiteX193" fmla="*/ 1783556 w 1897855"/>
              <a:gd name="connsiteY193" fmla="*/ 2809875 h 3526631"/>
              <a:gd name="connsiteX194" fmla="*/ 1812131 w 1897855"/>
              <a:gd name="connsiteY194" fmla="*/ 2852737 h 3526631"/>
              <a:gd name="connsiteX195" fmla="*/ 1826418 w 1897855"/>
              <a:gd name="connsiteY195" fmla="*/ 2890837 h 3526631"/>
              <a:gd name="connsiteX196" fmla="*/ 1807368 w 1897855"/>
              <a:gd name="connsiteY196" fmla="*/ 2919412 h 3526631"/>
              <a:gd name="connsiteX197" fmla="*/ 1797843 w 1897855"/>
              <a:gd name="connsiteY197" fmla="*/ 2938462 h 3526631"/>
              <a:gd name="connsiteX198" fmla="*/ 1774031 w 1897855"/>
              <a:gd name="connsiteY198" fmla="*/ 2943225 h 3526631"/>
              <a:gd name="connsiteX199" fmla="*/ 1769268 w 1897855"/>
              <a:gd name="connsiteY199" fmla="*/ 2967037 h 3526631"/>
              <a:gd name="connsiteX200" fmla="*/ 1759743 w 1897855"/>
              <a:gd name="connsiteY200" fmla="*/ 2971800 h 3526631"/>
              <a:gd name="connsiteX201" fmla="*/ 1721643 w 1897855"/>
              <a:gd name="connsiteY201" fmla="*/ 2995612 h 3526631"/>
              <a:gd name="connsiteX202" fmla="*/ 1712118 w 1897855"/>
              <a:gd name="connsiteY202" fmla="*/ 2995612 h 3526631"/>
              <a:gd name="connsiteX203" fmla="*/ 1688306 w 1897855"/>
              <a:gd name="connsiteY203" fmla="*/ 2981325 h 3526631"/>
              <a:gd name="connsiteX204" fmla="*/ 1693068 w 1897855"/>
              <a:gd name="connsiteY204" fmla="*/ 2943225 h 3526631"/>
              <a:gd name="connsiteX205" fmla="*/ 1678781 w 1897855"/>
              <a:gd name="connsiteY205" fmla="*/ 2900362 h 3526631"/>
              <a:gd name="connsiteX206" fmla="*/ 1659731 w 1897855"/>
              <a:gd name="connsiteY206" fmla="*/ 2838450 h 3526631"/>
              <a:gd name="connsiteX207" fmla="*/ 1626393 w 1897855"/>
              <a:gd name="connsiteY207" fmla="*/ 2781300 h 3526631"/>
              <a:gd name="connsiteX208" fmla="*/ 1588293 w 1897855"/>
              <a:gd name="connsiteY208" fmla="*/ 2743200 h 3526631"/>
              <a:gd name="connsiteX209" fmla="*/ 1526381 w 1897855"/>
              <a:gd name="connsiteY209" fmla="*/ 2719387 h 3526631"/>
              <a:gd name="connsiteX210" fmla="*/ 1459706 w 1897855"/>
              <a:gd name="connsiteY210" fmla="*/ 2686050 h 3526631"/>
              <a:gd name="connsiteX211" fmla="*/ 1383506 w 1897855"/>
              <a:gd name="connsiteY211" fmla="*/ 2686050 h 3526631"/>
              <a:gd name="connsiteX212" fmla="*/ 1269206 w 1897855"/>
              <a:gd name="connsiteY212" fmla="*/ 2662237 h 3526631"/>
              <a:gd name="connsiteX213" fmla="*/ 1178718 w 1897855"/>
              <a:gd name="connsiteY213" fmla="*/ 2657475 h 3526631"/>
              <a:gd name="connsiteX214" fmla="*/ 1112043 w 1897855"/>
              <a:gd name="connsiteY214" fmla="*/ 2652712 h 3526631"/>
              <a:gd name="connsiteX215" fmla="*/ 1069181 w 1897855"/>
              <a:gd name="connsiteY215" fmla="*/ 2671762 h 3526631"/>
              <a:gd name="connsiteX216" fmla="*/ 1045368 w 1897855"/>
              <a:gd name="connsiteY216" fmla="*/ 2709862 h 3526631"/>
              <a:gd name="connsiteX217" fmla="*/ 1031081 w 1897855"/>
              <a:gd name="connsiteY217" fmla="*/ 2728912 h 3526631"/>
              <a:gd name="connsiteX218" fmla="*/ 997743 w 1897855"/>
              <a:gd name="connsiteY218" fmla="*/ 2738437 h 3526631"/>
              <a:gd name="connsiteX219" fmla="*/ 978693 w 1897855"/>
              <a:gd name="connsiteY219" fmla="*/ 2714625 h 3526631"/>
              <a:gd name="connsiteX220" fmla="*/ 978693 w 1897855"/>
              <a:gd name="connsiteY220" fmla="*/ 2676525 h 3526631"/>
              <a:gd name="connsiteX221" fmla="*/ 921543 w 1897855"/>
              <a:gd name="connsiteY221" fmla="*/ 2624137 h 3526631"/>
              <a:gd name="connsiteX222" fmla="*/ 883443 w 1897855"/>
              <a:gd name="connsiteY222" fmla="*/ 2576512 h 3526631"/>
              <a:gd name="connsiteX223" fmla="*/ 840581 w 1897855"/>
              <a:gd name="connsiteY223" fmla="*/ 2481262 h 3526631"/>
              <a:gd name="connsiteX224" fmla="*/ 783431 w 1897855"/>
              <a:gd name="connsiteY224" fmla="*/ 2381250 h 3526631"/>
              <a:gd name="connsiteX225" fmla="*/ 754856 w 1897855"/>
              <a:gd name="connsiteY225" fmla="*/ 2271712 h 3526631"/>
              <a:gd name="connsiteX226" fmla="*/ 731043 w 1897855"/>
              <a:gd name="connsiteY226" fmla="*/ 2247900 h 3526631"/>
              <a:gd name="connsiteX227" fmla="*/ 702468 w 1897855"/>
              <a:gd name="connsiteY227" fmla="*/ 2281237 h 3526631"/>
              <a:gd name="connsiteX228" fmla="*/ 664368 w 1897855"/>
              <a:gd name="connsiteY228" fmla="*/ 2338387 h 3526631"/>
              <a:gd name="connsiteX229" fmla="*/ 616743 w 1897855"/>
              <a:gd name="connsiteY229" fmla="*/ 2390775 h 3526631"/>
              <a:gd name="connsiteX230" fmla="*/ 569118 w 1897855"/>
              <a:gd name="connsiteY230" fmla="*/ 2443162 h 3526631"/>
              <a:gd name="connsiteX231" fmla="*/ 554831 w 1897855"/>
              <a:gd name="connsiteY231" fmla="*/ 2462212 h 3526631"/>
              <a:gd name="connsiteX232" fmla="*/ 516731 w 1897855"/>
              <a:gd name="connsiteY232" fmla="*/ 2495550 h 3526631"/>
              <a:gd name="connsiteX233" fmla="*/ 478631 w 1897855"/>
              <a:gd name="connsiteY233" fmla="*/ 2538412 h 3526631"/>
              <a:gd name="connsiteX234" fmla="*/ 478631 w 1897855"/>
              <a:gd name="connsiteY234" fmla="*/ 2586037 h 3526631"/>
              <a:gd name="connsiteX235" fmla="*/ 511968 w 1897855"/>
              <a:gd name="connsiteY235" fmla="*/ 2624137 h 3526631"/>
              <a:gd name="connsiteX236" fmla="*/ 535781 w 1897855"/>
              <a:gd name="connsiteY236" fmla="*/ 2667000 h 3526631"/>
              <a:gd name="connsiteX237" fmla="*/ 507206 w 1897855"/>
              <a:gd name="connsiteY237" fmla="*/ 2700337 h 3526631"/>
              <a:gd name="connsiteX238" fmla="*/ 473868 w 1897855"/>
              <a:gd name="connsiteY238" fmla="*/ 2719387 h 3526631"/>
              <a:gd name="connsiteX239" fmla="*/ 407193 w 1897855"/>
              <a:gd name="connsiteY239" fmla="*/ 2728912 h 3526631"/>
              <a:gd name="connsiteX240" fmla="*/ 435768 w 1897855"/>
              <a:gd name="connsiteY240" fmla="*/ 2776537 h 3526631"/>
              <a:gd name="connsiteX241" fmla="*/ 469106 w 1897855"/>
              <a:gd name="connsiteY241" fmla="*/ 2862262 h 3526631"/>
              <a:gd name="connsiteX242" fmla="*/ 473868 w 1897855"/>
              <a:gd name="connsiteY242" fmla="*/ 2990850 h 3526631"/>
              <a:gd name="connsiteX243" fmla="*/ 473868 w 1897855"/>
              <a:gd name="connsiteY243" fmla="*/ 3086100 h 3526631"/>
              <a:gd name="connsiteX244" fmla="*/ 488156 w 1897855"/>
              <a:gd name="connsiteY244" fmla="*/ 3162300 h 3526631"/>
              <a:gd name="connsiteX245" fmla="*/ 545306 w 1897855"/>
              <a:gd name="connsiteY245" fmla="*/ 3209925 h 3526631"/>
              <a:gd name="connsiteX246" fmla="*/ 564356 w 1897855"/>
              <a:gd name="connsiteY246" fmla="*/ 3276600 h 3526631"/>
              <a:gd name="connsiteX247" fmla="*/ 521493 w 1897855"/>
              <a:gd name="connsiteY247" fmla="*/ 3309937 h 3526631"/>
              <a:gd name="connsiteX248" fmla="*/ 502443 w 1897855"/>
              <a:gd name="connsiteY248" fmla="*/ 3319462 h 3526631"/>
              <a:gd name="connsiteX249" fmla="*/ 445293 w 1897855"/>
              <a:gd name="connsiteY249" fmla="*/ 3371850 h 3526631"/>
              <a:gd name="connsiteX250" fmla="*/ 407193 w 1897855"/>
              <a:gd name="connsiteY250" fmla="*/ 3443287 h 3526631"/>
              <a:gd name="connsiteX251" fmla="*/ 397668 w 1897855"/>
              <a:gd name="connsiteY251" fmla="*/ 3500437 h 3526631"/>
              <a:gd name="connsiteX252" fmla="*/ 369093 w 1897855"/>
              <a:gd name="connsiteY252" fmla="*/ 3519487 h 3526631"/>
              <a:gd name="connsiteX253" fmla="*/ 326231 w 1897855"/>
              <a:gd name="connsiteY253" fmla="*/ 3519487 h 3526631"/>
              <a:gd name="connsiteX254" fmla="*/ 311943 w 1897855"/>
              <a:gd name="connsiteY254" fmla="*/ 3476625 h 3526631"/>
              <a:gd name="connsiteX255" fmla="*/ 326231 w 1897855"/>
              <a:gd name="connsiteY255" fmla="*/ 3381375 h 3526631"/>
              <a:gd name="connsiteX256" fmla="*/ 369093 w 1897855"/>
              <a:gd name="connsiteY256" fmla="*/ 3271837 h 3526631"/>
              <a:gd name="connsiteX257" fmla="*/ 369093 w 1897855"/>
              <a:gd name="connsiteY257" fmla="*/ 3186112 h 3526631"/>
              <a:gd name="connsiteX258" fmla="*/ 359568 w 1897855"/>
              <a:gd name="connsiteY258" fmla="*/ 3095625 h 3526631"/>
              <a:gd name="connsiteX259" fmla="*/ 330993 w 1897855"/>
              <a:gd name="connsiteY259" fmla="*/ 3033712 h 3526631"/>
              <a:gd name="connsiteX260" fmla="*/ 283368 w 1897855"/>
              <a:gd name="connsiteY260" fmla="*/ 2938462 h 3526631"/>
              <a:gd name="connsiteX261" fmla="*/ 254793 w 1897855"/>
              <a:gd name="connsiteY261" fmla="*/ 2857500 h 3526631"/>
              <a:gd name="connsiteX262" fmla="*/ 221456 w 1897855"/>
              <a:gd name="connsiteY262" fmla="*/ 2771775 h 3526631"/>
              <a:gd name="connsiteX263" fmla="*/ 221456 w 1897855"/>
              <a:gd name="connsiteY263" fmla="*/ 2743200 h 3526631"/>
              <a:gd name="connsiteX264" fmla="*/ 178593 w 1897855"/>
              <a:gd name="connsiteY264" fmla="*/ 2714625 h 3526631"/>
              <a:gd name="connsiteX265" fmla="*/ 140493 w 1897855"/>
              <a:gd name="connsiteY265" fmla="*/ 2714625 h 3526631"/>
              <a:gd name="connsiteX266" fmla="*/ 126206 w 1897855"/>
              <a:gd name="connsiteY266" fmla="*/ 2652712 h 3526631"/>
              <a:gd name="connsiteX267" fmla="*/ 140493 w 1897855"/>
              <a:gd name="connsiteY267" fmla="*/ 2590800 h 3526631"/>
              <a:gd name="connsiteX268" fmla="*/ 150018 w 1897855"/>
              <a:gd name="connsiteY268" fmla="*/ 2581275 h 3526631"/>
              <a:gd name="connsiteX269" fmla="*/ 188118 w 1897855"/>
              <a:gd name="connsiteY269" fmla="*/ 2495550 h 3526631"/>
              <a:gd name="connsiteX270" fmla="*/ 235743 w 1897855"/>
              <a:gd name="connsiteY270" fmla="*/ 2371725 h 3526631"/>
              <a:gd name="connsiteX271" fmla="*/ 269081 w 1897855"/>
              <a:gd name="connsiteY271" fmla="*/ 2281237 h 3526631"/>
              <a:gd name="connsiteX272" fmla="*/ 335756 w 1897855"/>
              <a:gd name="connsiteY272" fmla="*/ 2176462 h 3526631"/>
              <a:gd name="connsiteX273" fmla="*/ 411956 w 1897855"/>
              <a:gd name="connsiteY273" fmla="*/ 2085975 h 3526631"/>
              <a:gd name="connsiteX274" fmla="*/ 459581 w 1897855"/>
              <a:gd name="connsiteY274" fmla="*/ 2028825 h 3526631"/>
              <a:gd name="connsiteX275" fmla="*/ 421481 w 1897855"/>
              <a:gd name="connsiteY275" fmla="*/ 1981200 h 3526631"/>
              <a:gd name="connsiteX276" fmla="*/ 407193 w 1897855"/>
              <a:gd name="connsiteY276" fmla="*/ 1914525 h 3526631"/>
              <a:gd name="connsiteX277" fmla="*/ 411956 w 1897855"/>
              <a:gd name="connsiteY277" fmla="*/ 1747837 h 3526631"/>
              <a:gd name="connsiteX278" fmla="*/ 421481 w 1897855"/>
              <a:gd name="connsiteY278" fmla="*/ 1671637 h 3526631"/>
              <a:gd name="connsiteX279" fmla="*/ 407193 w 1897855"/>
              <a:gd name="connsiteY279" fmla="*/ 1585912 h 3526631"/>
              <a:gd name="connsiteX280" fmla="*/ 402431 w 1897855"/>
              <a:gd name="connsiteY280" fmla="*/ 1500187 h 3526631"/>
              <a:gd name="connsiteX281" fmla="*/ 397668 w 1897855"/>
              <a:gd name="connsiteY281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16868 w 1897855"/>
              <a:gd name="connsiteY120" fmla="*/ 604837 h 3526631"/>
              <a:gd name="connsiteX121" fmla="*/ 1650206 w 1897855"/>
              <a:gd name="connsiteY121" fmla="*/ 581025 h 3526631"/>
              <a:gd name="connsiteX122" fmla="*/ 1659731 w 1897855"/>
              <a:gd name="connsiteY122" fmla="*/ 514350 h 3526631"/>
              <a:gd name="connsiteX123" fmla="*/ 1674018 w 1897855"/>
              <a:gd name="connsiteY123" fmla="*/ 447675 h 3526631"/>
              <a:gd name="connsiteX124" fmla="*/ 1707356 w 1897855"/>
              <a:gd name="connsiteY124" fmla="*/ 419100 h 3526631"/>
              <a:gd name="connsiteX125" fmla="*/ 1716881 w 1897855"/>
              <a:gd name="connsiteY125" fmla="*/ 442912 h 3526631"/>
              <a:gd name="connsiteX126" fmla="*/ 1716881 w 1897855"/>
              <a:gd name="connsiteY126" fmla="*/ 471487 h 3526631"/>
              <a:gd name="connsiteX127" fmla="*/ 1716881 w 1897855"/>
              <a:gd name="connsiteY127" fmla="*/ 509587 h 3526631"/>
              <a:gd name="connsiteX128" fmla="*/ 1735931 w 1897855"/>
              <a:gd name="connsiteY128" fmla="*/ 481012 h 3526631"/>
              <a:gd name="connsiteX129" fmla="*/ 1754981 w 1897855"/>
              <a:gd name="connsiteY129" fmla="*/ 428625 h 3526631"/>
              <a:gd name="connsiteX130" fmla="*/ 1783556 w 1897855"/>
              <a:gd name="connsiteY130" fmla="*/ 414337 h 3526631"/>
              <a:gd name="connsiteX131" fmla="*/ 1783556 w 1897855"/>
              <a:gd name="connsiteY131" fmla="*/ 438150 h 3526631"/>
              <a:gd name="connsiteX132" fmla="*/ 1764506 w 1897855"/>
              <a:gd name="connsiteY132" fmla="*/ 466725 h 3526631"/>
              <a:gd name="connsiteX133" fmla="*/ 1764506 w 1897855"/>
              <a:gd name="connsiteY133" fmla="*/ 490537 h 3526631"/>
              <a:gd name="connsiteX134" fmla="*/ 1754981 w 1897855"/>
              <a:gd name="connsiteY134" fmla="*/ 509587 h 3526631"/>
              <a:gd name="connsiteX135" fmla="*/ 1769268 w 1897855"/>
              <a:gd name="connsiteY135" fmla="*/ 509587 h 3526631"/>
              <a:gd name="connsiteX136" fmla="*/ 1797843 w 1897855"/>
              <a:gd name="connsiteY136" fmla="*/ 490537 h 3526631"/>
              <a:gd name="connsiteX137" fmla="*/ 1831181 w 1897855"/>
              <a:gd name="connsiteY137" fmla="*/ 457200 h 3526631"/>
              <a:gd name="connsiteX138" fmla="*/ 1835943 w 1897855"/>
              <a:gd name="connsiteY138" fmla="*/ 481012 h 3526631"/>
              <a:gd name="connsiteX139" fmla="*/ 1821656 w 1897855"/>
              <a:gd name="connsiteY139" fmla="*/ 514350 h 3526631"/>
              <a:gd name="connsiteX140" fmla="*/ 1797843 w 1897855"/>
              <a:gd name="connsiteY140" fmla="*/ 528637 h 3526631"/>
              <a:gd name="connsiteX141" fmla="*/ 1802606 w 1897855"/>
              <a:gd name="connsiteY141" fmla="*/ 533400 h 3526631"/>
              <a:gd name="connsiteX142" fmla="*/ 1850231 w 1897855"/>
              <a:gd name="connsiteY142" fmla="*/ 504825 h 3526631"/>
              <a:gd name="connsiteX143" fmla="*/ 1854993 w 1897855"/>
              <a:gd name="connsiteY143" fmla="*/ 523875 h 3526631"/>
              <a:gd name="connsiteX144" fmla="*/ 1845468 w 1897855"/>
              <a:gd name="connsiteY144" fmla="*/ 547687 h 3526631"/>
              <a:gd name="connsiteX145" fmla="*/ 1816893 w 1897855"/>
              <a:gd name="connsiteY145" fmla="*/ 566737 h 3526631"/>
              <a:gd name="connsiteX146" fmla="*/ 1807368 w 1897855"/>
              <a:gd name="connsiteY146" fmla="*/ 585787 h 3526631"/>
              <a:gd name="connsiteX147" fmla="*/ 1807368 w 1897855"/>
              <a:gd name="connsiteY147" fmla="*/ 600075 h 3526631"/>
              <a:gd name="connsiteX148" fmla="*/ 1850231 w 1897855"/>
              <a:gd name="connsiteY148" fmla="*/ 590550 h 3526631"/>
              <a:gd name="connsiteX149" fmla="*/ 1893093 w 1897855"/>
              <a:gd name="connsiteY149" fmla="*/ 585787 h 3526631"/>
              <a:gd name="connsiteX150" fmla="*/ 1878806 w 1897855"/>
              <a:gd name="connsiteY150" fmla="*/ 614362 h 3526631"/>
              <a:gd name="connsiteX151" fmla="*/ 1835943 w 1897855"/>
              <a:gd name="connsiteY151" fmla="*/ 623887 h 3526631"/>
              <a:gd name="connsiteX152" fmla="*/ 1793081 w 1897855"/>
              <a:gd name="connsiteY152" fmla="*/ 628650 h 3526631"/>
              <a:gd name="connsiteX153" fmla="*/ 1764506 w 1897855"/>
              <a:gd name="connsiteY153" fmla="*/ 633412 h 3526631"/>
              <a:gd name="connsiteX154" fmla="*/ 1697831 w 1897855"/>
              <a:gd name="connsiteY154" fmla="*/ 681037 h 3526631"/>
              <a:gd name="connsiteX155" fmla="*/ 1669256 w 1897855"/>
              <a:gd name="connsiteY155" fmla="*/ 714375 h 3526631"/>
              <a:gd name="connsiteX156" fmla="*/ 1616868 w 1897855"/>
              <a:gd name="connsiteY156" fmla="*/ 804862 h 3526631"/>
              <a:gd name="connsiteX157" fmla="*/ 1469231 w 1897855"/>
              <a:gd name="connsiteY157" fmla="*/ 966787 h 3526631"/>
              <a:gd name="connsiteX158" fmla="*/ 1435893 w 1897855"/>
              <a:gd name="connsiteY158" fmla="*/ 1028700 h 3526631"/>
              <a:gd name="connsiteX159" fmla="*/ 1359693 w 1897855"/>
              <a:gd name="connsiteY159" fmla="*/ 1057275 h 3526631"/>
              <a:gd name="connsiteX160" fmla="*/ 1288256 w 1897855"/>
              <a:gd name="connsiteY160" fmla="*/ 1066800 h 3526631"/>
              <a:gd name="connsiteX161" fmla="*/ 1212056 w 1897855"/>
              <a:gd name="connsiteY161" fmla="*/ 1090612 h 3526631"/>
              <a:gd name="connsiteX162" fmla="*/ 1107281 w 1897855"/>
              <a:gd name="connsiteY162" fmla="*/ 1104900 h 3526631"/>
              <a:gd name="connsiteX163" fmla="*/ 973931 w 1897855"/>
              <a:gd name="connsiteY163" fmla="*/ 1119187 h 3526631"/>
              <a:gd name="connsiteX164" fmla="*/ 954881 w 1897855"/>
              <a:gd name="connsiteY164" fmla="*/ 1200150 h 3526631"/>
              <a:gd name="connsiteX165" fmla="*/ 926306 w 1897855"/>
              <a:gd name="connsiteY165" fmla="*/ 1233487 h 3526631"/>
              <a:gd name="connsiteX166" fmla="*/ 897731 w 1897855"/>
              <a:gd name="connsiteY166" fmla="*/ 1271587 h 3526631"/>
              <a:gd name="connsiteX167" fmla="*/ 869156 w 1897855"/>
              <a:gd name="connsiteY167" fmla="*/ 1390650 h 3526631"/>
              <a:gd name="connsiteX168" fmla="*/ 835818 w 1897855"/>
              <a:gd name="connsiteY168" fmla="*/ 1485900 h 3526631"/>
              <a:gd name="connsiteX169" fmla="*/ 802481 w 1897855"/>
              <a:gd name="connsiteY169" fmla="*/ 1590675 h 3526631"/>
              <a:gd name="connsiteX170" fmla="*/ 802481 w 1897855"/>
              <a:gd name="connsiteY170" fmla="*/ 1638300 h 3526631"/>
              <a:gd name="connsiteX171" fmla="*/ 854868 w 1897855"/>
              <a:gd name="connsiteY171" fmla="*/ 1714500 h 3526631"/>
              <a:gd name="connsiteX172" fmla="*/ 940593 w 1897855"/>
              <a:gd name="connsiteY172" fmla="*/ 1833562 h 3526631"/>
              <a:gd name="connsiteX173" fmla="*/ 988218 w 1897855"/>
              <a:gd name="connsiteY173" fmla="*/ 1914525 h 3526631"/>
              <a:gd name="connsiteX174" fmla="*/ 1016793 w 1897855"/>
              <a:gd name="connsiteY174" fmla="*/ 2033587 h 3526631"/>
              <a:gd name="connsiteX175" fmla="*/ 1040606 w 1897855"/>
              <a:gd name="connsiteY175" fmla="*/ 2185987 h 3526631"/>
              <a:gd name="connsiteX176" fmla="*/ 1083468 w 1897855"/>
              <a:gd name="connsiteY176" fmla="*/ 2352675 h 3526631"/>
              <a:gd name="connsiteX177" fmla="*/ 1107281 w 1897855"/>
              <a:gd name="connsiteY177" fmla="*/ 2428875 h 3526631"/>
              <a:gd name="connsiteX178" fmla="*/ 1183481 w 1897855"/>
              <a:gd name="connsiteY178" fmla="*/ 2438400 h 3526631"/>
              <a:gd name="connsiteX179" fmla="*/ 1226343 w 1897855"/>
              <a:gd name="connsiteY179" fmla="*/ 2438400 h 3526631"/>
              <a:gd name="connsiteX180" fmla="*/ 1226343 w 1897855"/>
              <a:gd name="connsiteY180" fmla="*/ 2457450 h 3526631"/>
              <a:gd name="connsiteX181" fmla="*/ 1250156 w 1897855"/>
              <a:gd name="connsiteY181" fmla="*/ 2471737 h 3526631"/>
              <a:gd name="connsiteX182" fmla="*/ 1354931 w 1897855"/>
              <a:gd name="connsiteY182" fmla="*/ 2505075 h 3526631"/>
              <a:gd name="connsiteX183" fmla="*/ 1440656 w 1897855"/>
              <a:gd name="connsiteY183" fmla="*/ 2533650 h 3526631"/>
              <a:gd name="connsiteX184" fmla="*/ 1497806 w 1897855"/>
              <a:gd name="connsiteY184" fmla="*/ 2571750 h 3526631"/>
              <a:gd name="connsiteX185" fmla="*/ 1564481 w 1897855"/>
              <a:gd name="connsiteY185" fmla="*/ 2595562 h 3526631"/>
              <a:gd name="connsiteX186" fmla="*/ 1640681 w 1897855"/>
              <a:gd name="connsiteY186" fmla="*/ 2605087 h 3526631"/>
              <a:gd name="connsiteX187" fmla="*/ 1697831 w 1897855"/>
              <a:gd name="connsiteY187" fmla="*/ 2605087 h 3526631"/>
              <a:gd name="connsiteX188" fmla="*/ 1731168 w 1897855"/>
              <a:gd name="connsiteY188" fmla="*/ 2628900 h 3526631"/>
              <a:gd name="connsiteX189" fmla="*/ 1740693 w 1897855"/>
              <a:gd name="connsiteY189" fmla="*/ 2667000 h 3526631"/>
              <a:gd name="connsiteX190" fmla="*/ 1740693 w 1897855"/>
              <a:gd name="connsiteY190" fmla="*/ 2690812 h 3526631"/>
              <a:gd name="connsiteX191" fmla="*/ 1740693 w 1897855"/>
              <a:gd name="connsiteY191" fmla="*/ 2733675 h 3526631"/>
              <a:gd name="connsiteX192" fmla="*/ 1764506 w 1897855"/>
              <a:gd name="connsiteY192" fmla="*/ 2771775 h 3526631"/>
              <a:gd name="connsiteX193" fmla="*/ 1783556 w 1897855"/>
              <a:gd name="connsiteY193" fmla="*/ 2809875 h 3526631"/>
              <a:gd name="connsiteX194" fmla="*/ 1812131 w 1897855"/>
              <a:gd name="connsiteY194" fmla="*/ 2852737 h 3526631"/>
              <a:gd name="connsiteX195" fmla="*/ 1826418 w 1897855"/>
              <a:gd name="connsiteY195" fmla="*/ 2890837 h 3526631"/>
              <a:gd name="connsiteX196" fmla="*/ 1807368 w 1897855"/>
              <a:gd name="connsiteY196" fmla="*/ 2919412 h 3526631"/>
              <a:gd name="connsiteX197" fmla="*/ 1797843 w 1897855"/>
              <a:gd name="connsiteY197" fmla="*/ 2938462 h 3526631"/>
              <a:gd name="connsiteX198" fmla="*/ 1774031 w 1897855"/>
              <a:gd name="connsiteY198" fmla="*/ 2943225 h 3526631"/>
              <a:gd name="connsiteX199" fmla="*/ 1769268 w 1897855"/>
              <a:gd name="connsiteY199" fmla="*/ 2967037 h 3526631"/>
              <a:gd name="connsiteX200" fmla="*/ 1759743 w 1897855"/>
              <a:gd name="connsiteY200" fmla="*/ 2971800 h 3526631"/>
              <a:gd name="connsiteX201" fmla="*/ 1721643 w 1897855"/>
              <a:gd name="connsiteY201" fmla="*/ 2995612 h 3526631"/>
              <a:gd name="connsiteX202" fmla="*/ 1712118 w 1897855"/>
              <a:gd name="connsiteY202" fmla="*/ 2995612 h 3526631"/>
              <a:gd name="connsiteX203" fmla="*/ 1688306 w 1897855"/>
              <a:gd name="connsiteY203" fmla="*/ 2981325 h 3526631"/>
              <a:gd name="connsiteX204" fmla="*/ 1693068 w 1897855"/>
              <a:gd name="connsiteY204" fmla="*/ 2943225 h 3526631"/>
              <a:gd name="connsiteX205" fmla="*/ 1678781 w 1897855"/>
              <a:gd name="connsiteY205" fmla="*/ 2900362 h 3526631"/>
              <a:gd name="connsiteX206" fmla="*/ 1659731 w 1897855"/>
              <a:gd name="connsiteY206" fmla="*/ 2838450 h 3526631"/>
              <a:gd name="connsiteX207" fmla="*/ 1626393 w 1897855"/>
              <a:gd name="connsiteY207" fmla="*/ 2781300 h 3526631"/>
              <a:gd name="connsiteX208" fmla="*/ 1588293 w 1897855"/>
              <a:gd name="connsiteY208" fmla="*/ 2743200 h 3526631"/>
              <a:gd name="connsiteX209" fmla="*/ 1526381 w 1897855"/>
              <a:gd name="connsiteY209" fmla="*/ 2719387 h 3526631"/>
              <a:gd name="connsiteX210" fmla="*/ 1459706 w 1897855"/>
              <a:gd name="connsiteY210" fmla="*/ 2686050 h 3526631"/>
              <a:gd name="connsiteX211" fmla="*/ 1383506 w 1897855"/>
              <a:gd name="connsiteY211" fmla="*/ 2686050 h 3526631"/>
              <a:gd name="connsiteX212" fmla="*/ 1269206 w 1897855"/>
              <a:gd name="connsiteY212" fmla="*/ 2662237 h 3526631"/>
              <a:gd name="connsiteX213" fmla="*/ 1178718 w 1897855"/>
              <a:gd name="connsiteY213" fmla="*/ 2657475 h 3526631"/>
              <a:gd name="connsiteX214" fmla="*/ 1112043 w 1897855"/>
              <a:gd name="connsiteY214" fmla="*/ 2652712 h 3526631"/>
              <a:gd name="connsiteX215" fmla="*/ 1069181 w 1897855"/>
              <a:gd name="connsiteY215" fmla="*/ 2671762 h 3526631"/>
              <a:gd name="connsiteX216" fmla="*/ 1045368 w 1897855"/>
              <a:gd name="connsiteY216" fmla="*/ 2709862 h 3526631"/>
              <a:gd name="connsiteX217" fmla="*/ 1031081 w 1897855"/>
              <a:gd name="connsiteY217" fmla="*/ 2728912 h 3526631"/>
              <a:gd name="connsiteX218" fmla="*/ 997743 w 1897855"/>
              <a:gd name="connsiteY218" fmla="*/ 2738437 h 3526631"/>
              <a:gd name="connsiteX219" fmla="*/ 978693 w 1897855"/>
              <a:gd name="connsiteY219" fmla="*/ 2714625 h 3526631"/>
              <a:gd name="connsiteX220" fmla="*/ 978693 w 1897855"/>
              <a:gd name="connsiteY220" fmla="*/ 2676525 h 3526631"/>
              <a:gd name="connsiteX221" fmla="*/ 921543 w 1897855"/>
              <a:gd name="connsiteY221" fmla="*/ 2624137 h 3526631"/>
              <a:gd name="connsiteX222" fmla="*/ 883443 w 1897855"/>
              <a:gd name="connsiteY222" fmla="*/ 2576512 h 3526631"/>
              <a:gd name="connsiteX223" fmla="*/ 840581 w 1897855"/>
              <a:gd name="connsiteY223" fmla="*/ 2481262 h 3526631"/>
              <a:gd name="connsiteX224" fmla="*/ 783431 w 1897855"/>
              <a:gd name="connsiteY224" fmla="*/ 2381250 h 3526631"/>
              <a:gd name="connsiteX225" fmla="*/ 754856 w 1897855"/>
              <a:gd name="connsiteY225" fmla="*/ 2271712 h 3526631"/>
              <a:gd name="connsiteX226" fmla="*/ 731043 w 1897855"/>
              <a:gd name="connsiteY226" fmla="*/ 2247900 h 3526631"/>
              <a:gd name="connsiteX227" fmla="*/ 702468 w 1897855"/>
              <a:gd name="connsiteY227" fmla="*/ 2281237 h 3526631"/>
              <a:gd name="connsiteX228" fmla="*/ 664368 w 1897855"/>
              <a:gd name="connsiteY228" fmla="*/ 2338387 h 3526631"/>
              <a:gd name="connsiteX229" fmla="*/ 616743 w 1897855"/>
              <a:gd name="connsiteY229" fmla="*/ 2390775 h 3526631"/>
              <a:gd name="connsiteX230" fmla="*/ 569118 w 1897855"/>
              <a:gd name="connsiteY230" fmla="*/ 2443162 h 3526631"/>
              <a:gd name="connsiteX231" fmla="*/ 554831 w 1897855"/>
              <a:gd name="connsiteY231" fmla="*/ 2462212 h 3526631"/>
              <a:gd name="connsiteX232" fmla="*/ 516731 w 1897855"/>
              <a:gd name="connsiteY232" fmla="*/ 2495550 h 3526631"/>
              <a:gd name="connsiteX233" fmla="*/ 478631 w 1897855"/>
              <a:gd name="connsiteY233" fmla="*/ 2538412 h 3526631"/>
              <a:gd name="connsiteX234" fmla="*/ 478631 w 1897855"/>
              <a:gd name="connsiteY234" fmla="*/ 2586037 h 3526631"/>
              <a:gd name="connsiteX235" fmla="*/ 511968 w 1897855"/>
              <a:gd name="connsiteY235" fmla="*/ 2624137 h 3526631"/>
              <a:gd name="connsiteX236" fmla="*/ 535781 w 1897855"/>
              <a:gd name="connsiteY236" fmla="*/ 2667000 h 3526631"/>
              <a:gd name="connsiteX237" fmla="*/ 507206 w 1897855"/>
              <a:gd name="connsiteY237" fmla="*/ 2700337 h 3526631"/>
              <a:gd name="connsiteX238" fmla="*/ 473868 w 1897855"/>
              <a:gd name="connsiteY238" fmla="*/ 2719387 h 3526631"/>
              <a:gd name="connsiteX239" fmla="*/ 407193 w 1897855"/>
              <a:gd name="connsiteY239" fmla="*/ 2728912 h 3526631"/>
              <a:gd name="connsiteX240" fmla="*/ 435768 w 1897855"/>
              <a:gd name="connsiteY240" fmla="*/ 2776537 h 3526631"/>
              <a:gd name="connsiteX241" fmla="*/ 469106 w 1897855"/>
              <a:gd name="connsiteY241" fmla="*/ 2862262 h 3526631"/>
              <a:gd name="connsiteX242" fmla="*/ 473868 w 1897855"/>
              <a:gd name="connsiteY242" fmla="*/ 2990850 h 3526631"/>
              <a:gd name="connsiteX243" fmla="*/ 473868 w 1897855"/>
              <a:gd name="connsiteY243" fmla="*/ 3086100 h 3526631"/>
              <a:gd name="connsiteX244" fmla="*/ 488156 w 1897855"/>
              <a:gd name="connsiteY244" fmla="*/ 3162300 h 3526631"/>
              <a:gd name="connsiteX245" fmla="*/ 545306 w 1897855"/>
              <a:gd name="connsiteY245" fmla="*/ 3209925 h 3526631"/>
              <a:gd name="connsiteX246" fmla="*/ 564356 w 1897855"/>
              <a:gd name="connsiteY246" fmla="*/ 3276600 h 3526631"/>
              <a:gd name="connsiteX247" fmla="*/ 521493 w 1897855"/>
              <a:gd name="connsiteY247" fmla="*/ 3309937 h 3526631"/>
              <a:gd name="connsiteX248" fmla="*/ 502443 w 1897855"/>
              <a:gd name="connsiteY248" fmla="*/ 3319462 h 3526631"/>
              <a:gd name="connsiteX249" fmla="*/ 445293 w 1897855"/>
              <a:gd name="connsiteY249" fmla="*/ 3371850 h 3526631"/>
              <a:gd name="connsiteX250" fmla="*/ 407193 w 1897855"/>
              <a:gd name="connsiteY250" fmla="*/ 3443287 h 3526631"/>
              <a:gd name="connsiteX251" fmla="*/ 397668 w 1897855"/>
              <a:gd name="connsiteY251" fmla="*/ 3500437 h 3526631"/>
              <a:gd name="connsiteX252" fmla="*/ 369093 w 1897855"/>
              <a:gd name="connsiteY252" fmla="*/ 3519487 h 3526631"/>
              <a:gd name="connsiteX253" fmla="*/ 326231 w 1897855"/>
              <a:gd name="connsiteY253" fmla="*/ 3519487 h 3526631"/>
              <a:gd name="connsiteX254" fmla="*/ 311943 w 1897855"/>
              <a:gd name="connsiteY254" fmla="*/ 3476625 h 3526631"/>
              <a:gd name="connsiteX255" fmla="*/ 326231 w 1897855"/>
              <a:gd name="connsiteY255" fmla="*/ 3381375 h 3526631"/>
              <a:gd name="connsiteX256" fmla="*/ 369093 w 1897855"/>
              <a:gd name="connsiteY256" fmla="*/ 3271837 h 3526631"/>
              <a:gd name="connsiteX257" fmla="*/ 369093 w 1897855"/>
              <a:gd name="connsiteY257" fmla="*/ 3186112 h 3526631"/>
              <a:gd name="connsiteX258" fmla="*/ 359568 w 1897855"/>
              <a:gd name="connsiteY258" fmla="*/ 3095625 h 3526631"/>
              <a:gd name="connsiteX259" fmla="*/ 330993 w 1897855"/>
              <a:gd name="connsiteY259" fmla="*/ 3033712 h 3526631"/>
              <a:gd name="connsiteX260" fmla="*/ 283368 w 1897855"/>
              <a:gd name="connsiteY260" fmla="*/ 2938462 h 3526631"/>
              <a:gd name="connsiteX261" fmla="*/ 254793 w 1897855"/>
              <a:gd name="connsiteY261" fmla="*/ 2857500 h 3526631"/>
              <a:gd name="connsiteX262" fmla="*/ 221456 w 1897855"/>
              <a:gd name="connsiteY262" fmla="*/ 2771775 h 3526631"/>
              <a:gd name="connsiteX263" fmla="*/ 221456 w 1897855"/>
              <a:gd name="connsiteY263" fmla="*/ 2743200 h 3526631"/>
              <a:gd name="connsiteX264" fmla="*/ 178593 w 1897855"/>
              <a:gd name="connsiteY264" fmla="*/ 2714625 h 3526631"/>
              <a:gd name="connsiteX265" fmla="*/ 140493 w 1897855"/>
              <a:gd name="connsiteY265" fmla="*/ 2714625 h 3526631"/>
              <a:gd name="connsiteX266" fmla="*/ 126206 w 1897855"/>
              <a:gd name="connsiteY266" fmla="*/ 2652712 h 3526631"/>
              <a:gd name="connsiteX267" fmla="*/ 140493 w 1897855"/>
              <a:gd name="connsiteY267" fmla="*/ 2590800 h 3526631"/>
              <a:gd name="connsiteX268" fmla="*/ 150018 w 1897855"/>
              <a:gd name="connsiteY268" fmla="*/ 2581275 h 3526631"/>
              <a:gd name="connsiteX269" fmla="*/ 188118 w 1897855"/>
              <a:gd name="connsiteY269" fmla="*/ 2495550 h 3526631"/>
              <a:gd name="connsiteX270" fmla="*/ 235743 w 1897855"/>
              <a:gd name="connsiteY270" fmla="*/ 2371725 h 3526631"/>
              <a:gd name="connsiteX271" fmla="*/ 269081 w 1897855"/>
              <a:gd name="connsiteY271" fmla="*/ 2281237 h 3526631"/>
              <a:gd name="connsiteX272" fmla="*/ 335756 w 1897855"/>
              <a:gd name="connsiteY272" fmla="*/ 2176462 h 3526631"/>
              <a:gd name="connsiteX273" fmla="*/ 411956 w 1897855"/>
              <a:gd name="connsiteY273" fmla="*/ 2085975 h 3526631"/>
              <a:gd name="connsiteX274" fmla="*/ 459581 w 1897855"/>
              <a:gd name="connsiteY274" fmla="*/ 2028825 h 3526631"/>
              <a:gd name="connsiteX275" fmla="*/ 421481 w 1897855"/>
              <a:gd name="connsiteY275" fmla="*/ 1981200 h 3526631"/>
              <a:gd name="connsiteX276" fmla="*/ 407193 w 1897855"/>
              <a:gd name="connsiteY276" fmla="*/ 1914525 h 3526631"/>
              <a:gd name="connsiteX277" fmla="*/ 411956 w 1897855"/>
              <a:gd name="connsiteY277" fmla="*/ 1747837 h 3526631"/>
              <a:gd name="connsiteX278" fmla="*/ 421481 w 1897855"/>
              <a:gd name="connsiteY278" fmla="*/ 1671637 h 3526631"/>
              <a:gd name="connsiteX279" fmla="*/ 407193 w 1897855"/>
              <a:gd name="connsiteY279" fmla="*/ 1585912 h 3526631"/>
              <a:gd name="connsiteX280" fmla="*/ 402431 w 1897855"/>
              <a:gd name="connsiteY280" fmla="*/ 1500187 h 3526631"/>
              <a:gd name="connsiteX281" fmla="*/ 397668 w 1897855"/>
              <a:gd name="connsiteY281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50206 w 1897855"/>
              <a:gd name="connsiteY120" fmla="*/ 581025 h 3526631"/>
              <a:gd name="connsiteX121" fmla="*/ 1659731 w 1897855"/>
              <a:gd name="connsiteY121" fmla="*/ 514350 h 3526631"/>
              <a:gd name="connsiteX122" fmla="*/ 1674018 w 1897855"/>
              <a:gd name="connsiteY122" fmla="*/ 447675 h 3526631"/>
              <a:gd name="connsiteX123" fmla="*/ 1707356 w 1897855"/>
              <a:gd name="connsiteY123" fmla="*/ 419100 h 3526631"/>
              <a:gd name="connsiteX124" fmla="*/ 1716881 w 1897855"/>
              <a:gd name="connsiteY124" fmla="*/ 442912 h 3526631"/>
              <a:gd name="connsiteX125" fmla="*/ 1716881 w 1897855"/>
              <a:gd name="connsiteY125" fmla="*/ 471487 h 3526631"/>
              <a:gd name="connsiteX126" fmla="*/ 1716881 w 1897855"/>
              <a:gd name="connsiteY126" fmla="*/ 509587 h 3526631"/>
              <a:gd name="connsiteX127" fmla="*/ 1735931 w 1897855"/>
              <a:gd name="connsiteY127" fmla="*/ 481012 h 3526631"/>
              <a:gd name="connsiteX128" fmla="*/ 1754981 w 1897855"/>
              <a:gd name="connsiteY128" fmla="*/ 428625 h 3526631"/>
              <a:gd name="connsiteX129" fmla="*/ 1783556 w 1897855"/>
              <a:gd name="connsiteY129" fmla="*/ 414337 h 3526631"/>
              <a:gd name="connsiteX130" fmla="*/ 1783556 w 1897855"/>
              <a:gd name="connsiteY130" fmla="*/ 438150 h 3526631"/>
              <a:gd name="connsiteX131" fmla="*/ 1764506 w 1897855"/>
              <a:gd name="connsiteY131" fmla="*/ 466725 h 3526631"/>
              <a:gd name="connsiteX132" fmla="*/ 1764506 w 1897855"/>
              <a:gd name="connsiteY132" fmla="*/ 490537 h 3526631"/>
              <a:gd name="connsiteX133" fmla="*/ 1754981 w 1897855"/>
              <a:gd name="connsiteY133" fmla="*/ 509587 h 3526631"/>
              <a:gd name="connsiteX134" fmla="*/ 1769268 w 1897855"/>
              <a:gd name="connsiteY134" fmla="*/ 509587 h 3526631"/>
              <a:gd name="connsiteX135" fmla="*/ 1797843 w 1897855"/>
              <a:gd name="connsiteY135" fmla="*/ 490537 h 3526631"/>
              <a:gd name="connsiteX136" fmla="*/ 1831181 w 1897855"/>
              <a:gd name="connsiteY136" fmla="*/ 457200 h 3526631"/>
              <a:gd name="connsiteX137" fmla="*/ 1835943 w 1897855"/>
              <a:gd name="connsiteY137" fmla="*/ 481012 h 3526631"/>
              <a:gd name="connsiteX138" fmla="*/ 1821656 w 1897855"/>
              <a:gd name="connsiteY138" fmla="*/ 514350 h 3526631"/>
              <a:gd name="connsiteX139" fmla="*/ 1797843 w 1897855"/>
              <a:gd name="connsiteY139" fmla="*/ 528637 h 3526631"/>
              <a:gd name="connsiteX140" fmla="*/ 1802606 w 1897855"/>
              <a:gd name="connsiteY140" fmla="*/ 533400 h 3526631"/>
              <a:gd name="connsiteX141" fmla="*/ 1850231 w 1897855"/>
              <a:gd name="connsiteY141" fmla="*/ 504825 h 3526631"/>
              <a:gd name="connsiteX142" fmla="*/ 1854993 w 1897855"/>
              <a:gd name="connsiteY142" fmla="*/ 523875 h 3526631"/>
              <a:gd name="connsiteX143" fmla="*/ 1845468 w 1897855"/>
              <a:gd name="connsiteY143" fmla="*/ 547687 h 3526631"/>
              <a:gd name="connsiteX144" fmla="*/ 1816893 w 1897855"/>
              <a:gd name="connsiteY144" fmla="*/ 566737 h 3526631"/>
              <a:gd name="connsiteX145" fmla="*/ 1807368 w 1897855"/>
              <a:gd name="connsiteY145" fmla="*/ 585787 h 3526631"/>
              <a:gd name="connsiteX146" fmla="*/ 1807368 w 1897855"/>
              <a:gd name="connsiteY146" fmla="*/ 600075 h 3526631"/>
              <a:gd name="connsiteX147" fmla="*/ 1850231 w 1897855"/>
              <a:gd name="connsiteY147" fmla="*/ 590550 h 3526631"/>
              <a:gd name="connsiteX148" fmla="*/ 1893093 w 1897855"/>
              <a:gd name="connsiteY148" fmla="*/ 585787 h 3526631"/>
              <a:gd name="connsiteX149" fmla="*/ 1878806 w 1897855"/>
              <a:gd name="connsiteY149" fmla="*/ 614362 h 3526631"/>
              <a:gd name="connsiteX150" fmla="*/ 1835943 w 1897855"/>
              <a:gd name="connsiteY150" fmla="*/ 623887 h 3526631"/>
              <a:gd name="connsiteX151" fmla="*/ 1793081 w 1897855"/>
              <a:gd name="connsiteY151" fmla="*/ 628650 h 3526631"/>
              <a:gd name="connsiteX152" fmla="*/ 1764506 w 1897855"/>
              <a:gd name="connsiteY152" fmla="*/ 633412 h 3526631"/>
              <a:gd name="connsiteX153" fmla="*/ 1697831 w 1897855"/>
              <a:gd name="connsiteY153" fmla="*/ 681037 h 3526631"/>
              <a:gd name="connsiteX154" fmla="*/ 1669256 w 1897855"/>
              <a:gd name="connsiteY154" fmla="*/ 714375 h 3526631"/>
              <a:gd name="connsiteX155" fmla="*/ 1616868 w 1897855"/>
              <a:gd name="connsiteY155" fmla="*/ 804862 h 3526631"/>
              <a:gd name="connsiteX156" fmla="*/ 1469231 w 1897855"/>
              <a:gd name="connsiteY156" fmla="*/ 966787 h 3526631"/>
              <a:gd name="connsiteX157" fmla="*/ 1435893 w 1897855"/>
              <a:gd name="connsiteY157" fmla="*/ 1028700 h 3526631"/>
              <a:gd name="connsiteX158" fmla="*/ 1359693 w 1897855"/>
              <a:gd name="connsiteY158" fmla="*/ 1057275 h 3526631"/>
              <a:gd name="connsiteX159" fmla="*/ 1288256 w 1897855"/>
              <a:gd name="connsiteY159" fmla="*/ 1066800 h 3526631"/>
              <a:gd name="connsiteX160" fmla="*/ 1212056 w 1897855"/>
              <a:gd name="connsiteY160" fmla="*/ 1090612 h 3526631"/>
              <a:gd name="connsiteX161" fmla="*/ 1107281 w 1897855"/>
              <a:gd name="connsiteY161" fmla="*/ 1104900 h 3526631"/>
              <a:gd name="connsiteX162" fmla="*/ 973931 w 1897855"/>
              <a:gd name="connsiteY162" fmla="*/ 1119187 h 3526631"/>
              <a:gd name="connsiteX163" fmla="*/ 954881 w 1897855"/>
              <a:gd name="connsiteY163" fmla="*/ 1200150 h 3526631"/>
              <a:gd name="connsiteX164" fmla="*/ 926306 w 1897855"/>
              <a:gd name="connsiteY164" fmla="*/ 1233487 h 3526631"/>
              <a:gd name="connsiteX165" fmla="*/ 897731 w 1897855"/>
              <a:gd name="connsiteY165" fmla="*/ 1271587 h 3526631"/>
              <a:gd name="connsiteX166" fmla="*/ 869156 w 1897855"/>
              <a:gd name="connsiteY166" fmla="*/ 1390650 h 3526631"/>
              <a:gd name="connsiteX167" fmla="*/ 835818 w 1897855"/>
              <a:gd name="connsiteY167" fmla="*/ 1485900 h 3526631"/>
              <a:gd name="connsiteX168" fmla="*/ 802481 w 1897855"/>
              <a:gd name="connsiteY168" fmla="*/ 1590675 h 3526631"/>
              <a:gd name="connsiteX169" fmla="*/ 802481 w 1897855"/>
              <a:gd name="connsiteY169" fmla="*/ 1638300 h 3526631"/>
              <a:gd name="connsiteX170" fmla="*/ 854868 w 1897855"/>
              <a:gd name="connsiteY170" fmla="*/ 1714500 h 3526631"/>
              <a:gd name="connsiteX171" fmla="*/ 940593 w 1897855"/>
              <a:gd name="connsiteY171" fmla="*/ 1833562 h 3526631"/>
              <a:gd name="connsiteX172" fmla="*/ 988218 w 1897855"/>
              <a:gd name="connsiteY172" fmla="*/ 1914525 h 3526631"/>
              <a:gd name="connsiteX173" fmla="*/ 1016793 w 1897855"/>
              <a:gd name="connsiteY173" fmla="*/ 2033587 h 3526631"/>
              <a:gd name="connsiteX174" fmla="*/ 1040606 w 1897855"/>
              <a:gd name="connsiteY174" fmla="*/ 2185987 h 3526631"/>
              <a:gd name="connsiteX175" fmla="*/ 1083468 w 1897855"/>
              <a:gd name="connsiteY175" fmla="*/ 2352675 h 3526631"/>
              <a:gd name="connsiteX176" fmla="*/ 1107281 w 1897855"/>
              <a:gd name="connsiteY176" fmla="*/ 2428875 h 3526631"/>
              <a:gd name="connsiteX177" fmla="*/ 1183481 w 1897855"/>
              <a:gd name="connsiteY177" fmla="*/ 2438400 h 3526631"/>
              <a:gd name="connsiteX178" fmla="*/ 1226343 w 1897855"/>
              <a:gd name="connsiteY178" fmla="*/ 2438400 h 3526631"/>
              <a:gd name="connsiteX179" fmla="*/ 1226343 w 1897855"/>
              <a:gd name="connsiteY179" fmla="*/ 2457450 h 3526631"/>
              <a:gd name="connsiteX180" fmla="*/ 1250156 w 1897855"/>
              <a:gd name="connsiteY180" fmla="*/ 2471737 h 3526631"/>
              <a:gd name="connsiteX181" fmla="*/ 1354931 w 1897855"/>
              <a:gd name="connsiteY181" fmla="*/ 2505075 h 3526631"/>
              <a:gd name="connsiteX182" fmla="*/ 1440656 w 1897855"/>
              <a:gd name="connsiteY182" fmla="*/ 2533650 h 3526631"/>
              <a:gd name="connsiteX183" fmla="*/ 1497806 w 1897855"/>
              <a:gd name="connsiteY183" fmla="*/ 2571750 h 3526631"/>
              <a:gd name="connsiteX184" fmla="*/ 1564481 w 1897855"/>
              <a:gd name="connsiteY184" fmla="*/ 2595562 h 3526631"/>
              <a:gd name="connsiteX185" fmla="*/ 1640681 w 1897855"/>
              <a:gd name="connsiteY185" fmla="*/ 2605087 h 3526631"/>
              <a:gd name="connsiteX186" fmla="*/ 1697831 w 1897855"/>
              <a:gd name="connsiteY186" fmla="*/ 2605087 h 3526631"/>
              <a:gd name="connsiteX187" fmla="*/ 1731168 w 1897855"/>
              <a:gd name="connsiteY187" fmla="*/ 2628900 h 3526631"/>
              <a:gd name="connsiteX188" fmla="*/ 1740693 w 1897855"/>
              <a:gd name="connsiteY188" fmla="*/ 2667000 h 3526631"/>
              <a:gd name="connsiteX189" fmla="*/ 1740693 w 1897855"/>
              <a:gd name="connsiteY189" fmla="*/ 2690812 h 3526631"/>
              <a:gd name="connsiteX190" fmla="*/ 1740693 w 1897855"/>
              <a:gd name="connsiteY190" fmla="*/ 2733675 h 3526631"/>
              <a:gd name="connsiteX191" fmla="*/ 1764506 w 1897855"/>
              <a:gd name="connsiteY191" fmla="*/ 2771775 h 3526631"/>
              <a:gd name="connsiteX192" fmla="*/ 1783556 w 1897855"/>
              <a:gd name="connsiteY192" fmla="*/ 2809875 h 3526631"/>
              <a:gd name="connsiteX193" fmla="*/ 1812131 w 1897855"/>
              <a:gd name="connsiteY193" fmla="*/ 2852737 h 3526631"/>
              <a:gd name="connsiteX194" fmla="*/ 1826418 w 1897855"/>
              <a:gd name="connsiteY194" fmla="*/ 2890837 h 3526631"/>
              <a:gd name="connsiteX195" fmla="*/ 1807368 w 1897855"/>
              <a:gd name="connsiteY195" fmla="*/ 2919412 h 3526631"/>
              <a:gd name="connsiteX196" fmla="*/ 1797843 w 1897855"/>
              <a:gd name="connsiteY196" fmla="*/ 2938462 h 3526631"/>
              <a:gd name="connsiteX197" fmla="*/ 1774031 w 1897855"/>
              <a:gd name="connsiteY197" fmla="*/ 2943225 h 3526631"/>
              <a:gd name="connsiteX198" fmla="*/ 1769268 w 1897855"/>
              <a:gd name="connsiteY198" fmla="*/ 2967037 h 3526631"/>
              <a:gd name="connsiteX199" fmla="*/ 1759743 w 1897855"/>
              <a:gd name="connsiteY199" fmla="*/ 2971800 h 3526631"/>
              <a:gd name="connsiteX200" fmla="*/ 1721643 w 1897855"/>
              <a:gd name="connsiteY200" fmla="*/ 2995612 h 3526631"/>
              <a:gd name="connsiteX201" fmla="*/ 1712118 w 1897855"/>
              <a:gd name="connsiteY201" fmla="*/ 2995612 h 3526631"/>
              <a:gd name="connsiteX202" fmla="*/ 1688306 w 1897855"/>
              <a:gd name="connsiteY202" fmla="*/ 2981325 h 3526631"/>
              <a:gd name="connsiteX203" fmla="*/ 1693068 w 1897855"/>
              <a:gd name="connsiteY203" fmla="*/ 2943225 h 3526631"/>
              <a:gd name="connsiteX204" fmla="*/ 1678781 w 1897855"/>
              <a:gd name="connsiteY204" fmla="*/ 2900362 h 3526631"/>
              <a:gd name="connsiteX205" fmla="*/ 1659731 w 1897855"/>
              <a:gd name="connsiteY205" fmla="*/ 2838450 h 3526631"/>
              <a:gd name="connsiteX206" fmla="*/ 1626393 w 1897855"/>
              <a:gd name="connsiteY206" fmla="*/ 2781300 h 3526631"/>
              <a:gd name="connsiteX207" fmla="*/ 1588293 w 1897855"/>
              <a:gd name="connsiteY207" fmla="*/ 2743200 h 3526631"/>
              <a:gd name="connsiteX208" fmla="*/ 1526381 w 1897855"/>
              <a:gd name="connsiteY208" fmla="*/ 2719387 h 3526631"/>
              <a:gd name="connsiteX209" fmla="*/ 1459706 w 1897855"/>
              <a:gd name="connsiteY209" fmla="*/ 2686050 h 3526631"/>
              <a:gd name="connsiteX210" fmla="*/ 1383506 w 1897855"/>
              <a:gd name="connsiteY210" fmla="*/ 2686050 h 3526631"/>
              <a:gd name="connsiteX211" fmla="*/ 1269206 w 1897855"/>
              <a:gd name="connsiteY211" fmla="*/ 2662237 h 3526631"/>
              <a:gd name="connsiteX212" fmla="*/ 1178718 w 1897855"/>
              <a:gd name="connsiteY212" fmla="*/ 2657475 h 3526631"/>
              <a:gd name="connsiteX213" fmla="*/ 1112043 w 1897855"/>
              <a:gd name="connsiteY213" fmla="*/ 2652712 h 3526631"/>
              <a:gd name="connsiteX214" fmla="*/ 1069181 w 1897855"/>
              <a:gd name="connsiteY214" fmla="*/ 2671762 h 3526631"/>
              <a:gd name="connsiteX215" fmla="*/ 1045368 w 1897855"/>
              <a:gd name="connsiteY215" fmla="*/ 2709862 h 3526631"/>
              <a:gd name="connsiteX216" fmla="*/ 1031081 w 1897855"/>
              <a:gd name="connsiteY216" fmla="*/ 2728912 h 3526631"/>
              <a:gd name="connsiteX217" fmla="*/ 997743 w 1897855"/>
              <a:gd name="connsiteY217" fmla="*/ 2738437 h 3526631"/>
              <a:gd name="connsiteX218" fmla="*/ 978693 w 1897855"/>
              <a:gd name="connsiteY218" fmla="*/ 2714625 h 3526631"/>
              <a:gd name="connsiteX219" fmla="*/ 978693 w 1897855"/>
              <a:gd name="connsiteY219" fmla="*/ 2676525 h 3526631"/>
              <a:gd name="connsiteX220" fmla="*/ 921543 w 1897855"/>
              <a:gd name="connsiteY220" fmla="*/ 2624137 h 3526631"/>
              <a:gd name="connsiteX221" fmla="*/ 883443 w 1897855"/>
              <a:gd name="connsiteY221" fmla="*/ 2576512 h 3526631"/>
              <a:gd name="connsiteX222" fmla="*/ 840581 w 1897855"/>
              <a:gd name="connsiteY222" fmla="*/ 2481262 h 3526631"/>
              <a:gd name="connsiteX223" fmla="*/ 783431 w 1897855"/>
              <a:gd name="connsiteY223" fmla="*/ 2381250 h 3526631"/>
              <a:gd name="connsiteX224" fmla="*/ 754856 w 1897855"/>
              <a:gd name="connsiteY224" fmla="*/ 2271712 h 3526631"/>
              <a:gd name="connsiteX225" fmla="*/ 731043 w 1897855"/>
              <a:gd name="connsiteY225" fmla="*/ 2247900 h 3526631"/>
              <a:gd name="connsiteX226" fmla="*/ 702468 w 1897855"/>
              <a:gd name="connsiteY226" fmla="*/ 2281237 h 3526631"/>
              <a:gd name="connsiteX227" fmla="*/ 664368 w 1897855"/>
              <a:gd name="connsiteY227" fmla="*/ 2338387 h 3526631"/>
              <a:gd name="connsiteX228" fmla="*/ 616743 w 1897855"/>
              <a:gd name="connsiteY228" fmla="*/ 2390775 h 3526631"/>
              <a:gd name="connsiteX229" fmla="*/ 569118 w 1897855"/>
              <a:gd name="connsiteY229" fmla="*/ 2443162 h 3526631"/>
              <a:gd name="connsiteX230" fmla="*/ 554831 w 1897855"/>
              <a:gd name="connsiteY230" fmla="*/ 2462212 h 3526631"/>
              <a:gd name="connsiteX231" fmla="*/ 516731 w 1897855"/>
              <a:gd name="connsiteY231" fmla="*/ 2495550 h 3526631"/>
              <a:gd name="connsiteX232" fmla="*/ 478631 w 1897855"/>
              <a:gd name="connsiteY232" fmla="*/ 2538412 h 3526631"/>
              <a:gd name="connsiteX233" fmla="*/ 478631 w 1897855"/>
              <a:gd name="connsiteY233" fmla="*/ 2586037 h 3526631"/>
              <a:gd name="connsiteX234" fmla="*/ 511968 w 1897855"/>
              <a:gd name="connsiteY234" fmla="*/ 2624137 h 3526631"/>
              <a:gd name="connsiteX235" fmla="*/ 535781 w 1897855"/>
              <a:gd name="connsiteY235" fmla="*/ 2667000 h 3526631"/>
              <a:gd name="connsiteX236" fmla="*/ 507206 w 1897855"/>
              <a:gd name="connsiteY236" fmla="*/ 2700337 h 3526631"/>
              <a:gd name="connsiteX237" fmla="*/ 473868 w 1897855"/>
              <a:gd name="connsiteY237" fmla="*/ 2719387 h 3526631"/>
              <a:gd name="connsiteX238" fmla="*/ 407193 w 1897855"/>
              <a:gd name="connsiteY238" fmla="*/ 2728912 h 3526631"/>
              <a:gd name="connsiteX239" fmla="*/ 435768 w 1897855"/>
              <a:gd name="connsiteY239" fmla="*/ 2776537 h 3526631"/>
              <a:gd name="connsiteX240" fmla="*/ 469106 w 1897855"/>
              <a:gd name="connsiteY240" fmla="*/ 2862262 h 3526631"/>
              <a:gd name="connsiteX241" fmla="*/ 473868 w 1897855"/>
              <a:gd name="connsiteY241" fmla="*/ 2990850 h 3526631"/>
              <a:gd name="connsiteX242" fmla="*/ 473868 w 1897855"/>
              <a:gd name="connsiteY242" fmla="*/ 3086100 h 3526631"/>
              <a:gd name="connsiteX243" fmla="*/ 488156 w 1897855"/>
              <a:gd name="connsiteY243" fmla="*/ 3162300 h 3526631"/>
              <a:gd name="connsiteX244" fmla="*/ 545306 w 1897855"/>
              <a:gd name="connsiteY244" fmla="*/ 3209925 h 3526631"/>
              <a:gd name="connsiteX245" fmla="*/ 564356 w 1897855"/>
              <a:gd name="connsiteY245" fmla="*/ 3276600 h 3526631"/>
              <a:gd name="connsiteX246" fmla="*/ 521493 w 1897855"/>
              <a:gd name="connsiteY246" fmla="*/ 3309937 h 3526631"/>
              <a:gd name="connsiteX247" fmla="*/ 502443 w 1897855"/>
              <a:gd name="connsiteY247" fmla="*/ 3319462 h 3526631"/>
              <a:gd name="connsiteX248" fmla="*/ 445293 w 1897855"/>
              <a:gd name="connsiteY248" fmla="*/ 3371850 h 3526631"/>
              <a:gd name="connsiteX249" fmla="*/ 407193 w 1897855"/>
              <a:gd name="connsiteY249" fmla="*/ 3443287 h 3526631"/>
              <a:gd name="connsiteX250" fmla="*/ 397668 w 1897855"/>
              <a:gd name="connsiteY250" fmla="*/ 3500437 h 3526631"/>
              <a:gd name="connsiteX251" fmla="*/ 369093 w 1897855"/>
              <a:gd name="connsiteY251" fmla="*/ 3519487 h 3526631"/>
              <a:gd name="connsiteX252" fmla="*/ 326231 w 1897855"/>
              <a:gd name="connsiteY252" fmla="*/ 3519487 h 3526631"/>
              <a:gd name="connsiteX253" fmla="*/ 311943 w 1897855"/>
              <a:gd name="connsiteY253" fmla="*/ 3476625 h 3526631"/>
              <a:gd name="connsiteX254" fmla="*/ 326231 w 1897855"/>
              <a:gd name="connsiteY254" fmla="*/ 3381375 h 3526631"/>
              <a:gd name="connsiteX255" fmla="*/ 369093 w 1897855"/>
              <a:gd name="connsiteY255" fmla="*/ 3271837 h 3526631"/>
              <a:gd name="connsiteX256" fmla="*/ 369093 w 1897855"/>
              <a:gd name="connsiteY256" fmla="*/ 3186112 h 3526631"/>
              <a:gd name="connsiteX257" fmla="*/ 359568 w 1897855"/>
              <a:gd name="connsiteY257" fmla="*/ 3095625 h 3526631"/>
              <a:gd name="connsiteX258" fmla="*/ 330993 w 1897855"/>
              <a:gd name="connsiteY258" fmla="*/ 3033712 h 3526631"/>
              <a:gd name="connsiteX259" fmla="*/ 283368 w 1897855"/>
              <a:gd name="connsiteY259" fmla="*/ 2938462 h 3526631"/>
              <a:gd name="connsiteX260" fmla="*/ 254793 w 1897855"/>
              <a:gd name="connsiteY260" fmla="*/ 2857500 h 3526631"/>
              <a:gd name="connsiteX261" fmla="*/ 221456 w 1897855"/>
              <a:gd name="connsiteY261" fmla="*/ 2771775 h 3526631"/>
              <a:gd name="connsiteX262" fmla="*/ 221456 w 1897855"/>
              <a:gd name="connsiteY262" fmla="*/ 2743200 h 3526631"/>
              <a:gd name="connsiteX263" fmla="*/ 178593 w 1897855"/>
              <a:gd name="connsiteY263" fmla="*/ 2714625 h 3526631"/>
              <a:gd name="connsiteX264" fmla="*/ 140493 w 1897855"/>
              <a:gd name="connsiteY264" fmla="*/ 2714625 h 3526631"/>
              <a:gd name="connsiteX265" fmla="*/ 126206 w 1897855"/>
              <a:gd name="connsiteY265" fmla="*/ 2652712 h 3526631"/>
              <a:gd name="connsiteX266" fmla="*/ 140493 w 1897855"/>
              <a:gd name="connsiteY266" fmla="*/ 2590800 h 3526631"/>
              <a:gd name="connsiteX267" fmla="*/ 150018 w 1897855"/>
              <a:gd name="connsiteY267" fmla="*/ 2581275 h 3526631"/>
              <a:gd name="connsiteX268" fmla="*/ 188118 w 1897855"/>
              <a:gd name="connsiteY268" fmla="*/ 2495550 h 3526631"/>
              <a:gd name="connsiteX269" fmla="*/ 235743 w 1897855"/>
              <a:gd name="connsiteY269" fmla="*/ 2371725 h 3526631"/>
              <a:gd name="connsiteX270" fmla="*/ 269081 w 1897855"/>
              <a:gd name="connsiteY270" fmla="*/ 2281237 h 3526631"/>
              <a:gd name="connsiteX271" fmla="*/ 335756 w 1897855"/>
              <a:gd name="connsiteY271" fmla="*/ 2176462 h 3526631"/>
              <a:gd name="connsiteX272" fmla="*/ 411956 w 1897855"/>
              <a:gd name="connsiteY272" fmla="*/ 2085975 h 3526631"/>
              <a:gd name="connsiteX273" fmla="*/ 459581 w 1897855"/>
              <a:gd name="connsiteY273" fmla="*/ 2028825 h 3526631"/>
              <a:gd name="connsiteX274" fmla="*/ 421481 w 1897855"/>
              <a:gd name="connsiteY274" fmla="*/ 1981200 h 3526631"/>
              <a:gd name="connsiteX275" fmla="*/ 407193 w 1897855"/>
              <a:gd name="connsiteY275" fmla="*/ 1914525 h 3526631"/>
              <a:gd name="connsiteX276" fmla="*/ 411956 w 1897855"/>
              <a:gd name="connsiteY276" fmla="*/ 1747837 h 3526631"/>
              <a:gd name="connsiteX277" fmla="*/ 421481 w 1897855"/>
              <a:gd name="connsiteY277" fmla="*/ 1671637 h 3526631"/>
              <a:gd name="connsiteX278" fmla="*/ 407193 w 1897855"/>
              <a:gd name="connsiteY278" fmla="*/ 1585912 h 3526631"/>
              <a:gd name="connsiteX279" fmla="*/ 402431 w 1897855"/>
              <a:gd name="connsiteY279" fmla="*/ 1500187 h 3526631"/>
              <a:gd name="connsiteX280" fmla="*/ 397668 w 1897855"/>
              <a:gd name="connsiteY280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50206 w 1897855"/>
              <a:gd name="connsiteY120" fmla="*/ 581025 h 3526631"/>
              <a:gd name="connsiteX121" fmla="*/ 1659731 w 1897855"/>
              <a:gd name="connsiteY121" fmla="*/ 514350 h 3526631"/>
              <a:gd name="connsiteX122" fmla="*/ 1674018 w 1897855"/>
              <a:gd name="connsiteY122" fmla="*/ 447675 h 3526631"/>
              <a:gd name="connsiteX123" fmla="*/ 1707356 w 1897855"/>
              <a:gd name="connsiteY123" fmla="*/ 419100 h 3526631"/>
              <a:gd name="connsiteX124" fmla="*/ 1716881 w 1897855"/>
              <a:gd name="connsiteY124" fmla="*/ 442912 h 3526631"/>
              <a:gd name="connsiteX125" fmla="*/ 1716881 w 1897855"/>
              <a:gd name="connsiteY125" fmla="*/ 471487 h 3526631"/>
              <a:gd name="connsiteX126" fmla="*/ 1716881 w 1897855"/>
              <a:gd name="connsiteY126" fmla="*/ 509587 h 3526631"/>
              <a:gd name="connsiteX127" fmla="*/ 1735931 w 1897855"/>
              <a:gd name="connsiteY127" fmla="*/ 481012 h 3526631"/>
              <a:gd name="connsiteX128" fmla="*/ 1754981 w 1897855"/>
              <a:gd name="connsiteY128" fmla="*/ 428625 h 3526631"/>
              <a:gd name="connsiteX129" fmla="*/ 1783556 w 1897855"/>
              <a:gd name="connsiteY129" fmla="*/ 414337 h 3526631"/>
              <a:gd name="connsiteX130" fmla="*/ 1783556 w 1897855"/>
              <a:gd name="connsiteY130" fmla="*/ 438150 h 3526631"/>
              <a:gd name="connsiteX131" fmla="*/ 1764506 w 1897855"/>
              <a:gd name="connsiteY131" fmla="*/ 466725 h 3526631"/>
              <a:gd name="connsiteX132" fmla="*/ 1766855 w 1897855"/>
              <a:gd name="connsiteY132" fmla="*/ 469106 h 3526631"/>
              <a:gd name="connsiteX133" fmla="*/ 1764506 w 1897855"/>
              <a:gd name="connsiteY133" fmla="*/ 490537 h 3526631"/>
              <a:gd name="connsiteX134" fmla="*/ 1754981 w 1897855"/>
              <a:gd name="connsiteY134" fmla="*/ 509587 h 3526631"/>
              <a:gd name="connsiteX135" fmla="*/ 1769268 w 1897855"/>
              <a:gd name="connsiteY135" fmla="*/ 509587 h 3526631"/>
              <a:gd name="connsiteX136" fmla="*/ 1797843 w 1897855"/>
              <a:gd name="connsiteY136" fmla="*/ 490537 h 3526631"/>
              <a:gd name="connsiteX137" fmla="*/ 1831181 w 1897855"/>
              <a:gd name="connsiteY137" fmla="*/ 457200 h 3526631"/>
              <a:gd name="connsiteX138" fmla="*/ 1835943 w 1897855"/>
              <a:gd name="connsiteY138" fmla="*/ 481012 h 3526631"/>
              <a:gd name="connsiteX139" fmla="*/ 1821656 w 1897855"/>
              <a:gd name="connsiteY139" fmla="*/ 514350 h 3526631"/>
              <a:gd name="connsiteX140" fmla="*/ 1797843 w 1897855"/>
              <a:gd name="connsiteY140" fmla="*/ 528637 h 3526631"/>
              <a:gd name="connsiteX141" fmla="*/ 1802606 w 1897855"/>
              <a:gd name="connsiteY141" fmla="*/ 533400 h 3526631"/>
              <a:gd name="connsiteX142" fmla="*/ 1850231 w 1897855"/>
              <a:gd name="connsiteY142" fmla="*/ 504825 h 3526631"/>
              <a:gd name="connsiteX143" fmla="*/ 1854993 w 1897855"/>
              <a:gd name="connsiteY143" fmla="*/ 523875 h 3526631"/>
              <a:gd name="connsiteX144" fmla="*/ 1845468 w 1897855"/>
              <a:gd name="connsiteY144" fmla="*/ 547687 h 3526631"/>
              <a:gd name="connsiteX145" fmla="*/ 1816893 w 1897855"/>
              <a:gd name="connsiteY145" fmla="*/ 566737 h 3526631"/>
              <a:gd name="connsiteX146" fmla="*/ 1807368 w 1897855"/>
              <a:gd name="connsiteY146" fmla="*/ 585787 h 3526631"/>
              <a:gd name="connsiteX147" fmla="*/ 1807368 w 1897855"/>
              <a:gd name="connsiteY147" fmla="*/ 600075 h 3526631"/>
              <a:gd name="connsiteX148" fmla="*/ 1850231 w 1897855"/>
              <a:gd name="connsiteY148" fmla="*/ 590550 h 3526631"/>
              <a:gd name="connsiteX149" fmla="*/ 1893093 w 1897855"/>
              <a:gd name="connsiteY149" fmla="*/ 585787 h 3526631"/>
              <a:gd name="connsiteX150" fmla="*/ 1878806 w 1897855"/>
              <a:gd name="connsiteY150" fmla="*/ 614362 h 3526631"/>
              <a:gd name="connsiteX151" fmla="*/ 1835943 w 1897855"/>
              <a:gd name="connsiteY151" fmla="*/ 623887 h 3526631"/>
              <a:gd name="connsiteX152" fmla="*/ 1793081 w 1897855"/>
              <a:gd name="connsiteY152" fmla="*/ 628650 h 3526631"/>
              <a:gd name="connsiteX153" fmla="*/ 1764506 w 1897855"/>
              <a:gd name="connsiteY153" fmla="*/ 633412 h 3526631"/>
              <a:gd name="connsiteX154" fmla="*/ 1697831 w 1897855"/>
              <a:gd name="connsiteY154" fmla="*/ 681037 h 3526631"/>
              <a:gd name="connsiteX155" fmla="*/ 1669256 w 1897855"/>
              <a:gd name="connsiteY155" fmla="*/ 714375 h 3526631"/>
              <a:gd name="connsiteX156" fmla="*/ 1616868 w 1897855"/>
              <a:gd name="connsiteY156" fmla="*/ 804862 h 3526631"/>
              <a:gd name="connsiteX157" fmla="*/ 1469231 w 1897855"/>
              <a:gd name="connsiteY157" fmla="*/ 966787 h 3526631"/>
              <a:gd name="connsiteX158" fmla="*/ 1435893 w 1897855"/>
              <a:gd name="connsiteY158" fmla="*/ 1028700 h 3526631"/>
              <a:gd name="connsiteX159" fmla="*/ 1359693 w 1897855"/>
              <a:gd name="connsiteY159" fmla="*/ 1057275 h 3526631"/>
              <a:gd name="connsiteX160" fmla="*/ 1288256 w 1897855"/>
              <a:gd name="connsiteY160" fmla="*/ 1066800 h 3526631"/>
              <a:gd name="connsiteX161" fmla="*/ 1212056 w 1897855"/>
              <a:gd name="connsiteY161" fmla="*/ 1090612 h 3526631"/>
              <a:gd name="connsiteX162" fmla="*/ 1107281 w 1897855"/>
              <a:gd name="connsiteY162" fmla="*/ 1104900 h 3526631"/>
              <a:gd name="connsiteX163" fmla="*/ 973931 w 1897855"/>
              <a:gd name="connsiteY163" fmla="*/ 1119187 h 3526631"/>
              <a:gd name="connsiteX164" fmla="*/ 954881 w 1897855"/>
              <a:gd name="connsiteY164" fmla="*/ 1200150 h 3526631"/>
              <a:gd name="connsiteX165" fmla="*/ 926306 w 1897855"/>
              <a:gd name="connsiteY165" fmla="*/ 1233487 h 3526631"/>
              <a:gd name="connsiteX166" fmla="*/ 897731 w 1897855"/>
              <a:gd name="connsiteY166" fmla="*/ 1271587 h 3526631"/>
              <a:gd name="connsiteX167" fmla="*/ 869156 w 1897855"/>
              <a:gd name="connsiteY167" fmla="*/ 1390650 h 3526631"/>
              <a:gd name="connsiteX168" fmla="*/ 835818 w 1897855"/>
              <a:gd name="connsiteY168" fmla="*/ 1485900 h 3526631"/>
              <a:gd name="connsiteX169" fmla="*/ 802481 w 1897855"/>
              <a:gd name="connsiteY169" fmla="*/ 1590675 h 3526631"/>
              <a:gd name="connsiteX170" fmla="*/ 802481 w 1897855"/>
              <a:gd name="connsiteY170" fmla="*/ 1638300 h 3526631"/>
              <a:gd name="connsiteX171" fmla="*/ 854868 w 1897855"/>
              <a:gd name="connsiteY171" fmla="*/ 1714500 h 3526631"/>
              <a:gd name="connsiteX172" fmla="*/ 940593 w 1897855"/>
              <a:gd name="connsiteY172" fmla="*/ 1833562 h 3526631"/>
              <a:gd name="connsiteX173" fmla="*/ 988218 w 1897855"/>
              <a:gd name="connsiteY173" fmla="*/ 1914525 h 3526631"/>
              <a:gd name="connsiteX174" fmla="*/ 1016793 w 1897855"/>
              <a:gd name="connsiteY174" fmla="*/ 2033587 h 3526631"/>
              <a:gd name="connsiteX175" fmla="*/ 1040606 w 1897855"/>
              <a:gd name="connsiteY175" fmla="*/ 2185987 h 3526631"/>
              <a:gd name="connsiteX176" fmla="*/ 1083468 w 1897855"/>
              <a:gd name="connsiteY176" fmla="*/ 2352675 h 3526631"/>
              <a:gd name="connsiteX177" fmla="*/ 1107281 w 1897855"/>
              <a:gd name="connsiteY177" fmla="*/ 2428875 h 3526631"/>
              <a:gd name="connsiteX178" fmla="*/ 1183481 w 1897855"/>
              <a:gd name="connsiteY178" fmla="*/ 2438400 h 3526631"/>
              <a:gd name="connsiteX179" fmla="*/ 1226343 w 1897855"/>
              <a:gd name="connsiteY179" fmla="*/ 2438400 h 3526631"/>
              <a:gd name="connsiteX180" fmla="*/ 1226343 w 1897855"/>
              <a:gd name="connsiteY180" fmla="*/ 2457450 h 3526631"/>
              <a:gd name="connsiteX181" fmla="*/ 1250156 w 1897855"/>
              <a:gd name="connsiteY181" fmla="*/ 2471737 h 3526631"/>
              <a:gd name="connsiteX182" fmla="*/ 1354931 w 1897855"/>
              <a:gd name="connsiteY182" fmla="*/ 2505075 h 3526631"/>
              <a:gd name="connsiteX183" fmla="*/ 1440656 w 1897855"/>
              <a:gd name="connsiteY183" fmla="*/ 2533650 h 3526631"/>
              <a:gd name="connsiteX184" fmla="*/ 1497806 w 1897855"/>
              <a:gd name="connsiteY184" fmla="*/ 2571750 h 3526631"/>
              <a:gd name="connsiteX185" fmla="*/ 1564481 w 1897855"/>
              <a:gd name="connsiteY185" fmla="*/ 2595562 h 3526631"/>
              <a:gd name="connsiteX186" fmla="*/ 1640681 w 1897855"/>
              <a:gd name="connsiteY186" fmla="*/ 2605087 h 3526631"/>
              <a:gd name="connsiteX187" fmla="*/ 1697831 w 1897855"/>
              <a:gd name="connsiteY187" fmla="*/ 2605087 h 3526631"/>
              <a:gd name="connsiteX188" fmla="*/ 1731168 w 1897855"/>
              <a:gd name="connsiteY188" fmla="*/ 2628900 h 3526631"/>
              <a:gd name="connsiteX189" fmla="*/ 1740693 w 1897855"/>
              <a:gd name="connsiteY189" fmla="*/ 2667000 h 3526631"/>
              <a:gd name="connsiteX190" fmla="*/ 1740693 w 1897855"/>
              <a:gd name="connsiteY190" fmla="*/ 2690812 h 3526631"/>
              <a:gd name="connsiteX191" fmla="*/ 1740693 w 1897855"/>
              <a:gd name="connsiteY191" fmla="*/ 2733675 h 3526631"/>
              <a:gd name="connsiteX192" fmla="*/ 1764506 w 1897855"/>
              <a:gd name="connsiteY192" fmla="*/ 2771775 h 3526631"/>
              <a:gd name="connsiteX193" fmla="*/ 1783556 w 1897855"/>
              <a:gd name="connsiteY193" fmla="*/ 2809875 h 3526631"/>
              <a:gd name="connsiteX194" fmla="*/ 1812131 w 1897855"/>
              <a:gd name="connsiteY194" fmla="*/ 2852737 h 3526631"/>
              <a:gd name="connsiteX195" fmla="*/ 1826418 w 1897855"/>
              <a:gd name="connsiteY195" fmla="*/ 2890837 h 3526631"/>
              <a:gd name="connsiteX196" fmla="*/ 1807368 w 1897855"/>
              <a:gd name="connsiteY196" fmla="*/ 2919412 h 3526631"/>
              <a:gd name="connsiteX197" fmla="*/ 1797843 w 1897855"/>
              <a:gd name="connsiteY197" fmla="*/ 2938462 h 3526631"/>
              <a:gd name="connsiteX198" fmla="*/ 1774031 w 1897855"/>
              <a:gd name="connsiteY198" fmla="*/ 2943225 h 3526631"/>
              <a:gd name="connsiteX199" fmla="*/ 1769268 w 1897855"/>
              <a:gd name="connsiteY199" fmla="*/ 2967037 h 3526631"/>
              <a:gd name="connsiteX200" fmla="*/ 1759743 w 1897855"/>
              <a:gd name="connsiteY200" fmla="*/ 2971800 h 3526631"/>
              <a:gd name="connsiteX201" fmla="*/ 1721643 w 1897855"/>
              <a:gd name="connsiteY201" fmla="*/ 2995612 h 3526631"/>
              <a:gd name="connsiteX202" fmla="*/ 1712118 w 1897855"/>
              <a:gd name="connsiteY202" fmla="*/ 2995612 h 3526631"/>
              <a:gd name="connsiteX203" fmla="*/ 1688306 w 1897855"/>
              <a:gd name="connsiteY203" fmla="*/ 2981325 h 3526631"/>
              <a:gd name="connsiteX204" fmla="*/ 1693068 w 1897855"/>
              <a:gd name="connsiteY204" fmla="*/ 2943225 h 3526631"/>
              <a:gd name="connsiteX205" fmla="*/ 1678781 w 1897855"/>
              <a:gd name="connsiteY205" fmla="*/ 2900362 h 3526631"/>
              <a:gd name="connsiteX206" fmla="*/ 1659731 w 1897855"/>
              <a:gd name="connsiteY206" fmla="*/ 2838450 h 3526631"/>
              <a:gd name="connsiteX207" fmla="*/ 1626393 w 1897855"/>
              <a:gd name="connsiteY207" fmla="*/ 2781300 h 3526631"/>
              <a:gd name="connsiteX208" fmla="*/ 1588293 w 1897855"/>
              <a:gd name="connsiteY208" fmla="*/ 2743200 h 3526631"/>
              <a:gd name="connsiteX209" fmla="*/ 1526381 w 1897855"/>
              <a:gd name="connsiteY209" fmla="*/ 2719387 h 3526631"/>
              <a:gd name="connsiteX210" fmla="*/ 1459706 w 1897855"/>
              <a:gd name="connsiteY210" fmla="*/ 2686050 h 3526631"/>
              <a:gd name="connsiteX211" fmla="*/ 1383506 w 1897855"/>
              <a:gd name="connsiteY211" fmla="*/ 2686050 h 3526631"/>
              <a:gd name="connsiteX212" fmla="*/ 1269206 w 1897855"/>
              <a:gd name="connsiteY212" fmla="*/ 2662237 h 3526631"/>
              <a:gd name="connsiteX213" fmla="*/ 1178718 w 1897855"/>
              <a:gd name="connsiteY213" fmla="*/ 2657475 h 3526631"/>
              <a:gd name="connsiteX214" fmla="*/ 1112043 w 1897855"/>
              <a:gd name="connsiteY214" fmla="*/ 2652712 h 3526631"/>
              <a:gd name="connsiteX215" fmla="*/ 1069181 w 1897855"/>
              <a:gd name="connsiteY215" fmla="*/ 2671762 h 3526631"/>
              <a:gd name="connsiteX216" fmla="*/ 1045368 w 1897855"/>
              <a:gd name="connsiteY216" fmla="*/ 2709862 h 3526631"/>
              <a:gd name="connsiteX217" fmla="*/ 1031081 w 1897855"/>
              <a:gd name="connsiteY217" fmla="*/ 2728912 h 3526631"/>
              <a:gd name="connsiteX218" fmla="*/ 997743 w 1897855"/>
              <a:gd name="connsiteY218" fmla="*/ 2738437 h 3526631"/>
              <a:gd name="connsiteX219" fmla="*/ 978693 w 1897855"/>
              <a:gd name="connsiteY219" fmla="*/ 2714625 h 3526631"/>
              <a:gd name="connsiteX220" fmla="*/ 978693 w 1897855"/>
              <a:gd name="connsiteY220" fmla="*/ 2676525 h 3526631"/>
              <a:gd name="connsiteX221" fmla="*/ 921543 w 1897855"/>
              <a:gd name="connsiteY221" fmla="*/ 2624137 h 3526631"/>
              <a:gd name="connsiteX222" fmla="*/ 883443 w 1897855"/>
              <a:gd name="connsiteY222" fmla="*/ 2576512 h 3526631"/>
              <a:gd name="connsiteX223" fmla="*/ 840581 w 1897855"/>
              <a:gd name="connsiteY223" fmla="*/ 2481262 h 3526631"/>
              <a:gd name="connsiteX224" fmla="*/ 783431 w 1897855"/>
              <a:gd name="connsiteY224" fmla="*/ 2381250 h 3526631"/>
              <a:gd name="connsiteX225" fmla="*/ 754856 w 1897855"/>
              <a:gd name="connsiteY225" fmla="*/ 2271712 h 3526631"/>
              <a:gd name="connsiteX226" fmla="*/ 731043 w 1897855"/>
              <a:gd name="connsiteY226" fmla="*/ 2247900 h 3526631"/>
              <a:gd name="connsiteX227" fmla="*/ 702468 w 1897855"/>
              <a:gd name="connsiteY227" fmla="*/ 2281237 h 3526631"/>
              <a:gd name="connsiteX228" fmla="*/ 664368 w 1897855"/>
              <a:gd name="connsiteY228" fmla="*/ 2338387 h 3526631"/>
              <a:gd name="connsiteX229" fmla="*/ 616743 w 1897855"/>
              <a:gd name="connsiteY229" fmla="*/ 2390775 h 3526631"/>
              <a:gd name="connsiteX230" fmla="*/ 569118 w 1897855"/>
              <a:gd name="connsiteY230" fmla="*/ 2443162 h 3526631"/>
              <a:gd name="connsiteX231" fmla="*/ 554831 w 1897855"/>
              <a:gd name="connsiteY231" fmla="*/ 2462212 h 3526631"/>
              <a:gd name="connsiteX232" fmla="*/ 516731 w 1897855"/>
              <a:gd name="connsiteY232" fmla="*/ 2495550 h 3526631"/>
              <a:gd name="connsiteX233" fmla="*/ 478631 w 1897855"/>
              <a:gd name="connsiteY233" fmla="*/ 2538412 h 3526631"/>
              <a:gd name="connsiteX234" fmla="*/ 478631 w 1897855"/>
              <a:gd name="connsiteY234" fmla="*/ 2586037 h 3526631"/>
              <a:gd name="connsiteX235" fmla="*/ 511968 w 1897855"/>
              <a:gd name="connsiteY235" fmla="*/ 2624137 h 3526631"/>
              <a:gd name="connsiteX236" fmla="*/ 535781 w 1897855"/>
              <a:gd name="connsiteY236" fmla="*/ 2667000 h 3526631"/>
              <a:gd name="connsiteX237" fmla="*/ 507206 w 1897855"/>
              <a:gd name="connsiteY237" fmla="*/ 2700337 h 3526631"/>
              <a:gd name="connsiteX238" fmla="*/ 473868 w 1897855"/>
              <a:gd name="connsiteY238" fmla="*/ 2719387 h 3526631"/>
              <a:gd name="connsiteX239" fmla="*/ 407193 w 1897855"/>
              <a:gd name="connsiteY239" fmla="*/ 2728912 h 3526631"/>
              <a:gd name="connsiteX240" fmla="*/ 435768 w 1897855"/>
              <a:gd name="connsiteY240" fmla="*/ 2776537 h 3526631"/>
              <a:gd name="connsiteX241" fmla="*/ 469106 w 1897855"/>
              <a:gd name="connsiteY241" fmla="*/ 2862262 h 3526631"/>
              <a:gd name="connsiteX242" fmla="*/ 473868 w 1897855"/>
              <a:gd name="connsiteY242" fmla="*/ 2990850 h 3526631"/>
              <a:gd name="connsiteX243" fmla="*/ 473868 w 1897855"/>
              <a:gd name="connsiteY243" fmla="*/ 3086100 h 3526631"/>
              <a:gd name="connsiteX244" fmla="*/ 488156 w 1897855"/>
              <a:gd name="connsiteY244" fmla="*/ 3162300 h 3526631"/>
              <a:gd name="connsiteX245" fmla="*/ 545306 w 1897855"/>
              <a:gd name="connsiteY245" fmla="*/ 3209925 h 3526631"/>
              <a:gd name="connsiteX246" fmla="*/ 564356 w 1897855"/>
              <a:gd name="connsiteY246" fmla="*/ 3276600 h 3526631"/>
              <a:gd name="connsiteX247" fmla="*/ 521493 w 1897855"/>
              <a:gd name="connsiteY247" fmla="*/ 3309937 h 3526631"/>
              <a:gd name="connsiteX248" fmla="*/ 502443 w 1897855"/>
              <a:gd name="connsiteY248" fmla="*/ 3319462 h 3526631"/>
              <a:gd name="connsiteX249" fmla="*/ 445293 w 1897855"/>
              <a:gd name="connsiteY249" fmla="*/ 3371850 h 3526631"/>
              <a:gd name="connsiteX250" fmla="*/ 407193 w 1897855"/>
              <a:gd name="connsiteY250" fmla="*/ 3443287 h 3526631"/>
              <a:gd name="connsiteX251" fmla="*/ 397668 w 1897855"/>
              <a:gd name="connsiteY251" fmla="*/ 3500437 h 3526631"/>
              <a:gd name="connsiteX252" fmla="*/ 369093 w 1897855"/>
              <a:gd name="connsiteY252" fmla="*/ 3519487 h 3526631"/>
              <a:gd name="connsiteX253" fmla="*/ 326231 w 1897855"/>
              <a:gd name="connsiteY253" fmla="*/ 3519487 h 3526631"/>
              <a:gd name="connsiteX254" fmla="*/ 311943 w 1897855"/>
              <a:gd name="connsiteY254" fmla="*/ 3476625 h 3526631"/>
              <a:gd name="connsiteX255" fmla="*/ 326231 w 1897855"/>
              <a:gd name="connsiteY255" fmla="*/ 3381375 h 3526631"/>
              <a:gd name="connsiteX256" fmla="*/ 369093 w 1897855"/>
              <a:gd name="connsiteY256" fmla="*/ 3271837 h 3526631"/>
              <a:gd name="connsiteX257" fmla="*/ 369093 w 1897855"/>
              <a:gd name="connsiteY257" fmla="*/ 3186112 h 3526631"/>
              <a:gd name="connsiteX258" fmla="*/ 359568 w 1897855"/>
              <a:gd name="connsiteY258" fmla="*/ 3095625 h 3526631"/>
              <a:gd name="connsiteX259" fmla="*/ 330993 w 1897855"/>
              <a:gd name="connsiteY259" fmla="*/ 3033712 h 3526631"/>
              <a:gd name="connsiteX260" fmla="*/ 283368 w 1897855"/>
              <a:gd name="connsiteY260" fmla="*/ 2938462 h 3526631"/>
              <a:gd name="connsiteX261" fmla="*/ 254793 w 1897855"/>
              <a:gd name="connsiteY261" fmla="*/ 2857500 h 3526631"/>
              <a:gd name="connsiteX262" fmla="*/ 221456 w 1897855"/>
              <a:gd name="connsiteY262" fmla="*/ 2771775 h 3526631"/>
              <a:gd name="connsiteX263" fmla="*/ 221456 w 1897855"/>
              <a:gd name="connsiteY263" fmla="*/ 2743200 h 3526631"/>
              <a:gd name="connsiteX264" fmla="*/ 178593 w 1897855"/>
              <a:gd name="connsiteY264" fmla="*/ 2714625 h 3526631"/>
              <a:gd name="connsiteX265" fmla="*/ 140493 w 1897855"/>
              <a:gd name="connsiteY265" fmla="*/ 2714625 h 3526631"/>
              <a:gd name="connsiteX266" fmla="*/ 126206 w 1897855"/>
              <a:gd name="connsiteY266" fmla="*/ 2652712 h 3526631"/>
              <a:gd name="connsiteX267" fmla="*/ 140493 w 1897855"/>
              <a:gd name="connsiteY267" fmla="*/ 2590800 h 3526631"/>
              <a:gd name="connsiteX268" fmla="*/ 150018 w 1897855"/>
              <a:gd name="connsiteY268" fmla="*/ 2581275 h 3526631"/>
              <a:gd name="connsiteX269" fmla="*/ 188118 w 1897855"/>
              <a:gd name="connsiteY269" fmla="*/ 2495550 h 3526631"/>
              <a:gd name="connsiteX270" fmla="*/ 235743 w 1897855"/>
              <a:gd name="connsiteY270" fmla="*/ 2371725 h 3526631"/>
              <a:gd name="connsiteX271" fmla="*/ 269081 w 1897855"/>
              <a:gd name="connsiteY271" fmla="*/ 2281237 h 3526631"/>
              <a:gd name="connsiteX272" fmla="*/ 335756 w 1897855"/>
              <a:gd name="connsiteY272" fmla="*/ 2176462 h 3526631"/>
              <a:gd name="connsiteX273" fmla="*/ 411956 w 1897855"/>
              <a:gd name="connsiteY273" fmla="*/ 2085975 h 3526631"/>
              <a:gd name="connsiteX274" fmla="*/ 459581 w 1897855"/>
              <a:gd name="connsiteY274" fmla="*/ 2028825 h 3526631"/>
              <a:gd name="connsiteX275" fmla="*/ 421481 w 1897855"/>
              <a:gd name="connsiteY275" fmla="*/ 1981200 h 3526631"/>
              <a:gd name="connsiteX276" fmla="*/ 407193 w 1897855"/>
              <a:gd name="connsiteY276" fmla="*/ 1914525 h 3526631"/>
              <a:gd name="connsiteX277" fmla="*/ 411956 w 1897855"/>
              <a:gd name="connsiteY277" fmla="*/ 1747837 h 3526631"/>
              <a:gd name="connsiteX278" fmla="*/ 421481 w 1897855"/>
              <a:gd name="connsiteY278" fmla="*/ 1671637 h 3526631"/>
              <a:gd name="connsiteX279" fmla="*/ 407193 w 1897855"/>
              <a:gd name="connsiteY279" fmla="*/ 1585912 h 3526631"/>
              <a:gd name="connsiteX280" fmla="*/ 402431 w 1897855"/>
              <a:gd name="connsiteY280" fmla="*/ 1500187 h 3526631"/>
              <a:gd name="connsiteX281" fmla="*/ 397668 w 1897855"/>
              <a:gd name="connsiteY281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50206 w 1897855"/>
              <a:gd name="connsiteY120" fmla="*/ 581025 h 3526631"/>
              <a:gd name="connsiteX121" fmla="*/ 1659731 w 1897855"/>
              <a:gd name="connsiteY121" fmla="*/ 514350 h 3526631"/>
              <a:gd name="connsiteX122" fmla="*/ 1674018 w 1897855"/>
              <a:gd name="connsiteY122" fmla="*/ 447675 h 3526631"/>
              <a:gd name="connsiteX123" fmla="*/ 1707356 w 1897855"/>
              <a:gd name="connsiteY123" fmla="*/ 419100 h 3526631"/>
              <a:gd name="connsiteX124" fmla="*/ 1716881 w 1897855"/>
              <a:gd name="connsiteY124" fmla="*/ 442912 h 3526631"/>
              <a:gd name="connsiteX125" fmla="*/ 1716881 w 1897855"/>
              <a:gd name="connsiteY125" fmla="*/ 471487 h 3526631"/>
              <a:gd name="connsiteX126" fmla="*/ 1716881 w 1897855"/>
              <a:gd name="connsiteY126" fmla="*/ 509587 h 3526631"/>
              <a:gd name="connsiteX127" fmla="*/ 1735931 w 1897855"/>
              <a:gd name="connsiteY127" fmla="*/ 481012 h 3526631"/>
              <a:gd name="connsiteX128" fmla="*/ 1754981 w 1897855"/>
              <a:gd name="connsiteY128" fmla="*/ 428625 h 3526631"/>
              <a:gd name="connsiteX129" fmla="*/ 1783556 w 1897855"/>
              <a:gd name="connsiteY129" fmla="*/ 414337 h 3526631"/>
              <a:gd name="connsiteX130" fmla="*/ 1783556 w 1897855"/>
              <a:gd name="connsiteY130" fmla="*/ 438150 h 3526631"/>
              <a:gd name="connsiteX131" fmla="*/ 1764506 w 1897855"/>
              <a:gd name="connsiteY131" fmla="*/ 466725 h 3526631"/>
              <a:gd name="connsiteX132" fmla="*/ 1766855 w 1897855"/>
              <a:gd name="connsiteY132" fmla="*/ 469106 h 3526631"/>
              <a:gd name="connsiteX133" fmla="*/ 1764506 w 1897855"/>
              <a:gd name="connsiteY133" fmla="*/ 490537 h 3526631"/>
              <a:gd name="connsiteX134" fmla="*/ 1754981 w 1897855"/>
              <a:gd name="connsiteY134" fmla="*/ 509587 h 3526631"/>
              <a:gd name="connsiteX135" fmla="*/ 1769268 w 1897855"/>
              <a:gd name="connsiteY135" fmla="*/ 509587 h 3526631"/>
              <a:gd name="connsiteX136" fmla="*/ 1797843 w 1897855"/>
              <a:gd name="connsiteY136" fmla="*/ 490537 h 3526631"/>
              <a:gd name="connsiteX137" fmla="*/ 1831181 w 1897855"/>
              <a:gd name="connsiteY137" fmla="*/ 457200 h 3526631"/>
              <a:gd name="connsiteX138" fmla="*/ 1835943 w 1897855"/>
              <a:gd name="connsiteY138" fmla="*/ 481012 h 3526631"/>
              <a:gd name="connsiteX139" fmla="*/ 1821656 w 1897855"/>
              <a:gd name="connsiteY139" fmla="*/ 514350 h 3526631"/>
              <a:gd name="connsiteX140" fmla="*/ 1797843 w 1897855"/>
              <a:gd name="connsiteY140" fmla="*/ 528637 h 3526631"/>
              <a:gd name="connsiteX141" fmla="*/ 1802606 w 1897855"/>
              <a:gd name="connsiteY141" fmla="*/ 533400 h 3526631"/>
              <a:gd name="connsiteX142" fmla="*/ 1850231 w 1897855"/>
              <a:gd name="connsiteY142" fmla="*/ 504825 h 3526631"/>
              <a:gd name="connsiteX143" fmla="*/ 1854993 w 1897855"/>
              <a:gd name="connsiteY143" fmla="*/ 523875 h 3526631"/>
              <a:gd name="connsiteX144" fmla="*/ 1845468 w 1897855"/>
              <a:gd name="connsiteY144" fmla="*/ 547687 h 3526631"/>
              <a:gd name="connsiteX145" fmla="*/ 1816893 w 1897855"/>
              <a:gd name="connsiteY145" fmla="*/ 566737 h 3526631"/>
              <a:gd name="connsiteX146" fmla="*/ 1807368 w 1897855"/>
              <a:gd name="connsiteY146" fmla="*/ 585787 h 3526631"/>
              <a:gd name="connsiteX147" fmla="*/ 1807368 w 1897855"/>
              <a:gd name="connsiteY147" fmla="*/ 600075 h 3526631"/>
              <a:gd name="connsiteX148" fmla="*/ 1850231 w 1897855"/>
              <a:gd name="connsiteY148" fmla="*/ 590550 h 3526631"/>
              <a:gd name="connsiteX149" fmla="*/ 1893093 w 1897855"/>
              <a:gd name="connsiteY149" fmla="*/ 585787 h 3526631"/>
              <a:gd name="connsiteX150" fmla="*/ 1878806 w 1897855"/>
              <a:gd name="connsiteY150" fmla="*/ 614362 h 3526631"/>
              <a:gd name="connsiteX151" fmla="*/ 1835943 w 1897855"/>
              <a:gd name="connsiteY151" fmla="*/ 623887 h 3526631"/>
              <a:gd name="connsiteX152" fmla="*/ 1793081 w 1897855"/>
              <a:gd name="connsiteY152" fmla="*/ 628650 h 3526631"/>
              <a:gd name="connsiteX153" fmla="*/ 1764506 w 1897855"/>
              <a:gd name="connsiteY153" fmla="*/ 633412 h 3526631"/>
              <a:gd name="connsiteX154" fmla="*/ 1697831 w 1897855"/>
              <a:gd name="connsiteY154" fmla="*/ 681037 h 3526631"/>
              <a:gd name="connsiteX155" fmla="*/ 1669256 w 1897855"/>
              <a:gd name="connsiteY155" fmla="*/ 714375 h 3526631"/>
              <a:gd name="connsiteX156" fmla="*/ 1616868 w 1897855"/>
              <a:gd name="connsiteY156" fmla="*/ 804862 h 3526631"/>
              <a:gd name="connsiteX157" fmla="*/ 1469231 w 1897855"/>
              <a:gd name="connsiteY157" fmla="*/ 966787 h 3526631"/>
              <a:gd name="connsiteX158" fmla="*/ 1435893 w 1897855"/>
              <a:gd name="connsiteY158" fmla="*/ 1028700 h 3526631"/>
              <a:gd name="connsiteX159" fmla="*/ 1359693 w 1897855"/>
              <a:gd name="connsiteY159" fmla="*/ 1057275 h 3526631"/>
              <a:gd name="connsiteX160" fmla="*/ 1288256 w 1897855"/>
              <a:gd name="connsiteY160" fmla="*/ 1066800 h 3526631"/>
              <a:gd name="connsiteX161" fmla="*/ 1212056 w 1897855"/>
              <a:gd name="connsiteY161" fmla="*/ 1090612 h 3526631"/>
              <a:gd name="connsiteX162" fmla="*/ 1107281 w 1897855"/>
              <a:gd name="connsiteY162" fmla="*/ 1104900 h 3526631"/>
              <a:gd name="connsiteX163" fmla="*/ 973931 w 1897855"/>
              <a:gd name="connsiteY163" fmla="*/ 1119187 h 3526631"/>
              <a:gd name="connsiteX164" fmla="*/ 954881 w 1897855"/>
              <a:gd name="connsiteY164" fmla="*/ 1200150 h 3526631"/>
              <a:gd name="connsiteX165" fmla="*/ 926306 w 1897855"/>
              <a:gd name="connsiteY165" fmla="*/ 1233487 h 3526631"/>
              <a:gd name="connsiteX166" fmla="*/ 897731 w 1897855"/>
              <a:gd name="connsiteY166" fmla="*/ 1271587 h 3526631"/>
              <a:gd name="connsiteX167" fmla="*/ 869156 w 1897855"/>
              <a:gd name="connsiteY167" fmla="*/ 1390650 h 3526631"/>
              <a:gd name="connsiteX168" fmla="*/ 835818 w 1897855"/>
              <a:gd name="connsiteY168" fmla="*/ 1485900 h 3526631"/>
              <a:gd name="connsiteX169" fmla="*/ 802481 w 1897855"/>
              <a:gd name="connsiteY169" fmla="*/ 1590675 h 3526631"/>
              <a:gd name="connsiteX170" fmla="*/ 802481 w 1897855"/>
              <a:gd name="connsiteY170" fmla="*/ 1638300 h 3526631"/>
              <a:gd name="connsiteX171" fmla="*/ 854868 w 1897855"/>
              <a:gd name="connsiteY171" fmla="*/ 1714500 h 3526631"/>
              <a:gd name="connsiteX172" fmla="*/ 940593 w 1897855"/>
              <a:gd name="connsiteY172" fmla="*/ 1833562 h 3526631"/>
              <a:gd name="connsiteX173" fmla="*/ 988218 w 1897855"/>
              <a:gd name="connsiteY173" fmla="*/ 1914525 h 3526631"/>
              <a:gd name="connsiteX174" fmla="*/ 1016793 w 1897855"/>
              <a:gd name="connsiteY174" fmla="*/ 2033587 h 3526631"/>
              <a:gd name="connsiteX175" fmla="*/ 1040606 w 1897855"/>
              <a:gd name="connsiteY175" fmla="*/ 2185987 h 3526631"/>
              <a:gd name="connsiteX176" fmla="*/ 1083468 w 1897855"/>
              <a:gd name="connsiteY176" fmla="*/ 2352675 h 3526631"/>
              <a:gd name="connsiteX177" fmla="*/ 1107281 w 1897855"/>
              <a:gd name="connsiteY177" fmla="*/ 2428875 h 3526631"/>
              <a:gd name="connsiteX178" fmla="*/ 1183481 w 1897855"/>
              <a:gd name="connsiteY178" fmla="*/ 2438400 h 3526631"/>
              <a:gd name="connsiteX179" fmla="*/ 1226343 w 1897855"/>
              <a:gd name="connsiteY179" fmla="*/ 2438400 h 3526631"/>
              <a:gd name="connsiteX180" fmla="*/ 1226343 w 1897855"/>
              <a:gd name="connsiteY180" fmla="*/ 2457450 h 3526631"/>
              <a:gd name="connsiteX181" fmla="*/ 1250156 w 1897855"/>
              <a:gd name="connsiteY181" fmla="*/ 2471737 h 3526631"/>
              <a:gd name="connsiteX182" fmla="*/ 1354931 w 1897855"/>
              <a:gd name="connsiteY182" fmla="*/ 2505075 h 3526631"/>
              <a:gd name="connsiteX183" fmla="*/ 1440656 w 1897855"/>
              <a:gd name="connsiteY183" fmla="*/ 2533650 h 3526631"/>
              <a:gd name="connsiteX184" fmla="*/ 1497806 w 1897855"/>
              <a:gd name="connsiteY184" fmla="*/ 2571750 h 3526631"/>
              <a:gd name="connsiteX185" fmla="*/ 1564481 w 1897855"/>
              <a:gd name="connsiteY185" fmla="*/ 2595562 h 3526631"/>
              <a:gd name="connsiteX186" fmla="*/ 1640681 w 1897855"/>
              <a:gd name="connsiteY186" fmla="*/ 2605087 h 3526631"/>
              <a:gd name="connsiteX187" fmla="*/ 1697831 w 1897855"/>
              <a:gd name="connsiteY187" fmla="*/ 2605087 h 3526631"/>
              <a:gd name="connsiteX188" fmla="*/ 1731168 w 1897855"/>
              <a:gd name="connsiteY188" fmla="*/ 2628900 h 3526631"/>
              <a:gd name="connsiteX189" fmla="*/ 1740693 w 1897855"/>
              <a:gd name="connsiteY189" fmla="*/ 2667000 h 3526631"/>
              <a:gd name="connsiteX190" fmla="*/ 1740693 w 1897855"/>
              <a:gd name="connsiteY190" fmla="*/ 2690812 h 3526631"/>
              <a:gd name="connsiteX191" fmla="*/ 1740693 w 1897855"/>
              <a:gd name="connsiteY191" fmla="*/ 2733675 h 3526631"/>
              <a:gd name="connsiteX192" fmla="*/ 1764506 w 1897855"/>
              <a:gd name="connsiteY192" fmla="*/ 2771775 h 3526631"/>
              <a:gd name="connsiteX193" fmla="*/ 1783556 w 1897855"/>
              <a:gd name="connsiteY193" fmla="*/ 2809875 h 3526631"/>
              <a:gd name="connsiteX194" fmla="*/ 1812131 w 1897855"/>
              <a:gd name="connsiteY194" fmla="*/ 2852737 h 3526631"/>
              <a:gd name="connsiteX195" fmla="*/ 1826418 w 1897855"/>
              <a:gd name="connsiteY195" fmla="*/ 2890837 h 3526631"/>
              <a:gd name="connsiteX196" fmla="*/ 1807368 w 1897855"/>
              <a:gd name="connsiteY196" fmla="*/ 2919412 h 3526631"/>
              <a:gd name="connsiteX197" fmla="*/ 1797843 w 1897855"/>
              <a:gd name="connsiteY197" fmla="*/ 2938462 h 3526631"/>
              <a:gd name="connsiteX198" fmla="*/ 1774031 w 1897855"/>
              <a:gd name="connsiteY198" fmla="*/ 2943225 h 3526631"/>
              <a:gd name="connsiteX199" fmla="*/ 1769268 w 1897855"/>
              <a:gd name="connsiteY199" fmla="*/ 2967037 h 3526631"/>
              <a:gd name="connsiteX200" fmla="*/ 1759743 w 1897855"/>
              <a:gd name="connsiteY200" fmla="*/ 2971800 h 3526631"/>
              <a:gd name="connsiteX201" fmla="*/ 1721643 w 1897855"/>
              <a:gd name="connsiteY201" fmla="*/ 2995612 h 3526631"/>
              <a:gd name="connsiteX202" fmla="*/ 1712118 w 1897855"/>
              <a:gd name="connsiteY202" fmla="*/ 2995612 h 3526631"/>
              <a:gd name="connsiteX203" fmla="*/ 1688306 w 1897855"/>
              <a:gd name="connsiteY203" fmla="*/ 2981325 h 3526631"/>
              <a:gd name="connsiteX204" fmla="*/ 1693068 w 1897855"/>
              <a:gd name="connsiteY204" fmla="*/ 2943225 h 3526631"/>
              <a:gd name="connsiteX205" fmla="*/ 1678781 w 1897855"/>
              <a:gd name="connsiteY205" fmla="*/ 2900362 h 3526631"/>
              <a:gd name="connsiteX206" fmla="*/ 1659731 w 1897855"/>
              <a:gd name="connsiteY206" fmla="*/ 2838450 h 3526631"/>
              <a:gd name="connsiteX207" fmla="*/ 1626393 w 1897855"/>
              <a:gd name="connsiteY207" fmla="*/ 2781300 h 3526631"/>
              <a:gd name="connsiteX208" fmla="*/ 1588293 w 1897855"/>
              <a:gd name="connsiteY208" fmla="*/ 2743200 h 3526631"/>
              <a:gd name="connsiteX209" fmla="*/ 1526381 w 1897855"/>
              <a:gd name="connsiteY209" fmla="*/ 2719387 h 3526631"/>
              <a:gd name="connsiteX210" fmla="*/ 1459706 w 1897855"/>
              <a:gd name="connsiteY210" fmla="*/ 2686050 h 3526631"/>
              <a:gd name="connsiteX211" fmla="*/ 1383506 w 1897855"/>
              <a:gd name="connsiteY211" fmla="*/ 2686050 h 3526631"/>
              <a:gd name="connsiteX212" fmla="*/ 1269206 w 1897855"/>
              <a:gd name="connsiteY212" fmla="*/ 2662237 h 3526631"/>
              <a:gd name="connsiteX213" fmla="*/ 1178718 w 1897855"/>
              <a:gd name="connsiteY213" fmla="*/ 2657475 h 3526631"/>
              <a:gd name="connsiteX214" fmla="*/ 1112043 w 1897855"/>
              <a:gd name="connsiteY214" fmla="*/ 2652712 h 3526631"/>
              <a:gd name="connsiteX215" fmla="*/ 1069181 w 1897855"/>
              <a:gd name="connsiteY215" fmla="*/ 2671762 h 3526631"/>
              <a:gd name="connsiteX216" fmla="*/ 1045368 w 1897855"/>
              <a:gd name="connsiteY216" fmla="*/ 2709862 h 3526631"/>
              <a:gd name="connsiteX217" fmla="*/ 1031081 w 1897855"/>
              <a:gd name="connsiteY217" fmla="*/ 2728912 h 3526631"/>
              <a:gd name="connsiteX218" fmla="*/ 997743 w 1897855"/>
              <a:gd name="connsiteY218" fmla="*/ 2738437 h 3526631"/>
              <a:gd name="connsiteX219" fmla="*/ 978693 w 1897855"/>
              <a:gd name="connsiteY219" fmla="*/ 2714625 h 3526631"/>
              <a:gd name="connsiteX220" fmla="*/ 978693 w 1897855"/>
              <a:gd name="connsiteY220" fmla="*/ 2676525 h 3526631"/>
              <a:gd name="connsiteX221" fmla="*/ 921543 w 1897855"/>
              <a:gd name="connsiteY221" fmla="*/ 2624137 h 3526631"/>
              <a:gd name="connsiteX222" fmla="*/ 883443 w 1897855"/>
              <a:gd name="connsiteY222" fmla="*/ 2576512 h 3526631"/>
              <a:gd name="connsiteX223" fmla="*/ 840581 w 1897855"/>
              <a:gd name="connsiteY223" fmla="*/ 2481262 h 3526631"/>
              <a:gd name="connsiteX224" fmla="*/ 783431 w 1897855"/>
              <a:gd name="connsiteY224" fmla="*/ 2381250 h 3526631"/>
              <a:gd name="connsiteX225" fmla="*/ 754856 w 1897855"/>
              <a:gd name="connsiteY225" fmla="*/ 2271712 h 3526631"/>
              <a:gd name="connsiteX226" fmla="*/ 731043 w 1897855"/>
              <a:gd name="connsiteY226" fmla="*/ 2247900 h 3526631"/>
              <a:gd name="connsiteX227" fmla="*/ 702468 w 1897855"/>
              <a:gd name="connsiteY227" fmla="*/ 2281237 h 3526631"/>
              <a:gd name="connsiteX228" fmla="*/ 664368 w 1897855"/>
              <a:gd name="connsiteY228" fmla="*/ 2338387 h 3526631"/>
              <a:gd name="connsiteX229" fmla="*/ 616743 w 1897855"/>
              <a:gd name="connsiteY229" fmla="*/ 2390775 h 3526631"/>
              <a:gd name="connsiteX230" fmla="*/ 569118 w 1897855"/>
              <a:gd name="connsiteY230" fmla="*/ 2443162 h 3526631"/>
              <a:gd name="connsiteX231" fmla="*/ 554831 w 1897855"/>
              <a:gd name="connsiteY231" fmla="*/ 2462212 h 3526631"/>
              <a:gd name="connsiteX232" fmla="*/ 516731 w 1897855"/>
              <a:gd name="connsiteY232" fmla="*/ 2495550 h 3526631"/>
              <a:gd name="connsiteX233" fmla="*/ 478631 w 1897855"/>
              <a:gd name="connsiteY233" fmla="*/ 2538412 h 3526631"/>
              <a:gd name="connsiteX234" fmla="*/ 478631 w 1897855"/>
              <a:gd name="connsiteY234" fmla="*/ 2586037 h 3526631"/>
              <a:gd name="connsiteX235" fmla="*/ 511968 w 1897855"/>
              <a:gd name="connsiteY235" fmla="*/ 2624137 h 3526631"/>
              <a:gd name="connsiteX236" fmla="*/ 535781 w 1897855"/>
              <a:gd name="connsiteY236" fmla="*/ 2667000 h 3526631"/>
              <a:gd name="connsiteX237" fmla="*/ 507206 w 1897855"/>
              <a:gd name="connsiteY237" fmla="*/ 2700337 h 3526631"/>
              <a:gd name="connsiteX238" fmla="*/ 473868 w 1897855"/>
              <a:gd name="connsiteY238" fmla="*/ 2719387 h 3526631"/>
              <a:gd name="connsiteX239" fmla="*/ 407193 w 1897855"/>
              <a:gd name="connsiteY239" fmla="*/ 2728912 h 3526631"/>
              <a:gd name="connsiteX240" fmla="*/ 435768 w 1897855"/>
              <a:gd name="connsiteY240" fmla="*/ 2776537 h 3526631"/>
              <a:gd name="connsiteX241" fmla="*/ 469106 w 1897855"/>
              <a:gd name="connsiteY241" fmla="*/ 2862262 h 3526631"/>
              <a:gd name="connsiteX242" fmla="*/ 473868 w 1897855"/>
              <a:gd name="connsiteY242" fmla="*/ 2990850 h 3526631"/>
              <a:gd name="connsiteX243" fmla="*/ 473868 w 1897855"/>
              <a:gd name="connsiteY243" fmla="*/ 3086100 h 3526631"/>
              <a:gd name="connsiteX244" fmla="*/ 488156 w 1897855"/>
              <a:gd name="connsiteY244" fmla="*/ 3162300 h 3526631"/>
              <a:gd name="connsiteX245" fmla="*/ 545306 w 1897855"/>
              <a:gd name="connsiteY245" fmla="*/ 3209925 h 3526631"/>
              <a:gd name="connsiteX246" fmla="*/ 564356 w 1897855"/>
              <a:gd name="connsiteY246" fmla="*/ 3276600 h 3526631"/>
              <a:gd name="connsiteX247" fmla="*/ 521493 w 1897855"/>
              <a:gd name="connsiteY247" fmla="*/ 3309937 h 3526631"/>
              <a:gd name="connsiteX248" fmla="*/ 502443 w 1897855"/>
              <a:gd name="connsiteY248" fmla="*/ 3319462 h 3526631"/>
              <a:gd name="connsiteX249" fmla="*/ 445293 w 1897855"/>
              <a:gd name="connsiteY249" fmla="*/ 3371850 h 3526631"/>
              <a:gd name="connsiteX250" fmla="*/ 407193 w 1897855"/>
              <a:gd name="connsiteY250" fmla="*/ 3443287 h 3526631"/>
              <a:gd name="connsiteX251" fmla="*/ 397668 w 1897855"/>
              <a:gd name="connsiteY251" fmla="*/ 3500437 h 3526631"/>
              <a:gd name="connsiteX252" fmla="*/ 369093 w 1897855"/>
              <a:gd name="connsiteY252" fmla="*/ 3519487 h 3526631"/>
              <a:gd name="connsiteX253" fmla="*/ 326231 w 1897855"/>
              <a:gd name="connsiteY253" fmla="*/ 3519487 h 3526631"/>
              <a:gd name="connsiteX254" fmla="*/ 311943 w 1897855"/>
              <a:gd name="connsiteY254" fmla="*/ 3476625 h 3526631"/>
              <a:gd name="connsiteX255" fmla="*/ 326231 w 1897855"/>
              <a:gd name="connsiteY255" fmla="*/ 3381375 h 3526631"/>
              <a:gd name="connsiteX256" fmla="*/ 369093 w 1897855"/>
              <a:gd name="connsiteY256" fmla="*/ 3271837 h 3526631"/>
              <a:gd name="connsiteX257" fmla="*/ 369093 w 1897855"/>
              <a:gd name="connsiteY257" fmla="*/ 3186112 h 3526631"/>
              <a:gd name="connsiteX258" fmla="*/ 359568 w 1897855"/>
              <a:gd name="connsiteY258" fmla="*/ 3095625 h 3526631"/>
              <a:gd name="connsiteX259" fmla="*/ 330993 w 1897855"/>
              <a:gd name="connsiteY259" fmla="*/ 3033712 h 3526631"/>
              <a:gd name="connsiteX260" fmla="*/ 283368 w 1897855"/>
              <a:gd name="connsiteY260" fmla="*/ 2938462 h 3526631"/>
              <a:gd name="connsiteX261" fmla="*/ 254793 w 1897855"/>
              <a:gd name="connsiteY261" fmla="*/ 2857500 h 3526631"/>
              <a:gd name="connsiteX262" fmla="*/ 221456 w 1897855"/>
              <a:gd name="connsiteY262" fmla="*/ 2771775 h 3526631"/>
              <a:gd name="connsiteX263" fmla="*/ 221456 w 1897855"/>
              <a:gd name="connsiteY263" fmla="*/ 2743200 h 3526631"/>
              <a:gd name="connsiteX264" fmla="*/ 178593 w 1897855"/>
              <a:gd name="connsiteY264" fmla="*/ 2714625 h 3526631"/>
              <a:gd name="connsiteX265" fmla="*/ 140493 w 1897855"/>
              <a:gd name="connsiteY265" fmla="*/ 2714625 h 3526631"/>
              <a:gd name="connsiteX266" fmla="*/ 126206 w 1897855"/>
              <a:gd name="connsiteY266" fmla="*/ 2652712 h 3526631"/>
              <a:gd name="connsiteX267" fmla="*/ 140493 w 1897855"/>
              <a:gd name="connsiteY267" fmla="*/ 2590800 h 3526631"/>
              <a:gd name="connsiteX268" fmla="*/ 150018 w 1897855"/>
              <a:gd name="connsiteY268" fmla="*/ 2581275 h 3526631"/>
              <a:gd name="connsiteX269" fmla="*/ 188118 w 1897855"/>
              <a:gd name="connsiteY269" fmla="*/ 2495550 h 3526631"/>
              <a:gd name="connsiteX270" fmla="*/ 235743 w 1897855"/>
              <a:gd name="connsiteY270" fmla="*/ 2371725 h 3526631"/>
              <a:gd name="connsiteX271" fmla="*/ 269081 w 1897855"/>
              <a:gd name="connsiteY271" fmla="*/ 2281237 h 3526631"/>
              <a:gd name="connsiteX272" fmla="*/ 335756 w 1897855"/>
              <a:gd name="connsiteY272" fmla="*/ 2176462 h 3526631"/>
              <a:gd name="connsiteX273" fmla="*/ 411956 w 1897855"/>
              <a:gd name="connsiteY273" fmla="*/ 2085975 h 3526631"/>
              <a:gd name="connsiteX274" fmla="*/ 459581 w 1897855"/>
              <a:gd name="connsiteY274" fmla="*/ 2028825 h 3526631"/>
              <a:gd name="connsiteX275" fmla="*/ 421481 w 1897855"/>
              <a:gd name="connsiteY275" fmla="*/ 1981200 h 3526631"/>
              <a:gd name="connsiteX276" fmla="*/ 407193 w 1897855"/>
              <a:gd name="connsiteY276" fmla="*/ 1914525 h 3526631"/>
              <a:gd name="connsiteX277" fmla="*/ 411956 w 1897855"/>
              <a:gd name="connsiteY277" fmla="*/ 1747837 h 3526631"/>
              <a:gd name="connsiteX278" fmla="*/ 421481 w 1897855"/>
              <a:gd name="connsiteY278" fmla="*/ 1671637 h 3526631"/>
              <a:gd name="connsiteX279" fmla="*/ 407193 w 1897855"/>
              <a:gd name="connsiteY279" fmla="*/ 1585912 h 3526631"/>
              <a:gd name="connsiteX280" fmla="*/ 402431 w 1897855"/>
              <a:gd name="connsiteY280" fmla="*/ 1500187 h 3526631"/>
              <a:gd name="connsiteX281" fmla="*/ 397668 w 1897855"/>
              <a:gd name="connsiteY281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50206 w 1897855"/>
              <a:gd name="connsiteY120" fmla="*/ 581025 h 3526631"/>
              <a:gd name="connsiteX121" fmla="*/ 1659731 w 1897855"/>
              <a:gd name="connsiteY121" fmla="*/ 514350 h 3526631"/>
              <a:gd name="connsiteX122" fmla="*/ 1674018 w 1897855"/>
              <a:gd name="connsiteY122" fmla="*/ 447675 h 3526631"/>
              <a:gd name="connsiteX123" fmla="*/ 1707356 w 1897855"/>
              <a:gd name="connsiteY123" fmla="*/ 419100 h 3526631"/>
              <a:gd name="connsiteX124" fmla="*/ 1716881 w 1897855"/>
              <a:gd name="connsiteY124" fmla="*/ 442912 h 3526631"/>
              <a:gd name="connsiteX125" fmla="*/ 1716881 w 1897855"/>
              <a:gd name="connsiteY125" fmla="*/ 471487 h 3526631"/>
              <a:gd name="connsiteX126" fmla="*/ 1716881 w 1897855"/>
              <a:gd name="connsiteY126" fmla="*/ 509587 h 3526631"/>
              <a:gd name="connsiteX127" fmla="*/ 1735931 w 1897855"/>
              <a:gd name="connsiteY127" fmla="*/ 481012 h 3526631"/>
              <a:gd name="connsiteX128" fmla="*/ 1754981 w 1897855"/>
              <a:gd name="connsiteY128" fmla="*/ 428625 h 3526631"/>
              <a:gd name="connsiteX129" fmla="*/ 1783556 w 1897855"/>
              <a:gd name="connsiteY129" fmla="*/ 414337 h 3526631"/>
              <a:gd name="connsiteX130" fmla="*/ 1783556 w 1897855"/>
              <a:gd name="connsiteY130" fmla="*/ 438150 h 3526631"/>
              <a:gd name="connsiteX131" fmla="*/ 1764506 w 1897855"/>
              <a:gd name="connsiteY131" fmla="*/ 466725 h 3526631"/>
              <a:gd name="connsiteX132" fmla="*/ 1764506 w 1897855"/>
              <a:gd name="connsiteY132" fmla="*/ 490537 h 3526631"/>
              <a:gd name="connsiteX133" fmla="*/ 1754981 w 1897855"/>
              <a:gd name="connsiteY133" fmla="*/ 509587 h 3526631"/>
              <a:gd name="connsiteX134" fmla="*/ 1769268 w 1897855"/>
              <a:gd name="connsiteY134" fmla="*/ 509587 h 3526631"/>
              <a:gd name="connsiteX135" fmla="*/ 1797843 w 1897855"/>
              <a:gd name="connsiteY135" fmla="*/ 490537 h 3526631"/>
              <a:gd name="connsiteX136" fmla="*/ 1831181 w 1897855"/>
              <a:gd name="connsiteY136" fmla="*/ 457200 h 3526631"/>
              <a:gd name="connsiteX137" fmla="*/ 1835943 w 1897855"/>
              <a:gd name="connsiteY137" fmla="*/ 481012 h 3526631"/>
              <a:gd name="connsiteX138" fmla="*/ 1821656 w 1897855"/>
              <a:gd name="connsiteY138" fmla="*/ 514350 h 3526631"/>
              <a:gd name="connsiteX139" fmla="*/ 1797843 w 1897855"/>
              <a:gd name="connsiteY139" fmla="*/ 528637 h 3526631"/>
              <a:gd name="connsiteX140" fmla="*/ 1802606 w 1897855"/>
              <a:gd name="connsiteY140" fmla="*/ 533400 h 3526631"/>
              <a:gd name="connsiteX141" fmla="*/ 1850231 w 1897855"/>
              <a:gd name="connsiteY141" fmla="*/ 504825 h 3526631"/>
              <a:gd name="connsiteX142" fmla="*/ 1854993 w 1897855"/>
              <a:gd name="connsiteY142" fmla="*/ 523875 h 3526631"/>
              <a:gd name="connsiteX143" fmla="*/ 1845468 w 1897855"/>
              <a:gd name="connsiteY143" fmla="*/ 547687 h 3526631"/>
              <a:gd name="connsiteX144" fmla="*/ 1816893 w 1897855"/>
              <a:gd name="connsiteY144" fmla="*/ 566737 h 3526631"/>
              <a:gd name="connsiteX145" fmla="*/ 1807368 w 1897855"/>
              <a:gd name="connsiteY145" fmla="*/ 585787 h 3526631"/>
              <a:gd name="connsiteX146" fmla="*/ 1807368 w 1897855"/>
              <a:gd name="connsiteY146" fmla="*/ 600075 h 3526631"/>
              <a:gd name="connsiteX147" fmla="*/ 1850231 w 1897855"/>
              <a:gd name="connsiteY147" fmla="*/ 590550 h 3526631"/>
              <a:gd name="connsiteX148" fmla="*/ 1893093 w 1897855"/>
              <a:gd name="connsiteY148" fmla="*/ 585787 h 3526631"/>
              <a:gd name="connsiteX149" fmla="*/ 1878806 w 1897855"/>
              <a:gd name="connsiteY149" fmla="*/ 614362 h 3526631"/>
              <a:gd name="connsiteX150" fmla="*/ 1835943 w 1897855"/>
              <a:gd name="connsiteY150" fmla="*/ 623887 h 3526631"/>
              <a:gd name="connsiteX151" fmla="*/ 1793081 w 1897855"/>
              <a:gd name="connsiteY151" fmla="*/ 628650 h 3526631"/>
              <a:gd name="connsiteX152" fmla="*/ 1764506 w 1897855"/>
              <a:gd name="connsiteY152" fmla="*/ 633412 h 3526631"/>
              <a:gd name="connsiteX153" fmla="*/ 1697831 w 1897855"/>
              <a:gd name="connsiteY153" fmla="*/ 681037 h 3526631"/>
              <a:gd name="connsiteX154" fmla="*/ 1669256 w 1897855"/>
              <a:gd name="connsiteY154" fmla="*/ 714375 h 3526631"/>
              <a:gd name="connsiteX155" fmla="*/ 1616868 w 1897855"/>
              <a:gd name="connsiteY155" fmla="*/ 804862 h 3526631"/>
              <a:gd name="connsiteX156" fmla="*/ 1469231 w 1897855"/>
              <a:gd name="connsiteY156" fmla="*/ 966787 h 3526631"/>
              <a:gd name="connsiteX157" fmla="*/ 1435893 w 1897855"/>
              <a:gd name="connsiteY157" fmla="*/ 1028700 h 3526631"/>
              <a:gd name="connsiteX158" fmla="*/ 1359693 w 1897855"/>
              <a:gd name="connsiteY158" fmla="*/ 1057275 h 3526631"/>
              <a:gd name="connsiteX159" fmla="*/ 1288256 w 1897855"/>
              <a:gd name="connsiteY159" fmla="*/ 1066800 h 3526631"/>
              <a:gd name="connsiteX160" fmla="*/ 1212056 w 1897855"/>
              <a:gd name="connsiteY160" fmla="*/ 1090612 h 3526631"/>
              <a:gd name="connsiteX161" fmla="*/ 1107281 w 1897855"/>
              <a:gd name="connsiteY161" fmla="*/ 1104900 h 3526631"/>
              <a:gd name="connsiteX162" fmla="*/ 973931 w 1897855"/>
              <a:gd name="connsiteY162" fmla="*/ 1119187 h 3526631"/>
              <a:gd name="connsiteX163" fmla="*/ 954881 w 1897855"/>
              <a:gd name="connsiteY163" fmla="*/ 1200150 h 3526631"/>
              <a:gd name="connsiteX164" fmla="*/ 926306 w 1897855"/>
              <a:gd name="connsiteY164" fmla="*/ 1233487 h 3526631"/>
              <a:gd name="connsiteX165" fmla="*/ 897731 w 1897855"/>
              <a:gd name="connsiteY165" fmla="*/ 1271587 h 3526631"/>
              <a:gd name="connsiteX166" fmla="*/ 869156 w 1897855"/>
              <a:gd name="connsiteY166" fmla="*/ 1390650 h 3526631"/>
              <a:gd name="connsiteX167" fmla="*/ 835818 w 1897855"/>
              <a:gd name="connsiteY167" fmla="*/ 1485900 h 3526631"/>
              <a:gd name="connsiteX168" fmla="*/ 802481 w 1897855"/>
              <a:gd name="connsiteY168" fmla="*/ 1590675 h 3526631"/>
              <a:gd name="connsiteX169" fmla="*/ 802481 w 1897855"/>
              <a:gd name="connsiteY169" fmla="*/ 1638300 h 3526631"/>
              <a:gd name="connsiteX170" fmla="*/ 854868 w 1897855"/>
              <a:gd name="connsiteY170" fmla="*/ 1714500 h 3526631"/>
              <a:gd name="connsiteX171" fmla="*/ 940593 w 1897855"/>
              <a:gd name="connsiteY171" fmla="*/ 1833562 h 3526631"/>
              <a:gd name="connsiteX172" fmla="*/ 988218 w 1897855"/>
              <a:gd name="connsiteY172" fmla="*/ 1914525 h 3526631"/>
              <a:gd name="connsiteX173" fmla="*/ 1016793 w 1897855"/>
              <a:gd name="connsiteY173" fmla="*/ 2033587 h 3526631"/>
              <a:gd name="connsiteX174" fmla="*/ 1040606 w 1897855"/>
              <a:gd name="connsiteY174" fmla="*/ 2185987 h 3526631"/>
              <a:gd name="connsiteX175" fmla="*/ 1083468 w 1897855"/>
              <a:gd name="connsiteY175" fmla="*/ 2352675 h 3526631"/>
              <a:gd name="connsiteX176" fmla="*/ 1107281 w 1897855"/>
              <a:gd name="connsiteY176" fmla="*/ 2428875 h 3526631"/>
              <a:gd name="connsiteX177" fmla="*/ 1183481 w 1897855"/>
              <a:gd name="connsiteY177" fmla="*/ 2438400 h 3526631"/>
              <a:gd name="connsiteX178" fmla="*/ 1226343 w 1897855"/>
              <a:gd name="connsiteY178" fmla="*/ 2438400 h 3526631"/>
              <a:gd name="connsiteX179" fmla="*/ 1226343 w 1897855"/>
              <a:gd name="connsiteY179" fmla="*/ 2457450 h 3526631"/>
              <a:gd name="connsiteX180" fmla="*/ 1250156 w 1897855"/>
              <a:gd name="connsiteY180" fmla="*/ 2471737 h 3526631"/>
              <a:gd name="connsiteX181" fmla="*/ 1354931 w 1897855"/>
              <a:gd name="connsiteY181" fmla="*/ 2505075 h 3526631"/>
              <a:gd name="connsiteX182" fmla="*/ 1440656 w 1897855"/>
              <a:gd name="connsiteY182" fmla="*/ 2533650 h 3526631"/>
              <a:gd name="connsiteX183" fmla="*/ 1497806 w 1897855"/>
              <a:gd name="connsiteY183" fmla="*/ 2571750 h 3526631"/>
              <a:gd name="connsiteX184" fmla="*/ 1564481 w 1897855"/>
              <a:gd name="connsiteY184" fmla="*/ 2595562 h 3526631"/>
              <a:gd name="connsiteX185" fmla="*/ 1640681 w 1897855"/>
              <a:gd name="connsiteY185" fmla="*/ 2605087 h 3526631"/>
              <a:gd name="connsiteX186" fmla="*/ 1697831 w 1897855"/>
              <a:gd name="connsiteY186" fmla="*/ 2605087 h 3526631"/>
              <a:gd name="connsiteX187" fmla="*/ 1731168 w 1897855"/>
              <a:gd name="connsiteY187" fmla="*/ 2628900 h 3526631"/>
              <a:gd name="connsiteX188" fmla="*/ 1740693 w 1897855"/>
              <a:gd name="connsiteY188" fmla="*/ 2667000 h 3526631"/>
              <a:gd name="connsiteX189" fmla="*/ 1740693 w 1897855"/>
              <a:gd name="connsiteY189" fmla="*/ 2690812 h 3526631"/>
              <a:gd name="connsiteX190" fmla="*/ 1740693 w 1897855"/>
              <a:gd name="connsiteY190" fmla="*/ 2733675 h 3526631"/>
              <a:gd name="connsiteX191" fmla="*/ 1764506 w 1897855"/>
              <a:gd name="connsiteY191" fmla="*/ 2771775 h 3526631"/>
              <a:gd name="connsiteX192" fmla="*/ 1783556 w 1897855"/>
              <a:gd name="connsiteY192" fmla="*/ 2809875 h 3526631"/>
              <a:gd name="connsiteX193" fmla="*/ 1812131 w 1897855"/>
              <a:gd name="connsiteY193" fmla="*/ 2852737 h 3526631"/>
              <a:gd name="connsiteX194" fmla="*/ 1826418 w 1897855"/>
              <a:gd name="connsiteY194" fmla="*/ 2890837 h 3526631"/>
              <a:gd name="connsiteX195" fmla="*/ 1807368 w 1897855"/>
              <a:gd name="connsiteY195" fmla="*/ 2919412 h 3526631"/>
              <a:gd name="connsiteX196" fmla="*/ 1797843 w 1897855"/>
              <a:gd name="connsiteY196" fmla="*/ 2938462 h 3526631"/>
              <a:gd name="connsiteX197" fmla="*/ 1774031 w 1897855"/>
              <a:gd name="connsiteY197" fmla="*/ 2943225 h 3526631"/>
              <a:gd name="connsiteX198" fmla="*/ 1769268 w 1897855"/>
              <a:gd name="connsiteY198" fmla="*/ 2967037 h 3526631"/>
              <a:gd name="connsiteX199" fmla="*/ 1759743 w 1897855"/>
              <a:gd name="connsiteY199" fmla="*/ 2971800 h 3526631"/>
              <a:gd name="connsiteX200" fmla="*/ 1721643 w 1897855"/>
              <a:gd name="connsiteY200" fmla="*/ 2995612 h 3526631"/>
              <a:gd name="connsiteX201" fmla="*/ 1712118 w 1897855"/>
              <a:gd name="connsiteY201" fmla="*/ 2995612 h 3526631"/>
              <a:gd name="connsiteX202" fmla="*/ 1688306 w 1897855"/>
              <a:gd name="connsiteY202" fmla="*/ 2981325 h 3526631"/>
              <a:gd name="connsiteX203" fmla="*/ 1693068 w 1897855"/>
              <a:gd name="connsiteY203" fmla="*/ 2943225 h 3526631"/>
              <a:gd name="connsiteX204" fmla="*/ 1678781 w 1897855"/>
              <a:gd name="connsiteY204" fmla="*/ 2900362 h 3526631"/>
              <a:gd name="connsiteX205" fmla="*/ 1659731 w 1897855"/>
              <a:gd name="connsiteY205" fmla="*/ 2838450 h 3526631"/>
              <a:gd name="connsiteX206" fmla="*/ 1626393 w 1897855"/>
              <a:gd name="connsiteY206" fmla="*/ 2781300 h 3526631"/>
              <a:gd name="connsiteX207" fmla="*/ 1588293 w 1897855"/>
              <a:gd name="connsiteY207" fmla="*/ 2743200 h 3526631"/>
              <a:gd name="connsiteX208" fmla="*/ 1526381 w 1897855"/>
              <a:gd name="connsiteY208" fmla="*/ 2719387 h 3526631"/>
              <a:gd name="connsiteX209" fmla="*/ 1459706 w 1897855"/>
              <a:gd name="connsiteY209" fmla="*/ 2686050 h 3526631"/>
              <a:gd name="connsiteX210" fmla="*/ 1383506 w 1897855"/>
              <a:gd name="connsiteY210" fmla="*/ 2686050 h 3526631"/>
              <a:gd name="connsiteX211" fmla="*/ 1269206 w 1897855"/>
              <a:gd name="connsiteY211" fmla="*/ 2662237 h 3526631"/>
              <a:gd name="connsiteX212" fmla="*/ 1178718 w 1897855"/>
              <a:gd name="connsiteY212" fmla="*/ 2657475 h 3526631"/>
              <a:gd name="connsiteX213" fmla="*/ 1112043 w 1897855"/>
              <a:gd name="connsiteY213" fmla="*/ 2652712 h 3526631"/>
              <a:gd name="connsiteX214" fmla="*/ 1069181 w 1897855"/>
              <a:gd name="connsiteY214" fmla="*/ 2671762 h 3526631"/>
              <a:gd name="connsiteX215" fmla="*/ 1045368 w 1897855"/>
              <a:gd name="connsiteY215" fmla="*/ 2709862 h 3526631"/>
              <a:gd name="connsiteX216" fmla="*/ 1031081 w 1897855"/>
              <a:gd name="connsiteY216" fmla="*/ 2728912 h 3526631"/>
              <a:gd name="connsiteX217" fmla="*/ 997743 w 1897855"/>
              <a:gd name="connsiteY217" fmla="*/ 2738437 h 3526631"/>
              <a:gd name="connsiteX218" fmla="*/ 978693 w 1897855"/>
              <a:gd name="connsiteY218" fmla="*/ 2714625 h 3526631"/>
              <a:gd name="connsiteX219" fmla="*/ 978693 w 1897855"/>
              <a:gd name="connsiteY219" fmla="*/ 2676525 h 3526631"/>
              <a:gd name="connsiteX220" fmla="*/ 921543 w 1897855"/>
              <a:gd name="connsiteY220" fmla="*/ 2624137 h 3526631"/>
              <a:gd name="connsiteX221" fmla="*/ 883443 w 1897855"/>
              <a:gd name="connsiteY221" fmla="*/ 2576512 h 3526631"/>
              <a:gd name="connsiteX222" fmla="*/ 840581 w 1897855"/>
              <a:gd name="connsiteY222" fmla="*/ 2481262 h 3526631"/>
              <a:gd name="connsiteX223" fmla="*/ 783431 w 1897855"/>
              <a:gd name="connsiteY223" fmla="*/ 2381250 h 3526631"/>
              <a:gd name="connsiteX224" fmla="*/ 754856 w 1897855"/>
              <a:gd name="connsiteY224" fmla="*/ 2271712 h 3526631"/>
              <a:gd name="connsiteX225" fmla="*/ 731043 w 1897855"/>
              <a:gd name="connsiteY225" fmla="*/ 2247900 h 3526631"/>
              <a:gd name="connsiteX226" fmla="*/ 702468 w 1897855"/>
              <a:gd name="connsiteY226" fmla="*/ 2281237 h 3526631"/>
              <a:gd name="connsiteX227" fmla="*/ 664368 w 1897855"/>
              <a:gd name="connsiteY227" fmla="*/ 2338387 h 3526631"/>
              <a:gd name="connsiteX228" fmla="*/ 616743 w 1897855"/>
              <a:gd name="connsiteY228" fmla="*/ 2390775 h 3526631"/>
              <a:gd name="connsiteX229" fmla="*/ 569118 w 1897855"/>
              <a:gd name="connsiteY229" fmla="*/ 2443162 h 3526631"/>
              <a:gd name="connsiteX230" fmla="*/ 554831 w 1897855"/>
              <a:gd name="connsiteY230" fmla="*/ 2462212 h 3526631"/>
              <a:gd name="connsiteX231" fmla="*/ 516731 w 1897855"/>
              <a:gd name="connsiteY231" fmla="*/ 2495550 h 3526631"/>
              <a:gd name="connsiteX232" fmla="*/ 478631 w 1897855"/>
              <a:gd name="connsiteY232" fmla="*/ 2538412 h 3526631"/>
              <a:gd name="connsiteX233" fmla="*/ 478631 w 1897855"/>
              <a:gd name="connsiteY233" fmla="*/ 2586037 h 3526631"/>
              <a:gd name="connsiteX234" fmla="*/ 511968 w 1897855"/>
              <a:gd name="connsiteY234" fmla="*/ 2624137 h 3526631"/>
              <a:gd name="connsiteX235" fmla="*/ 535781 w 1897855"/>
              <a:gd name="connsiteY235" fmla="*/ 2667000 h 3526631"/>
              <a:gd name="connsiteX236" fmla="*/ 507206 w 1897855"/>
              <a:gd name="connsiteY236" fmla="*/ 2700337 h 3526631"/>
              <a:gd name="connsiteX237" fmla="*/ 473868 w 1897855"/>
              <a:gd name="connsiteY237" fmla="*/ 2719387 h 3526631"/>
              <a:gd name="connsiteX238" fmla="*/ 407193 w 1897855"/>
              <a:gd name="connsiteY238" fmla="*/ 2728912 h 3526631"/>
              <a:gd name="connsiteX239" fmla="*/ 435768 w 1897855"/>
              <a:gd name="connsiteY239" fmla="*/ 2776537 h 3526631"/>
              <a:gd name="connsiteX240" fmla="*/ 469106 w 1897855"/>
              <a:gd name="connsiteY240" fmla="*/ 2862262 h 3526631"/>
              <a:gd name="connsiteX241" fmla="*/ 473868 w 1897855"/>
              <a:gd name="connsiteY241" fmla="*/ 2990850 h 3526631"/>
              <a:gd name="connsiteX242" fmla="*/ 473868 w 1897855"/>
              <a:gd name="connsiteY242" fmla="*/ 3086100 h 3526631"/>
              <a:gd name="connsiteX243" fmla="*/ 488156 w 1897855"/>
              <a:gd name="connsiteY243" fmla="*/ 3162300 h 3526631"/>
              <a:gd name="connsiteX244" fmla="*/ 545306 w 1897855"/>
              <a:gd name="connsiteY244" fmla="*/ 3209925 h 3526631"/>
              <a:gd name="connsiteX245" fmla="*/ 564356 w 1897855"/>
              <a:gd name="connsiteY245" fmla="*/ 3276600 h 3526631"/>
              <a:gd name="connsiteX246" fmla="*/ 521493 w 1897855"/>
              <a:gd name="connsiteY246" fmla="*/ 3309937 h 3526631"/>
              <a:gd name="connsiteX247" fmla="*/ 502443 w 1897855"/>
              <a:gd name="connsiteY247" fmla="*/ 3319462 h 3526631"/>
              <a:gd name="connsiteX248" fmla="*/ 445293 w 1897855"/>
              <a:gd name="connsiteY248" fmla="*/ 3371850 h 3526631"/>
              <a:gd name="connsiteX249" fmla="*/ 407193 w 1897855"/>
              <a:gd name="connsiteY249" fmla="*/ 3443287 h 3526631"/>
              <a:gd name="connsiteX250" fmla="*/ 397668 w 1897855"/>
              <a:gd name="connsiteY250" fmla="*/ 3500437 h 3526631"/>
              <a:gd name="connsiteX251" fmla="*/ 369093 w 1897855"/>
              <a:gd name="connsiteY251" fmla="*/ 3519487 h 3526631"/>
              <a:gd name="connsiteX252" fmla="*/ 326231 w 1897855"/>
              <a:gd name="connsiteY252" fmla="*/ 3519487 h 3526631"/>
              <a:gd name="connsiteX253" fmla="*/ 311943 w 1897855"/>
              <a:gd name="connsiteY253" fmla="*/ 3476625 h 3526631"/>
              <a:gd name="connsiteX254" fmla="*/ 326231 w 1897855"/>
              <a:gd name="connsiteY254" fmla="*/ 3381375 h 3526631"/>
              <a:gd name="connsiteX255" fmla="*/ 369093 w 1897855"/>
              <a:gd name="connsiteY255" fmla="*/ 3271837 h 3526631"/>
              <a:gd name="connsiteX256" fmla="*/ 369093 w 1897855"/>
              <a:gd name="connsiteY256" fmla="*/ 3186112 h 3526631"/>
              <a:gd name="connsiteX257" fmla="*/ 359568 w 1897855"/>
              <a:gd name="connsiteY257" fmla="*/ 3095625 h 3526631"/>
              <a:gd name="connsiteX258" fmla="*/ 330993 w 1897855"/>
              <a:gd name="connsiteY258" fmla="*/ 3033712 h 3526631"/>
              <a:gd name="connsiteX259" fmla="*/ 283368 w 1897855"/>
              <a:gd name="connsiteY259" fmla="*/ 2938462 h 3526631"/>
              <a:gd name="connsiteX260" fmla="*/ 254793 w 1897855"/>
              <a:gd name="connsiteY260" fmla="*/ 2857500 h 3526631"/>
              <a:gd name="connsiteX261" fmla="*/ 221456 w 1897855"/>
              <a:gd name="connsiteY261" fmla="*/ 2771775 h 3526631"/>
              <a:gd name="connsiteX262" fmla="*/ 221456 w 1897855"/>
              <a:gd name="connsiteY262" fmla="*/ 2743200 h 3526631"/>
              <a:gd name="connsiteX263" fmla="*/ 178593 w 1897855"/>
              <a:gd name="connsiteY263" fmla="*/ 2714625 h 3526631"/>
              <a:gd name="connsiteX264" fmla="*/ 140493 w 1897855"/>
              <a:gd name="connsiteY264" fmla="*/ 2714625 h 3526631"/>
              <a:gd name="connsiteX265" fmla="*/ 126206 w 1897855"/>
              <a:gd name="connsiteY265" fmla="*/ 2652712 h 3526631"/>
              <a:gd name="connsiteX266" fmla="*/ 140493 w 1897855"/>
              <a:gd name="connsiteY266" fmla="*/ 2590800 h 3526631"/>
              <a:gd name="connsiteX267" fmla="*/ 150018 w 1897855"/>
              <a:gd name="connsiteY267" fmla="*/ 2581275 h 3526631"/>
              <a:gd name="connsiteX268" fmla="*/ 188118 w 1897855"/>
              <a:gd name="connsiteY268" fmla="*/ 2495550 h 3526631"/>
              <a:gd name="connsiteX269" fmla="*/ 235743 w 1897855"/>
              <a:gd name="connsiteY269" fmla="*/ 2371725 h 3526631"/>
              <a:gd name="connsiteX270" fmla="*/ 269081 w 1897855"/>
              <a:gd name="connsiteY270" fmla="*/ 2281237 h 3526631"/>
              <a:gd name="connsiteX271" fmla="*/ 335756 w 1897855"/>
              <a:gd name="connsiteY271" fmla="*/ 2176462 h 3526631"/>
              <a:gd name="connsiteX272" fmla="*/ 411956 w 1897855"/>
              <a:gd name="connsiteY272" fmla="*/ 2085975 h 3526631"/>
              <a:gd name="connsiteX273" fmla="*/ 459581 w 1897855"/>
              <a:gd name="connsiteY273" fmla="*/ 2028825 h 3526631"/>
              <a:gd name="connsiteX274" fmla="*/ 421481 w 1897855"/>
              <a:gd name="connsiteY274" fmla="*/ 1981200 h 3526631"/>
              <a:gd name="connsiteX275" fmla="*/ 407193 w 1897855"/>
              <a:gd name="connsiteY275" fmla="*/ 1914525 h 3526631"/>
              <a:gd name="connsiteX276" fmla="*/ 411956 w 1897855"/>
              <a:gd name="connsiteY276" fmla="*/ 1747837 h 3526631"/>
              <a:gd name="connsiteX277" fmla="*/ 421481 w 1897855"/>
              <a:gd name="connsiteY277" fmla="*/ 1671637 h 3526631"/>
              <a:gd name="connsiteX278" fmla="*/ 407193 w 1897855"/>
              <a:gd name="connsiteY278" fmla="*/ 1585912 h 3526631"/>
              <a:gd name="connsiteX279" fmla="*/ 402431 w 1897855"/>
              <a:gd name="connsiteY279" fmla="*/ 1500187 h 3526631"/>
              <a:gd name="connsiteX280" fmla="*/ 397668 w 1897855"/>
              <a:gd name="connsiteY280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50206 w 1897855"/>
              <a:gd name="connsiteY120" fmla="*/ 581025 h 3526631"/>
              <a:gd name="connsiteX121" fmla="*/ 1659731 w 1897855"/>
              <a:gd name="connsiteY121" fmla="*/ 514350 h 3526631"/>
              <a:gd name="connsiteX122" fmla="*/ 1674018 w 1897855"/>
              <a:gd name="connsiteY122" fmla="*/ 447675 h 3526631"/>
              <a:gd name="connsiteX123" fmla="*/ 1707356 w 1897855"/>
              <a:gd name="connsiteY123" fmla="*/ 419100 h 3526631"/>
              <a:gd name="connsiteX124" fmla="*/ 1716881 w 1897855"/>
              <a:gd name="connsiteY124" fmla="*/ 442912 h 3526631"/>
              <a:gd name="connsiteX125" fmla="*/ 1716881 w 1897855"/>
              <a:gd name="connsiteY125" fmla="*/ 471487 h 3526631"/>
              <a:gd name="connsiteX126" fmla="*/ 1716881 w 1897855"/>
              <a:gd name="connsiteY126" fmla="*/ 509587 h 3526631"/>
              <a:gd name="connsiteX127" fmla="*/ 1735931 w 1897855"/>
              <a:gd name="connsiteY127" fmla="*/ 481012 h 3526631"/>
              <a:gd name="connsiteX128" fmla="*/ 1754981 w 1897855"/>
              <a:gd name="connsiteY128" fmla="*/ 428625 h 3526631"/>
              <a:gd name="connsiteX129" fmla="*/ 1783556 w 1897855"/>
              <a:gd name="connsiteY129" fmla="*/ 414337 h 3526631"/>
              <a:gd name="connsiteX130" fmla="*/ 1783556 w 1897855"/>
              <a:gd name="connsiteY130" fmla="*/ 438150 h 3526631"/>
              <a:gd name="connsiteX131" fmla="*/ 1764506 w 1897855"/>
              <a:gd name="connsiteY131" fmla="*/ 490537 h 3526631"/>
              <a:gd name="connsiteX132" fmla="*/ 1754981 w 1897855"/>
              <a:gd name="connsiteY132" fmla="*/ 509587 h 3526631"/>
              <a:gd name="connsiteX133" fmla="*/ 1769268 w 1897855"/>
              <a:gd name="connsiteY133" fmla="*/ 509587 h 3526631"/>
              <a:gd name="connsiteX134" fmla="*/ 1797843 w 1897855"/>
              <a:gd name="connsiteY134" fmla="*/ 490537 h 3526631"/>
              <a:gd name="connsiteX135" fmla="*/ 1831181 w 1897855"/>
              <a:gd name="connsiteY135" fmla="*/ 457200 h 3526631"/>
              <a:gd name="connsiteX136" fmla="*/ 1835943 w 1897855"/>
              <a:gd name="connsiteY136" fmla="*/ 481012 h 3526631"/>
              <a:gd name="connsiteX137" fmla="*/ 1821656 w 1897855"/>
              <a:gd name="connsiteY137" fmla="*/ 514350 h 3526631"/>
              <a:gd name="connsiteX138" fmla="*/ 1797843 w 1897855"/>
              <a:gd name="connsiteY138" fmla="*/ 528637 h 3526631"/>
              <a:gd name="connsiteX139" fmla="*/ 1802606 w 1897855"/>
              <a:gd name="connsiteY139" fmla="*/ 533400 h 3526631"/>
              <a:gd name="connsiteX140" fmla="*/ 1850231 w 1897855"/>
              <a:gd name="connsiteY140" fmla="*/ 504825 h 3526631"/>
              <a:gd name="connsiteX141" fmla="*/ 1854993 w 1897855"/>
              <a:gd name="connsiteY141" fmla="*/ 523875 h 3526631"/>
              <a:gd name="connsiteX142" fmla="*/ 1845468 w 1897855"/>
              <a:gd name="connsiteY142" fmla="*/ 547687 h 3526631"/>
              <a:gd name="connsiteX143" fmla="*/ 1816893 w 1897855"/>
              <a:gd name="connsiteY143" fmla="*/ 566737 h 3526631"/>
              <a:gd name="connsiteX144" fmla="*/ 1807368 w 1897855"/>
              <a:gd name="connsiteY144" fmla="*/ 585787 h 3526631"/>
              <a:gd name="connsiteX145" fmla="*/ 1807368 w 1897855"/>
              <a:gd name="connsiteY145" fmla="*/ 600075 h 3526631"/>
              <a:gd name="connsiteX146" fmla="*/ 1850231 w 1897855"/>
              <a:gd name="connsiteY146" fmla="*/ 590550 h 3526631"/>
              <a:gd name="connsiteX147" fmla="*/ 1893093 w 1897855"/>
              <a:gd name="connsiteY147" fmla="*/ 585787 h 3526631"/>
              <a:gd name="connsiteX148" fmla="*/ 1878806 w 1897855"/>
              <a:gd name="connsiteY148" fmla="*/ 614362 h 3526631"/>
              <a:gd name="connsiteX149" fmla="*/ 1835943 w 1897855"/>
              <a:gd name="connsiteY149" fmla="*/ 623887 h 3526631"/>
              <a:gd name="connsiteX150" fmla="*/ 1793081 w 1897855"/>
              <a:gd name="connsiteY150" fmla="*/ 628650 h 3526631"/>
              <a:gd name="connsiteX151" fmla="*/ 1764506 w 1897855"/>
              <a:gd name="connsiteY151" fmla="*/ 633412 h 3526631"/>
              <a:gd name="connsiteX152" fmla="*/ 1697831 w 1897855"/>
              <a:gd name="connsiteY152" fmla="*/ 681037 h 3526631"/>
              <a:gd name="connsiteX153" fmla="*/ 1669256 w 1897855"/>
              <a:gd name="connsiteY153" fmla="*/ 714375 h 3526631"/>
              <a:gd name="connsiteX154" fmla="*/ 1616868 w 1897855"/>
              <a:gd name="connsiteY154" fmla="*/ 804862 h 3526631"/>
              <a:gd name="connsiteX155" fmla="*/ 1469231 w 1897855"/>
              <a:gd name="connsiteY155" fmla="*/ 966787 h 3526631"/>
              <a:gd name="connsiteX156" fmla="*/ 1435893 w 1897855"/>
              <a:gd name="connsiteY156" fmla="*/ 1028700 h 3526631"/>
              <a:gd name="connsiteX157" fmla="*/ 1359693 w 1897855"/>
              <a:gd name="connsiteY157" fmla="*/ 1057275 h 3526631"/>
              <a:gd name="connsiteX158" fmla="*/ 1288256 w 1897855"/>
              <a:gd name="connsiteY158" fmla="*/ 1066800 h 3526631"/>
              <a:gd name="connsiteX159" fmla="*/ 1212056 w 1897855"/>
              <a:gd name="connsiteY159" fmla="*/ 1090612 h 3526631"/>
              <a:gd name="connsiteX160" fmla="*/ 1107281 w 1897855"/>
              <a:gd name="connsiteY160" fmla="*/ 1104900 h 3526631"/>
              <a:gd name="connsiteX161" fmla="*/ 973931 w 1897855"/>
              <a:gd name="connsiteY161" fmla="*/ 1119187 h 3526631"/>
              <a:gd name="connsiteX162" fmla="*/ 954881 w 1897855"/>
              <a:gd name="connsiteY162" fmla="*/ 1200150 h 3526631"/>
              <a:gd name="connsiteX163" fmla="*/ 926306 w 1897855"/>
              <a:gd name="connsiteY163" fmla="*/ 1233487 h 3526631"/>
              <a:gd name="connsiteX164" fmla="*/ 897731 w 1897855"/>
              <a:gd name="connsiteY164" fmla="*/ 1271587 h 3526631"/>
              <a:gd name="connsiteX165" fmla="*/ 869156 w 1897855"/>
              <a:gd name="connsiteY165" fmla="*/ 1390650 h 3526631"/>
              <a:gd name="connsiteX166" fmla="*/ 835818 w 1897855"/>
              <a:gd name="connsiteY166" fmla="*/ 1485900 h 3526631"/>
              <a:gd name="connsiteX167" fmla="*/ 802481 w 1897855"/>
              <a:gd name="connsiteY167" fmla="*/ 1590675 h 3526631"/>
              <a:gd name="connsiteX168" fmla="*/ 802481 w 1897855"/>
              <a:gd name="connsiteY168" fmla="*/ 1638300 h 3526631"/>
              <a:gd name="connsiteX169" fmla="*/ 854868 w 1897855"/>
              <a:gd name="connsiteY169" fmla="*/ 1714500 h 3526631"/>
              <a:gd name="connsiteX170" fmla="*/ 940593 w 1897855"/>
              <a:gd name="connsiteY170" fmla="*/ 1833562 h 3526631"/>
              <a:gd name="connsiteX171" fmla="*/ 988218 w 1897855"/>
              <a:gd name="connsiteY171" fmla="*/ 1914525 h 3526631"/>
              <a:gd name="connsiteX172" fmla="*/ 1016793 w 1897855"/>
              <a:gd name="connsiteY172" fmla="*/ 2033587 h 3526631"/>
              <a:gd name="connsiteX173" fmla="*/ 1040606 w 1897855"/>
              <a:gd name="connsiteY173" fmla="*/ 2185987 h 3526631"/>
              <a:gd name="connsiteX174" fmla="*/ 1083468 w 1897855"/>
              <a:gd name="connsiteY174" fmla="*/ 2352675 h 3526631"/>
              <a:gd name="connsiteX175" fmla="*/ 1107281 w 1897855"/>
              <a:gd name="connsiteY175" fmla="*/ 2428875 h 3526631"/>
              <a:gd name="connsiteX176" fmla="*/ 1183481 w 1897855"/>
              <a:gd name="connsiteY176" fmla="*/ 2438400 h 3526631"/>
              <a:gd name="connsiteX177" fmla="*/ 1226343 w 1897855"/>
              <a:gd name="connsiteY177" fmla="*/ 2438400 h 3526631"/>
              <a:gd name="connsiteX178" fmla="*/ 1226343 w 1897855"/>
              <a:gd name="connsiteY178" fmla="*/ 2457450 h 3526631"/>
              <a:gd name="connsiteX179" fmla="*/ 1250156 w 1897855"/>
              <a:gd name="connsiteY179" fmla="*/ 2471737 h 3526631"/>
              <a:gd name="connsiteX180" fmla="*/ 1354931 w 1897855"/>
              <a:gd name="connsiteY180" fmla="*/ 2505075 h 3526631"/>
              <a:gd name="connsiteX181" fmla="*/ 1440656 w 1897855"/>
              <a:gd name="connsiteY181" fmla="*/ 2533650 h 3526631"/>
              <a:gd name="connsiteX182" fmla="*/ 1497806 w 1897855"/>
              <a:gd name="connsiteY182" fmla="*/ 2571750 h 3526631"/>
              <a:gd name="connsiteX183" fmla="*/ 1564481 w 1897855"/>
              <a:gd name="connsiteY183" fmla="*/ 2595562 h 3526631"/>
              <a:gd name="connsiteX184" fmla="*/ 1640681 w 1897855"/>
              <a:gd name="connsiteY184" fmla="*/ 2605087 h 3526631"/>
              <a:gd name="connsiteX185" fmla="*/ 1697831 w 1897855"/>
              <a:gd name="connsiteY185" fmla="*/ 2605087 h 3526631"/>
              <a:gd name="connsiteX186" fmla="*/ 1731168 w 1897855"/>
              <a:gd name="connsiteY186" fmla="*/ 2628900 h 3526631"/>
              <a:gd name="connsiteX187" fmla="*/ 1740693 w 1897855"/>
              <a:gd name="connsiteY187" fmla="*/ 2667000 h 3526631"/>
              <a:gd name="connsiteX188" fmla="*/ 1740693 w 1897855"/>
              <a:gd name="connsiteY188" fmla="*/ 2690812 h 3526631"/>
              <a:gd name="connsiteX189" fmla="*/ 1740693 w 1897855"/>
              <a:gd name="connsiteY189" fmla="*/ 2733675 h 3526631"/>
              <a:gd name="connsiteX190" fmla="*/ 1764506 w 1897855"/>
              <a:gd name="connsiteY190" fmla="*/ 2771775 h 3526631"/>
              <a:gd name="connsiteX191" fmla="*/ 1783556 w 1897855"/>
              <a:gd name="connsiteY191" fmla="*/ 2809875 h 3526631"/>
              <a:gd name="connsiteX192" fmla="*/ 1812131 w 1897855"/>
              <a:gd name="connsiteY192" fmla="*/ 2852737 h 3526631"/>
              <a:gd name="connsiteX193" fmla="*/ 1826418 w 1897855"/>
              <a:gd name="connsiteY193" fmla="*/ 2890837 h 3526631"/>
              <a:gd name="connsiteX194" fmla="*/ 1807368 w 1897855"/>
              <a:gd name="connsiteY194" fmla="*/ 2919412 h 3526631"/>
              <a:gd name="connsiteX195" fmla="*/ 1797843 w 1897855"/>
              <a:gd name="connsiteY195" fmla="*/ 2938462 h 3526631"/>
              <a:gd name="connsiteX196" fmla="*/ 1774031 w 1897855"/>
              <a:gd name="connsiteY196" fmla="*/ 2943225 h 3526631"/>
              <a:gd name="connsiteX197" fmla="*/ 1769268 w 1897855"/>
              <a:gd name="connsiteY197" fmla="*/ 2967037 h 3526631"/>
              <a:gd name="connsiteX198" fmla="*/ 1759743 w 1897855"/>
              <a:gd name="connsiteY198" fmla="*/ 2971800 h 3526631"/>
              <a:gd name="connsiteX199" fmla="*/ 1721643 w 1897855"/>
              <a:gd name="connsiteY199" fmla="*/ 2995612 h 3526631"/>
              <a:gd name="connsiteX200" fmla="*/ 1712118 w 1897855"/>
              <a:gd name="connsiteY200" fmla="*/ 2995612 h 3526631"/>
              <a:gd name="connsiteX201" fmla="*/ 1688306 w 1897855"/>
              <a:gd name="connsiteY201" fmla="*/ 2981325 h 3526631"/>
              <a:gd name="connsiteX202" fmla="*/ 1693068 w 1897855"/>
              <a:gd name="connsiteY202" fmla="*/ 2943225 h 3526631"/>
              <a:gd name="connsiteX203" fmla="*/ 1678781 w 1897855"/>
              <a:gd name="connsiteY203" fmla="*/ 2900362 h 3526631"/>
              <a:gd name="connsiteX204" fmla="*/ 1659731 w 1897855"/>
              <a:gd name="connsiteY204" fmla="*/ 2838450 h 3526631"/>
              <a:gd name="connsiteX205" fmla="*/ 1626393 w 1897855"/>
              <a:gd name="connsiteY205" fmla="*/ 2781300 h 3526631"/>
              <a:gd name="connsiteX206" fmla="*/ 1588293 w 1897855"/>
              <a:gd name="connsiteY206" fmla="*/ 2743200 h 3526631"/>
              <a:gd name="connsiteX207" fmla="*/ 1526381 w 1897855"/>
              <a:gd name="connsiteY207" fmla="*/ 2719387 h 3526631"/>
              <a:gd name="connsiteX208" fmla="*/ 1459706 w 1897855"/>
              <a:gd name="connsiteY208" fmla="*/ 2686050 h 3526631"/>
              <a:gd name="connsiteX209" fmla="*/ 1383506 w 1897855"/>
              <a:gd name="connsiteY209" fmla="*/ 2686050 h 3526631"/>
              <a:gd name="connsiteX210" fmla="*/ 1269206 w 1897855"/>
              <a:gd name="connsiteY210" fmla="*/ 2662237 h 3526631"/>
              <a:gd name="connsiteX211" fmla="*/ 1178718 w 1897855"/>
              <a:gd name="connsiteY211" fmla="*/ 2657475 h 3526631"/>
              <a:gd name="connsiteX212" fmla="*/ 1112043 w 1897855"/>
              <a:gd name="connsiteY212" fmla="*/ 2652712 h 3526631"/>
              <a:gd name="connsiteX213" fmla="*/ 1069181 w 1897855"/>
              <a:gd name="connsiteY213" fmla="*/ 2671762 h 3526631"/>
              <a:gd name="connsiteX214" fmla="*/ 1045368 w 1897855"/>
              <a:gd name="connsiteY214" fmla="*/ 2709862 h 3526631"/>
              <a:gd name="connsiteX215" fmla="*/ 1031081 w 1897855"/>
              <a:gd name="connsiteY215" fmla="*/ 2728912 h 3526631"/>
              <a:gd name="connsiteX216" fmla="*/ 997743 w 1897855"/>
              <a:gd name="connsiteY216" fmla="*/ 2738437 h 3526631"/>
              <a:gd name="connsiteX217" fmla="*/ 978693 w 1897855"/>
              <a:gd name="connsiteY217" fmla="*/ 2714625 h 3526631"/>
              <a:gd name="connsiteX218" fmla="*/ 978693 w 1897855"/>
              <a:gd name="connsiteY218" fmla="*/ 2676525 h 3526631"/>
              <a:gd name="connsiteX219" fmla="*/ 921543 w 1897855"/>
              <a:gd name="connsiteY219" fmla="*/ 2624137 h 3526631"/>
              <a:gd name="connsiteX220" fmla="*/ 883443 w 1897855"/>
              <a:gd name="connsiteY220" fmla="*/ 2576512 h 3526631"/>
              <a:gd name="connsiteX221" fmla="*/ 840581 w 1897855"/>
              <a:gd name="connsiteY221" fmla="*/ 2481262 h 3526631"/>
              <a:gd name="connsiteX222" fmla="*/ 783431 w 1897855"/>
              <a:gd name="connsiteY222" fmla="*/ 2381250 h 3526631"/>
              <a:gd name="connsiteX223" fmla="*/ 754856 w 1897855"/>
              <a:gd name="connsiteY223" fmla="*/ 2271712 h 3526631"/>
              <a:gd name="connsiteX224" fmla="*/ 731043 w 1897855"/>
              <a:gd name="connsiteY224" fmla="*/ 2247900 h 3526631"/>
              <a:gd name="connsiteX225" fmla="*/ 702468 w 1897855"/>
              <a:gd name="connsiteY225" fmla="*/ 2281237 h 3526631"/>
              <a:gd name="connsiteX226" fmla="*/ 664368 w 1897855"/>
              <a:gd name="connsiteY226" fmla="*/ 2338387 h 3526631"/>
              <a:gd name="connsiteX227" fmla="*/ 616743 w 1897855"/>
              <a:gd name="connsiteY227" fmla="*/ 2390775 h 3526631"/>
              <a:gd name="connsiteX228" fmla="*/ 569118 w 1897855"/>
              <a:gd name="connsiteY228" fmla="*/ 2443162 h 3526631"/>
              <a:gd name="connsiteX229" fmla="*/ 554831 w 1897855"/>
              <a:gd name="connsiteY229" fmla="*/ 2462212 h 3526631"/>
              <a:gd name="connsiteX230" fmla="*/ 516731 w 1897855"/>
              <a:gd name="connsiteY230" fmla="*/ 2495550 h 3526631"/>
              <a:gd name="connsiteX231" fmla="*/ 478631 w 1897855"/>
              <a:gd name="connsiteY231" fmla="*/ 2538412 h 3526631"/>
              <a:gd name="connsiteX232" fmla="*/ 478631 w 1897855"/>
              <a:gd name="connsiteY232" fmla="*/ 2586037 h 3526631"/>
              <a:gd name="connsiteX233" fmla="*/ 511968 w 1897855"/>
              <a:gd name="connsiteY233" fmla="*/ 2624137 h 3526631"/>
              <a:gd name="connsiteX234" fmla="*/ 535781 w 1897855"/>
              <a:gd name="connsiteY234" fmla="*/ 2667000 h 3526631"/>
              <a:gd name="connsiteX235" fmla="*/ 507206 w 1897855"/>
              <a:gd name="connsiteY235" fmla="*/ 2700337 h 3526631"/>
              <a:gd name="connsiteX236" fmla="*/ 473868 w 1897855"/>
              <a:gd name="connsiteY236" fmla="*/ 2719387 h 3526631"/>
              <a:gd name="connsiteX237" fmla="*/ 407193 w 1897855"/>
              <a:gd name="connsiteY237" fmla="*/ 2728912 h 3526631"/>
              <a:gd name="connsiteX238" fmla="*/ 435768 w 1897855"/>
              <a:gd name="connsiteY238" fmla="*/ 2776537 h 3526631"/>
              <a:gd name="connsiteX239" fmla="*/ 469106 w 1897855"/>
              <a:gd name="connsiteY239" fmla="*/ 2862262 h 3526631"/>
              <a:gd name="connsiteX240" fmla="*/ 473868 w 1897855"/>
              <a:gd name="connsiteY240" fmla="*/ 2990850 h 3526631"/>
              <a:gd name="connsiteX241" fmla="*/ 473868 w 1897855"/>
              <a:gd name="connsiteY241" fmla="*/ 3086100 h 3526631"/>
              <a:gd name="connsiteX242" fmla="*/ 488156 w 1897855"/>
              <a:gd name="connsiteY242" fmla="*/ 3162300 h 3526631"/>
              <a:gd name="connsiteX243" fmla="*/ 545306 w 1897855"/>
              <a:gd name="connsiteY243" fmla="*/ 3209925 h 3526631"/>
              <a:gd name="connsiteX244" fmla="*/ 564356 w 1897855"/>
              <a:gd name="connsiteY244" fmla="*/ 3276600 h 3526631"/>
              <a:gd name="connsiteX245" fmla="*/ 521493 w 1897855"/>
              <a:gd name="connsiteY245" fmla="*/ 3309937 h 3526631"/>
              <a:gd name="connsiteX246" fmla="*/ 502443 w 1897855"/>
              <a:gd name="connsiteY246" fmla="*/ 3319462 h 3526631"/>
              <a:gd name="connsiteX247" fmla="*/ 445293 w 1897855"/>
              <a:gd name="connsiteY247" fmla="*/ 3371850 h 3526631"/>
              <a:gd name="connsiteX248" fmla="*/ 407193 w 1897855"/>
              <a:gd name="connsiteY248" fmla="*/ 3443287 h 3526631"/>
              <a:gd name="connsiteX249" fmla="*/ 397668 w 1897855"/>
              <a:gd name="connsiteY249" fmla="*/ 3500437 h 3526631"/>
              <a:gd name="connsiteX250" fmla="*/ 369093 w 1897855"/>
              <a:gd name="connsiteY250" fmla="*/ 3519487 h 3526631"/>
              <a:gd name="connsiteX251" fmla="*/ 326231 w 1897855"/>
              <a:gd name="connsiteY251" fmla="*/ 3519487 h 3526631"/>
              <a:gd name="connsiteX252" fmla="*/ 311943 w 1897855"/>
              <a:gd name="connsiteY252" fmla="*/ 3476625 h 3526631"/>
              <a:gd name="connsiteX253" fmla="*/ 326231 w 1897855"/>
              <a:gd name="connsiteY253" fmla="*/ 3381375 h 3526631"/>
              <a:gd name="connsiteX254" fmla="*/ 369093 w 1897855"/>
              <a:gd name="connsiteY254" fmla="*/ 3271837 h 3526631"/>
              <a:gd name="connsiteX255" fmla="*/ 369093 w 1897855"/>
              <a:gd name="connsiteY255" fmla="*/ 3186112 h 3526631"/>
              <a:gd name="connsiteX256" fmla="*/ 359568 w 1897855"/>
              <a:gd name="connsiteY256" fmla="*/ 3095625 h 3526631"/>
              <a:gd name="connsiteX257" fmla="*/ 330993 w 1897855"/>
              <a:gd name="connsiteY257" fmla="*/ 3033712 h 3526631"/>
              <a:gd name="connsiteX258" fmla="*/ 283368 w 1897855"/>
              <a:gd name="connsiteY258" fmla="*/ 2938462 h 3526631"/>
              <a:gd name="connsiteX259" fmla="*/ 254793 w 1897855"/>
              <a:gd name="connsiteY259" fmla="*/ 2857500 h 3526631"/>
              <a:gd name="connsiteX260" fmla="*/ 221456 w 1897855"/>
              <a:gd name="connsiteY260" fmla="*/ 2771775 h 3526631"/>
              <a:gd name="connsiteX261" fmla="*/ 221456 w 1897855"/>
              <a:gd name="connsiteY261" fmla="*/ 2743200 h 3526631"/>
              <a:gd name="connsiteX262" fmla="*/ 178593 w 1897855"/>
              <a:gd name="connsiteY262" fmla="*/ 2714625 h 3526631"/>
              <a:gd name="connsiteX263" fmla="*/ 140493 w 1897855"/>
              <a:gd name="connsiteY263" fmla="*/ 2714625 h 3526631"/>
              <a:gd name="connsiteX264" fmla="*/ 126206 w 1897855"/>
              <a:gd name="connsiteY264" fmla="*/ 2652712 h 3526631"/>
              <a:gd name="connsiteX265" fmla="*/ 140493 w 1897855"/>
              <a:gd name="connsiteY265" fmla="*/ 2590800 h 3526631"/>
              <a:gd name="connsiteX266" fmla="*/ 150018 w 1897855"/>
              <a:gd name="connsiteY266" fmla="*/ 2581275 h 3526631"/>
              <a:gd name="connsiteX267" fmla="*/ 188118 w 1897855"/>
              <a:gd name="connsiteY267" fmla="*/ 2495550 h 3526631"/>
              <a:gd name="connsiteX268" fmla="*/ 235743 w 1897855"/>
              <a:gd name="connsiteY268" fmla="*/ 2371725 h 3526631"/>
              <a:gd name="connsiteX269" fmla="*/ 269081 w 1897855"/>
              <a:gd name="connsiteY269" fmla="*/ 2281237 h 3526631"/>
              <a:gd name="connsiteX270" fmla="*/ 335756 w 1897855"/>
              <a:gd name="connsiteY270" fmla="*/ 2176462 h 3526631"/>
              <a:gd name="connsiteX271" fmla="*/ 411956 w 1897855"/>
              <a:gd name="connsiteY271" fmla="*/ 2085975 h 3526631"/>
              <a:gd name="connsiteX272" fmla="*/ 459581 w 1897855"/>
              <a:gd name="connsiteY272" fmla="*/ 2028825 h 3526631"/>
              <a:gd name="connsiteX273" fmla="*/ 421481 w 1897855"/>
              <a:gd name="connsiteY273" fmla="*/ 1981200 h 3526631"/>
              <a:gd name="connsiteX274" fmla="*/ 407193 w 1897855"/>
              <a:gd name="connsiteY274" fmla="*/ 1914525 h 3526631"/>
              <a:gd name="connsiteX275" fmla="*/ 411956 w 1897855"/>
              <a:gd name="connsiteY275" fmla="*/ 1747837 h 3526631"/>
              <a:gd name="connsiteX276" fmla="*/ 421481 w 1897855"/>
              <a:gd name="connsiteY276" fmla="*/ 1671637 h 3526631"/>
              <a:gd name="connsiteX277" fmla="*/ 407193 w 1897855"/>
              <a:gd name="connsiteY277" fmla="*/ 1585912 h 3526631"/>
              <a:gd name="connsiteX278" fmla="*/ 402431 w 1897855"/>
              <a:gd name="connsiteY278" fmla="*/ 1500187 h 3526631"/>
              <a:gd name="connsiteX279" fmla="*/ 397668 w 1897855"/>
              <a:gd name="connsiteY279" fmla="*/ 1447800 h 3526631"/>
              <a:gd name="connsiteX0" fmla="*/ 397668 w 1900237"/>
              <a:gd name="connsiteY0" fmla="*/ 1447800 h 3526631"/>
              <a:gd name="connsiteX1" fmla="*/ 369093 w 1900237"/>
              <a:gd name="connsiteY1" fmla="*/ 1357312 h 3526631"/>
              <a:gd name="connsiteX2" fmla="*/ 354806 w 1900237"/>
              <a:gd name="connsiteY2" fmla="*/ 1314450 h 3526631"/>
              <a:gd name="connsiteX3" fmla="*/ 354806 w 1900237"/>
              <a:gd name="connsiteY3" fmla="*/ 1238250 h 3526631"/>
              <a:gd name="connsiteX4" fmla="*/ 397668 w 1900237"/>
              <a:gd name="connsiteY4" fmla="*/ 1157287 h 3526631"/>
              <a:gd name="connsiteX5" fmla="*/ 416718 w 1900237"/>
              <a:gd name="connsiteY5" fmla="*/ 1085850 h 3526631"/>
              <a:gd name="connsiteX6" fmla="*/ 421481 w 1900237"/>
              <a:gd name="connsiteY6" fmla="*/ 1042987 h 3526631"/>
              <a:gd name="connsiteX7" fmla="*/ 383381 w 1900237"/>
              <a:gd name="connsiteY7" fmla="*/ 1004887 h 3526631"/>
              <a:gd name="connsiteX8" fmla="*/ 288131 w 1900237"/>
              <a:gd name="connsiteY8" fmla="*/ 900112 h 3526631"/>
              <a:gd name="connsiteX9" fmla="*/ 164306 w 1900237"/>
              <a:gd name="connsiteY9" fmla="*/ 747712 h 3526631"/>
              <a:gd name="connsiteX10" fmla="*/ 130968 w 1900237"/>
              <a:gd name="connsiteY10" fmla="*/ 690562 h 3526631"/>
              <a:gd name="connsiteX11" fmla="*/ 116681 w 1900237"/>
              <a:gd name="connsiteY11" fmla="*/ 638175 h 3526631"/>
              <a:gd name="connsiteX12" fmla="*/ 64293 w 1900237"/>
              <a:gd name="connsiteY12" fmla="*/ 414337 h 3526631"/>
              <a:gd name="connsiteX13" fmla="*/ 30956 w 1900237"/>
              <a:gd name="connsiteY13" fmla="*/ 300037 h 3526631"/>
              <a:gd name="connsiteX14" fmla="*/ 21431 w 1900237"/>
              <a:gd name="connsiteY14" fmla="*/ 214312 h 3526631"/>
              <a:gd name="connsiteX15" fmla="*/ 21431 w 1900237"/>
              <a:gd name="connsiteY15" fmla="*/ 142875 h 3526631"/>
              <a:gd name="connsiteX16" fmla="*/ 2381 w 1900237"/>
              <a:gd name="connsiteY16" fmla="*/ 95250 h 3526631"/>
              <a:gd name="connsiteX17" fmla="*/ 7143 w 1900237"/>
              <a:gd name="connsiteY17" fmla="*/ 76200 h 3526631"/>
              <a:gd name="connsiteX18" fmla="*/ 30956 w 1900237"/>
              <a:gd name="connsiteY18" fmla="*/ 119062 h 3526631"/>
              <a:gd name="connsiteX19" fmla="*/ 54768 w 1900237"/>
              <a:gd name="connsiteY19" fmla="*/ 128587 h 3526631"/>
              <a:gd name="connsiteX20" fmla="*/ 92868 w 1900237"/>
              <a:gd name="connsiteY20" fmla="*/ 100012 h 3526631"/>
              <a:gd name="connsiteX21" fmla="*/ 111918 w 1900237"/>
              <a:gd name="connsiteY21" fmla="*/ 23812 h 3526631"/>
              <a:gd name="connsiteX22" fmla="*/ 150018 w 1900237"/>
              <a:gd name="connsiteY22" fmla="*/ 0 h 3526631"/>
              <a:gd name="connsiteX23" fmla="*/ 150018 w 1900237"/>
              <a:gd name="connsiteY23" fmla="*/ 23812 h 3526631"/>
              <a:gd name="connsiteX24" fmla="*/ 173831 w 1900237"/>
              <a:gd name="connsiteY24" fmla="*/ 9525 h 3526631"/>
              <a:gd name="connsiteX25" fmla="*/ 202406 w 1900237"/>
              <a:gd name="connsiteY25" fmla="*/ 38100 h 3526631"/>
              <a:gd name="connsiteX26" fmla="*/ 192881 w 1900237"/>
              <a:gd name="connsiteY26" fmla="*/ 76200 h 3526631"/>
              <a:gd name="connsiteX27" fmla="*/ 192881 w 1900237"/>
              <a:gd name="connsiteY27" fmla="*/ 100012 h 3526631"/>
              <a:gd name="connsiteX28" fmla="*/ 211931 w 1900237"/>
              <a:gd name="connsiteY28" fmla="*/ 138112 h 3526631"/>
              <a:gd name="connsiteX29" fmla="*/ 188118 w 1900237"/>
              <a:gd name="connsiteY29" fmla="*/ 171450 h 3526631"/>
              <a:gd name="connsiteX30" fmla="*/ 173831 w 1900237"/>
              <a:gd name="connsiteY30" fmla="*/ 219075 h 3526631"/>
              <a:gd name="connsiteX31" fmla="*/ 140493 w 1900237"/>
              <a:gd name="connsiteY31" fmla="*/ 242887 h 3526631"/>
              <a:gd name="connsiteX32" fmla="*/ 140493 w 1900237"/>
              <a:gd name="connsiteY32" fmla="*/ 257175 h 3526631"/>
              <a:gd name="connsiteX33" fmla="*/ 154781 w 1900237"/>
              <a:gd name="connsiteY33" fmla="*/ 319087 h 3526631"/>
              <a:gd name="connsiteX34" fmla="*/ 173831 w 1900237"/>
              <a:gd name="connsiteY34" fmla="*/ 414337 h 3526631"/>
              <a:gd name="connsiteX35" fmla="*/ 235743 w 1900237"/>
              <a:gd name="connsiteY35" fmla="*/ 585787 h 3526631"/>
              <a:gd name="connsiteX36" fmla="*/ 321468 w 1900237"/>
              <a:gd name="connsiteY36" fmla="*/ 728662 h 3526631"/>
              <a:gd name="connsiteX37" fmla="*/ 426243 w 1900237"/>
              <a:gd name="connsiteY37" fmla="*/ 823912 h 3526631"/>
              <a:gd name="connsiteX38" fmla="*/ 492918 w 1900237"/>
              <a:gd name="connsiteY38" fmla="*/ 852487 h 3526631"/>
              <a:gd name="connsiteX39" fmla="*/ 516731 w 1900237"/>
              <a:gd name="connsiteY39" fmla="*/ 876300 h 3526631"/>
              <a:gd name="connsiteX40" fmla="*/ 531018 w 1900237"/>
              <a:gd name="connsiteY40" fmla="*/ 842962 h 3526631"/>
              <a:gd name="connsiteX41" fmla="*/ 559593 w 1900237"/>
              <a:gd name="connsiteY41" fmla="*/ 828675 h 3526631"/>
              <a:gd name="connsiteX42" fmla="*/ 583406 w 1900237"/>
              <a:gd name="connsiteY42" fmla="*/ 752475 h 3526631"/>
              <a:gd name="connsiteX43" fmla="*/ 616743 w 1900237"/>
              <a:gd name="connsiteY43" fmla="*/ 700087 h 3526631"/>
              <a:gd name="connsiteX44" fmla="*/ 611981 w 1900237"/>
              <a:gd name="connsiteY44" fmla="*/ 666750 h 3526631"/>
              <a:gd name="connsiteX45" fmla="*/ 650081 w 1900237"/>
              <a:gd name="connsiteY45" fmla="*/ 652462 h 3526631"/>
              <a:gd name="connsiteX46" fmla="*/ 673893 w 1900237"/>
              <a:gd name="connsiteY46" fmla="*/ 633412 h 3526631"/>
              <a:gd name="connsiteX47" fmla="*/ 683418 w 1900237"/>
              <a:gd name="connsiteY47" fmla="*/ 581025 h 3526631"/>
              <a:gd name="connsiteX48" fmla="*/ 683418 w 1900237"/>
              <a:gd name="connsiteY48" fmla="*/ 557212 h 3526631"/>
              <a:gd name="connsiteX49" fmla="*/ 716756 w 1900237"/>
              <a:gd name="connsiteY49" fmla="*/ 538162 h 3526631"/>
              <a:gd name="connsiteX50" fmla="*/ 745331 w 1900237"/>
              <a:gd name="connsiteY50" fmla="*/ 542925 h 3526631"/>
              <a:gd name="connsiteX51" fmla="*/ 773906 w 1900237"/>
              <a:gd name="connsiteY51" fmla="*/ 533400 h 3526631"/>
              <a:gd name="connsiteX52" fmla="*/ 812006 w 1900237"/>
              <a:gd name="connsiteY52" fmla="*/ 519112 h 3526631"/>
              <a:gd name="connsiteX53" fmla="*/ 840581 w 1900237"/>
              <a:gd name="connsiteY53" fmla="*/ 495300 h 3526631"/>
              <a:gd name="connsiteX54" fmla="*/ 883443 w 1900237"/>
              <a:gd name="connsiteY54" fmla="*/ 485775 h 3526631"/>
              <a:gd name="connsiteX55" fmla="*/ 926306 w 1900237"/>
              <a:gd name="connsiteY55" fmla="*/ 504825 h 3526631"/>
              <a:gd name="connsiteX56" fmla="*/ 988218 w 1900237"/>
              <a:gd name="connsiteY56" fmla="*/ 500062 h 3526631"/>
              <a:gd name="connsiteX57" fmla="*/ 1035843 w 1900237"/>
              <a:gd name="connsiteY57" fmla="*/ 476250 h 3526631"/>
              <a:gd name="connsiteX58" fmla="*/ 1092993 w 1900237"/>
              <a:gd name="connsiteY58" fmla="*/ 461962 h 3526631"/>
              <a:gd name="connsiteX59" fmla="*/ 1126331 w 1900237"/>
              <a:gd name="connsiteY59" fmla="*/ 476250 h 3526631"/>
              <a:gd name="connsiteX60" fmla="*/ 1078706 w 1900237"/>
              <a:gd name="connsiteY60" fmla="*/ 476250 h 3526631"/>
              <a:gd name="connsiteX61" fmla="*/ 1031081 w 1900237"/>
              <a:gd name="connsiteY61" fmla="*/ 504825 h 3526631"/>
              <a:gd name="connsiteX62" fmla="*/ 983456 w 1900237"/>
              <a:gd name="connsiteY62" fmla="*/ 523875 h 3526631"/>
              <a:gd name="connsiteX63" fmla="*/ 1026318 w 1900237"/>
              <a:gd name="connsiteY63" fmla="*/ 528637 h 3526631"/>
              <a:gd name="connsiteX64" fmla="*/ 1069181 w 1900237"/>
              <a:gd name="connsiteY64" fmla="*/ 504825 h 3526631"/>
              <a:gd name="connsiteX65" fmla="*/ 1064418 w 1900237"/>
              <a:gd name="connsiteY65" fmla="*/ 528637 h 3526631"/>
              <a:gd name="connsiteX66" fmla="*/ 1021556 w 1900237"/>
              <a:gd name="connsiteY66" fmla="*/ 547687 h 3526631"/>
              <a:gd name="connsiteX67" fmla="*/ 978693 w 1900237"/>
              <a:gd name="connsiteY67" fmla="*/ 547687 h 3526631"/>
              <a:gd name="connsiteX68" fmla="*/ 897731 w 1900237"/>
              <a:gd name="connsiteY68" fmla="*/ 547687 h 3526631"/>
              <a:gd name="connsiteX69" fmla="*/ 878681 w 1900237"/>
              <a:gd name="connsiteY69" fmla="*/ 552450 h 3526631"/>
              <a:gd name="connsiteX70" fmla="*/ 921543 w 1900237"/>
              <a:gd name="connsiteY70" fmla="*/ 552450 h 3526631"/>
              <a:gd name="connsiteX71" fmla="*/ 969168 w 1900237"/>
              <a:gd name="connsiteY71" fmla="*/ 561975 h 3526631"/>
              <a:gd name="connsiteX72" fmla="*/ 1021556 w 1900237"/>
              <a:gd name="connsiteY72" fmla="*/ 561975 h 3526631"/>
              <a:gd name="connsiteX73" fmla="*/ 1083468 w 1900237"/>
              <a:gd name="connsiteY73" fmla="*/ 571500 h 3526631"/>
              <a:gd name="connsiteX74" fmla="*/ 1107281 w 1900237"/>
              <a:gd name="connsiteY74" fmla="*/ 600075 h 3526631"/>
              <a:gd name="connsiteX75" fmla="*/ 1150143 w 1900237"/>
              <a:gd name="connsiteY75" fmla="*/ 595312 h 3526631"/>
              <a:gd name="connsiteX76" fmla="*/ 1069181 w 1900237"/>
              <a:gd name="connsiteY76" fmla="*/ 595312 h 3526631"/>
              <a:gd name="connsiteX77" fmla="*/ 1045368 w 1900237"/>
              <a:gd name="connsiteY77" fmla="*/ 581025 h 3526631"/>
              <a:gd name="connsiteX78" fmla="*/ 1021556 w 1900237"/>
              <a:gd name="connsiteY78" fmla="*/ 576262 h 3526631"/>
              <a:gd name="connsiteX79" fmla="*/ 988218 w 1900237"/>
              <a:gd name="connsiteY79" fmla="*/ 585787 h 3526631"/>
              <a:gd name="connsiteX80" fmla="*/ 1021556 w 1900237"/>
              <a:gd name="connsiteY80" fmla="*/ 600075 h 3526631"/>
              <a:gd name="connsiteX81" fmla="*/ 1069181 w 1900237"/>
              <a:gd name="connsiteY81" fmla="*/ 609600 h 3526631"/>
              <a:gd name="connsiteX82" fmla="*/ 1131093 w 1900237"/>
              <a:gd name="connsiteY82" fmla="*/ 628650 h 3526631"/>
              <a:gd name="connsiteX83" fmla="*/ 1178718 w 1900237"/>
              <a:gd name="connsiteY83" fmla="*/ 628650 h 3526631"/>
              <a:gd name="connsiteX84" fmla="*/ 1178718 w 1900237"/>
              <a:gd name="connsiteY84" fmla="*/ 638175 h 3526631"/>
              <a:gd name="connsiteX85" fmla="*/ 1112043 w 1900237"/>
              <a:gd name="connsiteY85" fmla="*/ 647700 h 3526631"/>
              <a:gd name="connsiteX86" fmla="*/ 1064418 w 1900237"/>
              <a:gd name="connsiteY86" fmla="*/ 633412 h 3526631"/>
              <a:gd name="connsiteX87" fmla="*/ 1031081 w 1900237"/>
              <a:gd name="connsiteY87" fmla="*/ 633412 h 3526631"/>
              <a:gd name="connsiteX88" fmla="*/ 1054893 w 1900237"/>
              <a:gd name="connsiteY88" fmla="*/ 661987 h 3526631"/>
              <a:gd name="connsiteX89" fmla="*/ 1088231 w 1900237"/>
              <a:gd name="connsiteY89" fmla="*/ 700087 h 3526631"/>
              <a:gd name="connsiteX90" fmla="*/ 1145381 w 1900237"/>
              <a:gd name="connsiteY90" fmla="*/ 700087 h 3526631"/>
              <a:gd name="connsiteX91" fmla="*/ 1202531 w 1900237"/>
              <a:gd name="connsiteY91" fmla="*/ 700087 h 3526631"/>
              <a:gd name="connsiteX92" fmla="*/ 1135856 w 1900237"/>
              <a:gd name="connsiteY92" fmla="*/ 728662 h 3526631"/>
              <a:gd name="connsiteX93" fmla="*/ 1092993 w 1900237"/>
              <a:gd name="connsiteY93" fmla="*/ 733425 h 3526631"/>
              <a:gd name="connsiteX94" fmla="*/ 1059656 w 1900237"/>
              <a:gd name="connsiteY94" fmla="*/ 719137 h 3526631"/>
              <a:gd name="connsiteX95" fmla="*/ 1054893 w 1900237"/>
              <a:gd name="connsiteY95" fmla="*/ 709612 h 3526631"/>
              <a:gd name="connsiteX96" fmla="*/ 1064418 w 1900237"/>
              <a:gd name="connsiteY96" fmla="*/ 742950 h 3526631"/>
              <a:gd name="connsiteX97" fmla="*/ 1078706 w 1900237"/>
              <a:gd name="connsiteY97" fmla="*/ 790575 h 3526631"/>
              <a:gd name="connsiteX98" fmla="*/ 1107281 w 1900237"/>
              <a:gd name="connsiteY98" fmla="*/ 804862 h 3526631"/>
              <a:gd name="connsiteX99" fmla="*/ 1097756 w 1900237"/>
              <a:gd name="connsiteY99" fmla="*/ 819150 h 3526631"/>
              <a:gd name="connsiteX100" fmla="*/ 1069181 w 1900237"/>
              <a:gd name="connsiteY100" fmla="*/ 804862 h 3526631"/>
              <a:gd name="connsiteX101" fmla="*/ 1045368 w 1900237"/>
              <a:gd name="connsiteY101" fmla="*/ 781050 h 3526631"/>
              <a:gd name="connsiteX102" fmla="*/ 1059656 w 1900237"/>
              <a:gd name="connsiteY102" fmla="*/ 819150 h 3526631"/>
              <a:gd name="connsiteX103" fmla="*/ 1059656 w 1900237"/>
              <a:gd name="connsiteY103" fmla="*/ 881062 h 3526631"/>
              <a:gd name="connsiteX104" fmla="*/ 1054893 w 1900237"/>
              <a:gd name="connsiteY104" fmla="*/ 895350 h 3526631"/>
              <a:gd name="connsiteX105" fmla="*/ 1059656 w 1900237"/>
              <a:gd name="connsiteY105" fmla="*/ 909637 h 3526631"/>
              <a:gd name="connsiteX106" fmla="*/ 1092993 w 1900237"/>
              <a:gd name="connsiteY106" fmla="*/ 890587 h 3526631"/>
              <a:gd name="connsiteX107" fmla="*/ 1164431 w 1900237"/>
              <a:gd name="connsiteY107" fmla="*/ 833437 h 3526631"/>
              <a:gd name="connsiteX108" fmla="*/ 1173956 w 1900237"/>
              <a:gd name="connsiteY108" fmla="*/ 847725 h 3526631"/>
              <a:gd name="connsiteX109" fmla="*/ 1126331 w 1900237"/>
              <a:gd name="connsiteY109" fmla="*/ 876300 h 3526631"/>
              <a:gd name="connsiteX110" fmla="*/ 1088231 w 1900237"/>
              <a:gd name="connsiteY110" fmla="*/ 919162 h 3526631"/>
              <a:gd name="connsiteX111" fmla="*/ 1069181 w 1900237"/>
              <a:gd name="connsiteY111" fmla="*/ 952500 h 3526631"/>
              <a:gd name="connsiteX112" fmla="*/ 1131093 w 1900237"/>
              <a:gd name="connsiteY112" fmla="*/ 942975 h 3526631"/>
              <a:gd name="connsiteX113" fmla="*/ 1231106 w 1900237"/>
              <a:gd name="connsiteY113" fmla="*/ 938212 h 3526631"/>
              <a:gd name="connsiteX114" fmla="*/ 1321593 w 1900237"/>
              <a:gd name="connsiteY114" fmla="*/ 923925 h 3526631"/>
              <a:gd name="connsiteX115" fmla="*/ 1364456 w 1900237"/>
              <a:gd name="connsiteY115" fmla="*/ 914400 h 3526631"/>
              <a:gd name="connsiteX116" fmla="*/ 1531143 w 1900237"/>
              <a:gd name="connsiteY116" fmla="*/ 738187 h 3526631"/>
              <a:gd name="connsiteX117" fmla="*/ 1545431 w 1900237"/>
              <a:gd name="connsiteY117" fmla="*/ 700087 h 3526631"/>
              <a:gd name="connsiteX118" fmla="*/ 1583531 w 1900237"/>
              <a:gd name="connsiteY118" fmla="*/ 666750 h 3526631"/>
              <a:gd name="connsiteX119" fmla="*/ 1602581 w 1900237"/>
              <a:gd name="connsiteY119" fmla="*/ 657225 h 3526631"/>
              <a:gd name="connsiteX120" fmla="*/ 1650206 w 1900237"/>
              <a:gd name="connsiteY120" fmla="*/ 581025 h 3526631"/>
              <a:gd name="connsiteX121" fmla="*/ 1659731 w 1900237"/>
              <a:gd name="connsiteY121" fmla="*/ 514350 h 3526631"/>
              <a:gd name="connsiteX122" fmla="*/ 1674018 w 1900237"/>
              <a:gd name="connsiteY122" fmla="*/ 447675 h 3526631"/>
              <a:gd name="connsiteX123" fmla="*/ 1707356 w 1900237"/>
              <a:gd name="connsiteY123" fmla="*/ 419100 h 3526631"/>
              <a:gd name="connsiteX124" fmla="*/ 1716881 w 1900237"/>
              <a:gd name="connsiteY124" fmla="*/ 442912 h 3526631"/>
              <a:gd name="connsiteX125" fmla="*/ 1716881 w 1900237"/>
              <a:gd name="connsiteY125" fmla="*/ 471487 h 3526631"/>
              <a:gd name="connsiteX126" fmla="*/ 1716881 w 1900237"/>
              <a:gd name="connsiteY126" fmla="*/ 509587 h 3526631"/>
              <a:gd name="connsiteX127" fmla="*/ 1735931 w 1900237"/>
              <a:gd name="connsiteY127" fmla="*/ 481012 h 3526631"/>
              <a:gd name="connsiteX128" fmla="*/ 1754981 w 1900237"/>
              <a:gd name="connsiteY128" fmla="*/ 428625 h 3526631"/>
              <a:gd name="connsiteX129" fmla="*/ 1783556 w 1900237"/>
              <a:gd name="connsiteY129" fmla="*/ 414337 h 3526631"/>
              <a:gd name="connsiteX130" fmla="*/ 1783556 w 1900237"/>
              <a:gd name="connsiteY130" fmla="*/ 438150 h 3526631"/>
              <a:gd name="connsiteX131" fmla="*/ 1764506 w 1900237"/>
              <a:gd name="connsiteY131" fmla="*/ 490537 h 3526631"/>
              <a:gd name="connsiteX132" fmla="*/ 1754981 w 1900237"/>
              <a:gd name="connsiteY132" fmla="*/ 509587 h 3526631"/>
              <a:gd name="connsiteX133" fmla="*/ 1769268 w 1900237"/>
              <a:gd name="connsiteY133" fmla="*/ 509587 h 3526631"/>
              <a:gd name="connsiteX134" fmla="*/ 1797843 w 1900237"/>
              <a:gd name="connsiteY134" fmla="*/ 490537 h 3526631"/>
              <a:gd name="connsiteX135" fmla="*/ 1831181 w 1900237"/>
              <a:gd name="connsiteY135" fmla="*/ 457200 h 3526631"/>
              <a:gd name="connsiteX136" fmla="*/ 1835943 w 1900237"/>
              <a:gd name="connsiteY136" fmla="*/ 481012 h 3526631"/>
              <a:gd name="connsiteX137" fmla="*/ 1821656 w 1900237"/>
              <a:gd name="connsiteY137" fmla="*/ 514350 h 3526631"/>
              <a:gd name="connsiteX138" fmla="*/ 1797843 w 1900237"/>
              <a:gd name="connsiteY138" fmla="*/ 528637 h 3526631"/>
              <a:gd name="connsiteX139" fmla="*/ 1802606 w 1900237"/>
              <a:gd name="connsiteY139" fmla="*/ 533400 h 3526631"/>
              <a:gd name="connsiteX140" fmla="*/ 1850231 w 1900237"/>
              <a:gd name="connsiteY140" fmla="*/ 504825 h 3526631"/>
              <a:gd name="connsiteX141" fmla="*/ 1854993 w 1900237"/>
              <a:gd name="connsiteY141" fmla="*/ 523875 h 3526631"/>
              <a:gd name="connsiteX142" fmla="*/ 1845468 w 1900237"/>
              <a:gd name="connsiteY142" fmla="*/ 547687 h 3526631"/>
              <a:gd name="connsiteX143" fmla="*/ 1816893 w 1900237"/>
              <a:gd name="connsiteY143" fmla="*/ 566737 h 3526631"/>
              <a:gd name="connsiteX144" fmla="*/ 1807368 w 1900237"/>
              <a:gd name="connsiteY144" fmla="*/ 585787 h 3526631"/>
              <a:gd name="connsiteX145" fmla="*/ 1807368 w 1900237"/>
              <a:gd name="connsiteY145" fmla="*/ 600075 h 3526631"/>
              <a:gd name="connsiteX146" fmla="*/ 1850231 w 1900237"/>
              <a:gd name="connsiteY146" fmla="*/ 590550 h 3526631"/>
              <a:gd name="connsiteX147" fmla="*/ 1893093 w 1900237"/>
              <a:gd name="connsiteY147" fmla="*/ 585787 h 3526631"/>
              <a:gd name="connsiteX148" fmla="*/ 1893093 w 1900237"/>
              <a:gd name="connsiteY148" fmla="*/ 590550 h 3526631"/>
              <a:gd name="connsiteX149" fmla="*/ 1878806 w 1900237"/>
              <a:gd name="connsiteY149" fmla="*/ 614362 h 3526631"/>
              <a:gd name="connsiteX150" fmla="*/ 1835943 w 1900237"/>
              <a:gd name="connsiteY150" fmla="*/ 623887 h 3526631"/>
              <a:gd name="connsiteX151" fmla="*/ 1793081 w 1900237"/>
              <a:gd name="connsiteY151" fmla="*/ 628650 h 3526631"/>
              <a:gd name="connsiteX152" fmla="*/ 1764506 w 1900237"/>
              <a:gd name="connsiteY152" fmla="*/ 633412 h 3526631"/>
              <a:gd name="connsiteX153" fmla="*/ 1697831 w 1900237"/>
              <a:gd name="connsiteY153" fmla="*/ 681037 h 3526631"/>
              <a:gd name="connsiteX154" fmla="*/ 1669256 w 1900237"/>
              <a:gd name="connsiteY154" fmla="*/ 714375 h 3526631"/>
              <a:gd name="connsiteX155" fmla="*/ 1616868 w 1900237"/>
              <a:gd name="connsiteY155" fmla="*/ 804862 h 3526631"/>
              <a:gd name="connsiteX156" fmla="*/ 1469231 w 1900237"/>
              <a:gd name="connsiteY156" fmla="*/ 966787 h 3526631"/>
              <a:gd name="connsiteX157" fmla="*/ 1435893 w 1900237"/>
              <a:gd name="connsiteY157" fmla="*/ 1028700 h 3526631"/>
              <a:gd name="connsiteX158" fmla="*/ 1359693 w 1900237"/>
              <a:gd name="connsiteY158" fmla="*/ 1057275 h 3526631"/>
              <a:gd name="connsiteX159" fmla="*/ 1288256 w 1900237"/>
              <a:gd name="connsiteY159" fmla="*/ 1066800 h 3526631"/>
              <a:gd name="connsiteX160" fmla="*/ 1212056 w 1900237"/>
              <a:gd name="connsiteY160" fmla="*/ 1090612 h 3526631"/>
              <a:gd name="connsiteX161" fmla="*/ 1107281 w 1900237"/>
              <a:gd name="connsiteY161" fmla="*/ 1104900 h 3526631"/>
              <a:gd name="connsiteX162" fmla="*/ 973931 w 1900237"/>
              <a:gd name="connsiteY162" fmla="*/ 1119187 h 3526631"/>
              <a:gd name="connsiteX163" fmla="*/ 954881 w 1900237"/>
              <a:gd name="connsiteY163" fmla="*/ 1200150 h 3526631"/>
              <a:gd name="connsiteX164" fmla="*/ 926306 w 1900237"/>
              <a:gd name="connsiteY164" fmla="*/ 1233487 h 3526631"/>
              <a:gd name="connsiteX165" fmla="*/ 897731 w 1900237"/>
              <a:gd name="connsiteY165" fmla="*/ 1271587 h 3526631"/>
              <a:gd name="connsiteX166" fmla="*/ 869156 w 1900237"/>
              <a:gd name="connsiteY166" fmla="*/ 1390650 h 3526631"/>
              <a:gd name="connsiteX167" fmla="*/ 835818 w 1900237"/>
              <a:gd name="connsiteY167" fmla="*/ 1485900 h 3526631"/>
              <a:gd name="connsiteX168" fmla="*/ 802481 w 1900237"/>
              <a:gd name="connsiteY168" fmla="*/ 1590675 h 3526631"/>
              <a:gd name="connsiteX169" fmla="*/ 802481 w 1900237"/>
              <a:gd name="connsiteY169" fmla="*/ 1638300 h 3526631"/>
              <a:gd name="connsiteX170" fmla="*/ 854868 w 1900237"/>
              <a:gd name="connsiteY170" fmla="*/ 1714500 h 3526631"/>
              <a:gd name="connsiteX171" fmla="*/ 940593 w 1900237"/>
              <a:gd name="connsiteY171" fmla="*/ 1833562 h 3526631"/>
              <a:gd name="connsiteX172" fmla="*/ 988218 w 1900237"/>
              <a:gd name="connsiteY172" fmla="*/ 1914525 h 3526631"/>
              <a:gd name="connsiteX173" fmla="*/ 1016793 w 1900237"/>
              <a:gd name="connsiteY173" fmla="*/ 2033587 h 3526631"/>
              <a:gd name="connsiteX174" fmla="*/ 1040606 w 1900237"/>
              <a:gd name="connsiteY174" fmla="*/ 2185987 h 3526631"/>
              <a:gd name="connsiteX175" fmla="*/ 1083468 w 1900237"/>
              <a:gd name="connsiteY175" fmla="*/ 2352675 h 3526631"/>
              <a:gd name="connsiteX176" fmla="*/ 1107281 w 1900237"/>
              <a:gd name="connsiteY176" fmla="*/ 2428875 h 3526631"/>
              <a:gd name="connsiteX177" fmla="*/ 1183481 w 1900237"/>
              <a:gd name="connsiteY177" fmla="*/ 2438400 h 3526631"/>
              <a:gd name="connsiteX178" fmla="*/ 1226343 w 1900237"/>
              <a:gd name="connsiteY178" fmla="*/ 2438400 h 3526631"/>
              <a:gd name="connsiteX179" fmla="*/ 1226343 w 1900237"/>
              <a:gd name="connsiteY179" fmla="*/ 2457450 h 3526631"/>
              <a:gd name="connsiteX180" fmla="*/ 1250156 w 1900237"/>
              <a:gd name="connsiteY180" fmla="*/ 2471737 h 3526631"/>
              <a:gd name="connsiteX181" fmla="*/ 1354931 w 1900237"/>
              <a:gd name="connsiteY181" fmla="*/ 2505075 h 3526631"/>
              <a:gd name="connsiteX182" fmla="*/ 1440656 w 1900237"/>
              <a:gd name="connsiteY182" fmla="*/ 2533650 h 3526631"/>
              <a:gd name="connsiteX183" fmla="*/ 1497806 w 1900237"/>
              <a:gd name="connsiteY183" fmla="*/ 2571750 h 3526631"/>
              <a:gd name="connsiteX184" fmla="*/ 1564481 w 1900237"/>
              <a:gd name="connsiteY184" fmla="*/ 2595562 h 3526631"/>
              <a:gd name="connsiteX185" fmla="*/ 1640681 w 1900237"/>
              <a:gd name="connsiteY185" fmla="*/ 2605087 h 3526631"/>
              <a:gd name="connsiteX186" fmla="*/ 1697831 w 1900237"/>
              <a:gd name="connsiteY186" fmla="*/ 2605087 h 3526631"/>
              <a:gd name="connsiteX187" fmla="*/ 1731168 w 1900237"/>
              <a:gd name="connsiteY187" fmla="*/ 2628900 h 3526631"/>
              <a:gd name="connsiteX188" fmla="*/ 1740693 w 1900237"/>
              <a:gd name="connsiteY188" fmla="*/ 2667000 h 3526631"/>
              <a:gd name="connsiteX189" fmla="*/ 1740693 w 1900237"/>
              <a:gd name="connsiteY189" fmla="*/ 2690812 h 3526631"/>
              <a:gd name="connsiteX190" fmla="*/ 1740693 w 1900237"/>
              <a:gd name="connsiteY190" fmla="*/ 2733675 h 3526631"/>
              <a:gd name="connsiteX191" fmla="*/ 1764506 w 1900237"/>
              <a:gd name="connsiteY191" fmla="*/ 2771775 h 3526631"/>
              <a:gd name="connsiteX192" fmla="*/ 1783556 w 1900237"/>
              <a:gd name="connsiteY192" fmla="*/ 2809875 h 3526631"/>
              <a:gd name="connsiteX193" fmla="*/ 1812131 w 1900237"/>
              <a:gd name="connsiteY193" fmla="*/ 2852737 h 3526631"/>
              <a:gd name="connsiteX194" fmla="*/ 1826418 w 1900237"/>
              <a:gd name="connsiteY194" fmla="*/ 2890837 h 3526631"/>
              <a:gd name="connsiteX195" fmla="*/ 1807368 w 1900237"/>
              <a:gd name="connsiteY195" fmla="*/ 2919412 h 3526631"/>
              <a:gd name="connsiteX196" fmla="*/ 1797843 w 1900237"/>
              <a:gd name="connsiteY196" fmla="*/ 2938462 h 3526631"/>
              <a:gd name="connsiteX197" fmla="*/ 1774031 w 1900237"/>
              <a:gd name="connsiteY197" fmla="*/ 2943225 h 3526631"/>
              <a:gd name="connsiteX198" fmla="*/ 1769268 w 1900237"/>
              <a:gd name="connsiteY198" fmla="*/ 2967037 h 3526631"/>
              <a:gd name="connsiteX199" fmla="*/ 1759743 w 1900237"/>
              <a:gd name="connsiteY199" fmla="*/ 2971800 h 3526631"/>
              <a:gd name="connsiteX200" fmla="*/ 1721643 w 1900237"/>
              <a:gd name="connsiteY200" fmla="*/ 2995612 h 3526631"/>
              <a:gd name="connsiteX201" fmla="*/ 1712118 w 1900237"/>
              <a:gd name="connsiteY201" fmla="*/ 2995612 h 3526631"/>
              <a:gd name="connsiteX202" fmla="*/ 1688306 w 1900237"/>
              <a:gd name="connsiteY202" fmla="*/ 2981325 h 3526631"/>
              <a:gd name="connsiteX203" fmla="*/ 1693068 w 1900237"/>
              <a:gd name="connsiteY203" fmla="*/ 2943225 h 3526631"/>
              <a:gd name="connsiteX204" fmla="*/ 1678781 w 1900237"/>
              <a:gd name="connsiteY204" fmla="*/ 2900362 h 3526631"/>
              <a:gd name="connsiteX205" fmla="*/ 1659731 w 1900237"/>
              <a:gd name="connsiteY205" fmla="*/ 2838450 h 3526631"/>
              <a:gd name="connsiteX206" fmla="*/ 1626393 w 1900237"/>
              <a:gd name="connsiteY206" fmla="*/ 2781300 h 3526631"/>
              <a:gd name="connsiteX207" fmla="*/ 1588293 w 1900237"/>
              <a:gd name="connsiteY207" fmla="*/ 2743200 h 3526631"/>
              <a:gd name="connsiteX208" fmla="*/ 1526381 w 1900237"/>
              <a:gd name="connsiteY208" fmla="*/ 2719387 h 3526631"/>
              <a:gd name="connsiteX209" fmla="*/ 1459706 w 1900237"/>
              <a:gd name="connsiteY209" fmla="*/ 2686050 h 3526631"/>
              <a:gd name="connsiteX210" fmla="*/ 1383506 w 1900237"/>
              <a:gd name="connsiteY210" fmla="*/ 2686050 h 3526631"/>
              <a:gd name="connsiteX211" fmla="*/ 1269206 w 1900237"/>
              <a:gd name="connsiteY211" fmla="*/ 2662237 h 3526631"/>
              <a:gd name="connsiteX212" fmla="*/ 1178718 w 1900237"/>
              <a:gd name="connsiteY212" fmla="*/ 2657475 h 3526631"/>
              <a:gd name="connsiteX213" fmla="*/ 1112043 w 1900237"/>
              <a:gd name="connsiteY213" fmla="*/ 2652712 h 3526631"/>
              <a:gd name="connsiteX214" fmla="*/ 1069181 w 1900237"/>
              <a:gd name="connsiteY214" fmla="*/ 2671762 h 3526631"/>
              <a:gd name="connsiteX215" fmla="*/ 1045368 w 1900237"/>
              <a:gd name="connsiteY215" fmla="*/ 2709862 h 3526631"/>
              <a:gd name="connsiteX216" fmla="*/ 1031081 w 1900237"/>
              <a:gd name="connsiteY216" fmla="*/ 2728912 h 3526631"/>
              <a:gd name="connsiteX217" fmla="*/ 997743 w 1900237"/>
              <a:gd name="connsiteY217" fmla="*/ 2738437 h 3526631"/>
              <a:gd name="connsiteX218" fmla="*/ 978693 w 1900237"/>
              <a:gd name="connsiteY218" fmla="*/ 2714625 h 3526631"/>
              <a:gd name="connsiteX219" fmla="*/ 978693 w 1900237"/>
              <a:gd name="connsiteY219" fmla="*/ 2676525 h 3526631"/>
              <a:gd name="connsiteX220" fmla="*/ 921543 w 1900237"/>
              <a:gd name="connsiteY220" fmla="*/ 2624137 h 3526631"/>
              <a:gd name="connsiteX221" fmla="*/ 883443 w 1900237"/>
              <a:gd name="connsiteY221" fmla="*/ 2576512 h 3526631"/>
              <a:gd name="connsiteX222" fmla="*/ 840581 w 1900237"/>
              <a:gd name="connsiteY222" fmla="*/ 2481262 h 3526631"/>
              <a:gd name="connsiteX223" fmla="*/ 783431 w 1900237"/>
              <a:gd name="connsiteY223" fmla="*/ 2381250 h 3526631"/>
              <a:gd name="connsiteX224" fmla="*/ 754856 w 1900237"/>
              <a:gd name="connsiteY224" fmla="*/ 2271712 h 3526631"/>
              <a:gd name="connsiteX225" fmla="*/ 731043 w 1900237"/>
              <a:gd name="connsiteY225" fmla="*/ 2247900 h 3526631"/>
              <a:gd name="connsiteX226" fmla="*/ 702468 w 1900237"/>
              <a:gd name="connsiteY226" fmla="*/ 2281237 h 3526631"/>
              <a:gd name="connsiteX227" fmla="*/ 664368 w 1900237"/>
              <a:gd name="connsiteY227" fmla="*/ 2338387 h 3526631"/>
              <a:gd name="connsiteX228" fmla="*/ 616743 w 1900237"/>
              <a:gd name="connsiteY228" fmla="*/ 2390775 h 3526631"/>
              <a:gd name="connsiteX229" fmla="*/ 569118 w 1900237"/>
              <a:gd name="connsiteY229" fmla="*/ 2443162 h 3526631"/>
              <a:gd name="connsiteX230" fmla="*/ 554831 w 1900237"/>
              <a:gd name="connsiteY230" fmla="*/ 2462212 h 3526631"/>
              <a:gd name="connsiteX231" fmla="*/ 516731 w 1900237"/>
              <a:gd name="connsiteY231" fmla="*/ 2495550 h 3526631"/>
              <a:gd name="connsiteX232" fmla="*/ 478631 w 1900237"/>
              <a:gd name="connsiteY232" fmla="*/ 2538412 h 3526631"/>
              <a:gd name="connsiteX233" fmla="*/ 478631 w 1900237"/>
              <a:gd name="connsiteY233" fmla="*/ 2586037 h 3526631"/>
              <a:gd name="connsiteX234" fmla="*/ 511968 w 1900237"/>
              <a:gd name="connsiteY234" fmla="*/ 2624137 h 3526631"/>
              <a:gd name="connsiteX235" fmla="*/ 535781 w 1900237"/>
              <a:gd name="connsiteY235" fmla="*/ 2667000 h 3526631"/>
              <a:gd name="connsiteX236" fmla="*/ 507206 w 1900237"/>
              <a:gd name="connsiteY236" fmla="*/ 2700337 h 3526631"/>
              <a:gd name="connsiteX237" fmla="*/ 473868 w 1900237"/>
              <a:gd name="connsiteY237" fmla="*/ 2719387 h 3526631"/>
              <a:gd name="connsiteX238" fmla="*/ 407193 w 1900237"/>
              <a:gd name="connsiteY238" fmla="*/ 2728912 h 3526631"/>
              <a:gd name="connsiteX239" fmla="*/ 435768 w 1900237"/>
              <a:gd name="connsiteY239" fmla="*/ 2776537 h 3526631"/>
              <a:gd name="connsiteX240" fmla="*/ 469106 w 1900237"/>
              <a:gd name="connsiteY240" fmla="*/ 2862262 h 3526631"/>
              <a:gd name="connsiteX241" fmla="*/ 473868 w 1900237"/>
              <a:gd name="connsiteY241" fmla="*/ 2990850 h 3526631"/>
              <a:gd name="connsiteX242" fmla="*/ 473868 w 1900237"/>
              <a:gd name="connsiteY242" fmla="*/ 3086100 h 3526631"/>
              <a:gd name="connsiteX243" fmla="*/ 488156 w 1900237"/>
              <a:gd name="connsiteY243" fmla="*/ 3162300 h 3526631"/>
              <a:gd name="connsiteX244" fmla="*/ 545306 w 1900237"/>
              <a:gd name="connsiteY244" fmla="*/ 3209925 h 3526631"/>
              <a:gd name="connsiteX245" fmla="*/ 564356 w 1900237"/>
              <a:gd name="connsiteY245" fmla="*/ 3276600 h 3526631"/>
              <a:gd name="connsiteX246" fmla="*/ 521493 w 1900237"/>
              <a:gd name="connsiteY246" fmla="*/ 3309937 h 3526631"/>
              <a:gd name="connsiteX247" fmla="*/ 502443 w 1900237"/>
              <a:gd name="connsiteY247" fmla="*/ 3319462 h 3526631"/>
              <a:gd name="connsiteX248" fmla="*/ 445293 w 1900237"/>
              <a:gd name="connsiteY248" fmla="*/ 3371850 h 3526631"/>
              <a:gd name="connsiteX249" fmla="*/ 407193 w 1900237"/>
              <a:gd name="connsiteY249" fmla="*/ 3443287 h 3526631"/>
              <a:gd name="connsiteX250" fmla="*/ 397668 w 1900237"/>
              <a:gd name="connsiteY250" fmla="*/ 3500437 h 3526631"/>
              <a:gd name="connsiteX251" fmla="*/ 369093 w 1900237"/>
              <a:gd name="connsiteY251" fmla="*/ 3519487 h 3526631"/>
              <a:gd name="connsiteX252" fmla="*/ 326231 w 1900237"/>
              <a:gd name="connsiteY252" fmla="*/ 3519487 h 3526631"/>
              <a:gd name="connsiteX253" fmla="*/ 311943 w 1900237"/>
              <a:gd name="connsiteY253" fmla="*/ 3476625 h 3526631"/>
              <a:gd name="connsiteX254" fmla="*/ 326231 w 1900237"/>
              <a:gd name="connsiteY254" fmla="*/ 3381375 h 3526631"/>
              <a:gd name="connsiteX255" fmla="*/ 369093 w 1900237"/>
              <a:gd name="connsiteY255" fmla="*/ 3271837 h 3526631"/>
              <a:gd name="connsiteX256" fmla="*/ 369093 w 1900237"/>
              <a:gd name="connsiteY256" fmla="*/ 3186112 h 3526631"/>
              <a:gd name="connsiteX257" fmla="*/ 359568 w 1900237"/>
              <a:gd name="connsiteY257" fmla="*/ 3095625 h 3526631"/>
              <a:gd name="connsiteX258" fmla="*/ 330993 w 1900237"/>
              <a:gd name="connsiteY258" fmla="*/ 3033712 h 3526631"/>
              <a:gd name="connsiteX259" fmla="*/ 283368 w 1900237"/>
              <a:gd name="connsiteY259" fmla="*/ 2938462 h 3526631"/>
              <a:gd name="connsiteX260" fmla="*/ 254793 w 1900237"/>
              <a:gd name="connsiteY260" fmla="*/ 2857500 h 3526631"/>
              <a:gd name="connsiteX261" fmla="*/ 221456 w 1900237"/>
              <a:gd name="connsiteY261" fmla="*/ 2771775 h 3526631"/>
              <a:gd name="connsiteX262" fmla="*/ 221456 w 1900237"/>
              <a:gd name="connsiteY262" fmla="*/ 2743200 h 3526631"/>
              <a:gd name="connsiteX263" fmla="*/ 178593 w 1900237"/>
              <a:gd name="connsiteY263" fmla="*/ 2714625 h 3526631"/>
              <a:gd name="connsiteX264" fmla="*/ 140493 w 1900237"/>
              <a:gd name="connsiteY264" fmla="*/ 2714625 h 3526631"/>
              <a:gd name="connsiteX265" fmla="*/ 126206 w 1900237"/>
              <a:gd name="connsiteY265" fmla="*/ 2652712 h 3526631"/>
              <a:gd name="connsiteX266" fmla="*/ 140493 w 1900237"/>
              <a:gd name="connsiteY266" fmla="*/ 2590800 h 3526631"/>
              <a:gd name="connsiteX267" fmla="*/ 150018 w 1900237"/>
              <a:gd name="connsiteY267" fmla="*/ 2581275 h 3526631"/>
              <a:gd name="connsiteX268" fmla="*/ 188118 w 1900237"/>
              <a:gd name="connsiteY268" fmla="*/ 2495550 h 3526631"/>
              <a:gd name="connsiteX269" fmla="*/ 235743 w 1900237"/>
              <a:gd name="connsiteY269" fmla="*/ 2371725 h 3526631"/>
              <a:gd name="connsiteX270" fmla="*/ 269081 w 1900237"/>
              <a:gd name="connsiteY270" fmla="*/ 2281237 h 3526631"/>
              <a:gd name="connsiteX271" fmla="*/ 335756 w 1900237"/>
              <a:gd name="connsiteY271" fmla="*/ 2176462 h 3526631"/>
              <a:gd name="connsiteX272" fmla="*/ 411956 w 1900237"/>
              <a:gd name="connsiteY272" fmla="*/ 2085975 h 3526631"/>
              <a:gd name="connsiteX273" fmla="*/ 459581 w 1900237"/>
              <a:gd name="connsiteY273" fmla="*/ 2028825 h 3526631"/>
              <a:gd name="connsiteX274" fmla="*/ 421481 w 1900237"/>
              <a:gd name="connsiteY274" fmla="*/ 1981200 h 3526631"/>
              <a:gd name="connsiteX275" fmla="*/ 407193 w 1900237"/>
              <a:gd name="connsiteY275" fmla="*/ 1914525 h 3526631"/>
              <a:gd name="connsiteX276" fmla="*/ 411956 w 1900237"/>
              <a:gd name="connsiteY276" fmla="*/ 1747837 h 3526631"/>
              <a:gd name="connsiteX277" fmla="*/ 421481 w 1900237"/>
              <a:gd name="connsiteY277" fmla="*/ 1671637 h 3526631"/>
              <a:gd name="connsiteX278" fmla="*/ 407193 w 1900237"/>
              <a:gd name="connsiteY278" fmla="*/ 1585912 h 3526631"/>
              <a:gd name="connsiteX279" fmla="*/ 402431 w 1900237"/>
              <a:gd name="connsiteY279" fmla="*/ 1500187 h 3526631"/>
              <a:gd name="connsiteX280" fmla="*/ 397668 w 1900237"/>
              <a:gd name="connsiteY280" fmla="*/ 1447800 h 3526631"/>
              <a:gd name="connsiteX0" fmla="*/ 397668 w 1897855"/>
              <a:gd name="connsiteY0" fmla="*/ 1447800 h 3526631"/>
              <a:gd name="connsiteX1" fmla="*/ 369093 w 1897855"/>
              <a:gd name="connsiteY1" fmla="*/ 1357312 h 3526631"/>
              <a:gd name="connsiteX2" fmla="*/ 354806 w 1897855"/>
              <a:gd name="connsiteY2" fmla="*/ 1314450 h 3526631"/>
              <a:gd name="connsiteX3" fmla="*/ 354806 w 1897855"/>
              <a:gd name="connsiteY3" fmla="*/ 1238250 h 3526631"/>
              <a:gd name="connsiteX4" fmla="*/ 397668 w 1897855"/>
              <a:gd name="connsiteY4" fmla="*/ 1157287 h 3526631"/>
              <a:gd name="connsiteX5" fmla="*/ 416718 w 1897855"/>
              <a:gd name="connsiteY5" fmla="*/ 1085850 h 3526631"/>
              <a:gd name="connsiteX6" fmla="*/ 421481 w 1897855"/>
              <a:gd name="connsiteY6" fmla="*/ 1042987 h 3526631"/>
              <a:gd name="connsiteX7" fmla="*/ 383381 w 1897855"/>
              <a:gd name="connsiteY7" fmla="*/ 1004887 h 3526631"/>
              <a:gd name="connsiteX8" fmla="*/ 288131 w 1897855"/>
              <a:gd name="connsiteY8" fmla="*/ 900112 h 3526631"/>
              <a:gd name="connsiteX9" fmla="*/ 164306 w 1897855"/>
              <a:gd name="connsiteY9" fmla="*/ 747712 h 3526631"/>
              <a:gd name="connsiteX10" fmla="*/ 130968 w 1897855"/>
              <a:gd name="connsiteY10" fmla="*/ 690562 h 3526631"/>
              <a:gd name="connsiteX11" fmla="*/ 116681 w 1897855"/>
              <a:gd name="connsiteY11" fmla="*/ 638175 h 3526631"/>
              <a:gd name="connsiteX12" fmla="*/ 64293 w 1897855"/>
              <a:gd name="connsiteY12" fmla="*/ 414337 h 3526631"/>
              <a:gd name="connsiteX13" fmla="*/ 30956 w 1897855"/>
              <a:gd name="connsiteY13" fmla="*/ 300037 h 3526631"/>
              <a:gd name="connsiteX14" fmla="*/ 21431 w 1897855"/>
              <a:gd name="connsiteY14" fmla="*/ 214312 h 3526631"/>
              <a:gd name="connsiteX15" fmla="*/ 21431 w 1897855"/>
              <a:gd name="connsiteY15" fmla="*/ 142875 h 3526631"/>
              <a:gd name="connsiteX16" fmla="*/ 2381 w 1897855"/>
              <a:gd name="connsiteY16" fmla="*/ 95250 h 3526631"/>
              <a:gd name="connsiteX17" fmla="*/ 7143 w 1897855"/>
              <a:gd name="connsiteY17" fmla="*/ 76200 h 3526631"/>
              <a:gd name="connsiteX18" fmla="*/ 30956 w 1897855"/>
              <a:gd name="connsiteY18" fmla="*/ 119062 h 3526631"/>
              <a:gd name="connsiteX19" fmla="*/ 54768 w 1897855"/>
              <a:gd name="connsiteY19" fmla="*/ 128587 h 3526631"/>
              <a:gd name="connsiteX20" fmla="*/ 92868 w 1897855"/>
              <a:gd name="connsiteY20" fmla="*/ 100012 h 3526631"/>
              <a:gd name="connsiteX21" fmla="*/ 111918 w 1897855"/>
              <a:gd name="connsiteY21" fmla="*/ 23812 h 3526631"/>
              <a:gd name="connsiteX22" fmla="*/ 150018 w 1897855"/>
              <a:gd name="connsiteY22" fmla="*/ 0 h 3526631"/>
              <a:gd name="connsiteX23" fmla="*/ 150018 w 1897855"/>
              <a:gd name="connsiteY23" fmla="*/ 23812 h 3526631"/>
              <a:gd name="connsiteX24" fmla="*/ 173831 w 1897855"/>
              <a:gd name="connsiteY24" fmla="*/ 9525 h 3526631"/>
              <a:gd name="connsiteX25" fmla="*/ 202406 w 1897855"/>
              <a:gd name="connsiteY25" fmla="*/ 38100 h 3526631"/>
              <a:gd name="connsiteX26" fmla="*/ 192881 w 1897855"/>
              <a:gd name="connsiteY26" fmla="*/ 76200 h 3526631"/>
              <a:gd name="connsiteX27" fmla="*/ 192881 w 1897855"/>
              <a:gd name="connsiteY27" fmla="*/ 100012 h 3526631"/>
              <a:gd name="connsiteX28" fmla="*/ 211931 w 1897855"/>
              <a:gd name="connsiteY28" fmla="*/ 138112 h 3526631"/>
              <a:gd name="connsiteX29" fmla="*/ 188118 w 1897855"/>
              <a:gd name="connsiteY29" fmla="*/ 171450 h 3526631"/>
              <a:gd name="connsiteX30" fmla="*/ 173831 w 1897855"/>
              <a:gd name="connsiteY30" fmla="*/ 219075 h 3526631"/>
              <a:gd name="connsiteX31" fmla="*/ 140493 w 1897855"/>
              <a:gd name="connsiteY31" fmla="*/ 242887 h 3526631"/>
              <a:gd name="connsiteX32" fmla="*/ 140493 w 1897855"/>
              <a:gd name="connsiteY32" fmla="*/ 257175 h 3526631"/>
              <a:gd name="connsiteX33" fmla="*/ 154781 w 1897855"/>
              <a:gd name="connsiteY33" fmla="*/ 319087 h 3526631"/>
              <a:gd name="connsiteX34" fmla="*/ 173831 w 1897855"/>
              <a:gd name="connsiteY34" fmla="*/ 414337 h 3526631"/>
              <a:gd name="connsiteX35" fmla="*/ 235743 w 1897855"/>
              <a:gd name="connsiteY35" fmla="*/ 585787 h 3526631"/>
              <a:gd name="connsiteX36" fmla="*/ 321468 w 1897855"/>
              <a:gd name="connsiteY36" fmla="*/ 728662 h 3526631"/>
              <a:gd name="connsiteX37" fmla="*/ 426243 w 1897855"/>
              <a:gd name="connsiteY37" fmla="*/ 823912 h 3526631"/>
              <a:gd name="connsiteX38" fmla="*/ 492918 w 1897855"/>
              <a:gd name="connsiteY38" fmla="*/ 852487 h 3526631"/>
              <a:gd name="connsiteX39" fmla="*/ 516731 w 1897855"/>
              <a:gd name="connsiteY39" fmla="*/ 876300 h 3526631"/>
              <a:gd name="connsiteX40" fmla="*/ 531018 w 1897855"/>
              <a:gd name="connsiteY40" fmla="*/ 842962 h 3526631"/>
              <a:gd name="connsiteX41" fmla="*/ 559593 w 1897855"/>
              <a:gd name="connsiteY41" fmla="*/ 828675 h 3526631"/>
              <a:gd name="connsiteX42" fmla="*/ 583406 w 1897855"/>
              <a:gd name="connsiteY42" fmla="*/ 752475 h 3526631"/>
              <a:gd name="connsiteX43" fmla="*/ 616743 w 1897855"/>
              <a:gd name="connsiteY43" fmla="*/ 700087 h 3526631"/>
              <a:gd name="connsiteX44" fmla="*/ 611981 w 1897855"/>
              <a:gd name="connsiteY44" fmla="*/ 666750 h 3526631"/>
              <a:gd name="connsiteX45" fmla="*/ 650081 w 1897855"/>
              <a:gd name="connsiteY45" fmla="*/ 652462 h 3526631"/>
              <a:gd name="connsiteX46" fmla="*/ 673893 w 1897855"/>
              <a:gd name="connsiteY46" fmla="*/ 633412 h 3526631"/>
              <a:gd name="connsiteX47" fmla="*/ 683418 w 1897855"/>
              <a:gd name="connsiteY47" fmla="*/ 581025 h 3526631"/>
              <a:gd name="connsiteX48" fmla="*/ 683418 w 1897855"/>
              <a:gd name="connsiteY48" fmla="*/ 557212 h 3526631"/>
              <a:gd name="connsiteX49" fmla="*/ 716756 w 1897855"/>
              <a:gd name="connsiteY49" fmla="*/ 538162 h 3526631"/>
              <a:gd name="connsiteX50" fmla="*/ 745331 w 1897855"/>
              <a:gd name="connsiteY50" fmla="*/ 542925 h 3526631"/>
              <a:gd name="connsiteX51" fmla="*/ 773906 w 1897855"/>
              <a:gd name="connsiteY51" fmla="*/ 533400 h 3526631"/>
              <a:gd name="connsiteX52" fmla="*/ 812006 w 1897855"/>
              <a:gd name="connsiteY52" fmla="*/ 519112 h 3526631"/>
              <a:gd name="connsiteX53" fmla="*/ 840581 w 1897855"/>
              <a:gd name="connsiteY53" fmla="*/ 495300 h 3526631"/>
              <a:gd name="connsiteX54" fmla="*/ 883443 w 1897855"/>
              <a:gd name="connsiteY54" fmla="*/ 485775 h 3526631"/>
              <a:gd name="connsiteX55" fmla="*/ 926306 w 1897855"/>
              <a:gd name="connsiteY55" fmla="*/ 504825 h 3526631"/>
              <a:gd name="connsiteX56" fmla="*/ 988218 w 1897855"/>
              <a:gd name="connsiteY56" fmla="*/ 500062 h 3526631"/>
              <a:gd name="connsiteX57" fmla="*/ 1035843 w 1897855"/>
              <a:gd name="connsiteY57" fmla="*/ 476250 h 3526631"/>
              <a:gd name="connsiteX58" fmla="*/ 1092993 w 1897855"/>
              <a:gd name="connsiteY58" fmla="*/ 461962 h 3526631"/>
              <a:gd name="connsiteX59" fmla="*/ 1126331 w 1897855"/>
              <a:gd name="connsiteY59" fmla="*/ 476250 h 3526631"/>
              <a:gd name="connsiteX60" fmla="*/ 1078706 w 1897855"/>
              <a:gd name="connsiteY60" fmla="*/ 476250 h 3526631"/>
              <a:gd name="connsiteX61" fmla="*/ 1031081 w 1897855"/>
              <a:gd name="connsiteY61" fmla="*/ 504825 h 3526631"/>
              <a:gd name="connsiteX62" fmla="*/ 983456 w 1897855"/>
              <a:gd name="connsiteY62" fmla="*/ 523875 h 3526631"/>
              <a:gd name="connsiteX63" fmla="*/ 1026318 w 1897855"/>
              <a:gd name="connsiteY63" fmla="*/ 528637 h 3526631"/>
              <a:gd name="connsiteX64" fmla="*/ 1069181 w 1897855"/>
              <a:gd name="connsiteY64" fmla="*/ 504825 h 3526631"/>
              <a:gd name="connsiteX65" fmla="*/ 1064418 w 1897855"/>
              <a:gd name="connsiteY65" fmla="*/ 528637 h 3526631"/>
              <a:gd name="connsiteX66" fmla="*/ 1021556 w 1897855"/>
              <a:gd name="connsiteY66" fmla="*/ 547687 h 3526631"/>
              <a:gd name="connsiteX67" fmla="*/ 978693 w 1897855"/>
              <a:gd name="connsiteY67" fmla="*/ 547687 h 3526631"/>
              <a:gd name="connsiteX68" fmla="*/ 897731 w 1897855"/>
              <a:gd name="connsiteY68" fmla="*/ 547687 h 3526631"/>
              <a:gd name="connsiteX69" fmla="*/ 878681 w 1897855"/>
              <a:gd name="connsiteY69" fmla="*/ 552450 h 3526631"/>
              <a:gd name="connsiteX70" fmla="*/ 921543 w 1897855"/>
              <a:gd name="connsiteY70" fmla="*/ 552450 h 3526631"/>
              <a:gd name="connsiteX71" fmla="*/ 969168 w 1897855"/>
              <a:gd name="connsiteY71" fmla="*/ 561975 h 3526631"/>
              <a:gd name="connsiteX72" fmla="*/ 1021556 w 1897855"/>
              <a:gd name="connsiteY72" fmla="*/ 561975 h 3526631"/>
              <a:gd name="connsiteX73" fmla="*/ 1083468 w 1897855"/>
              <a:gd name="connsiteY73" fmla="*/ 571500 h 3526631"/>
              <a:gd name="connsiteX74" fmla="*/ 1107281 w 1897855"/>
              <a:gd name="connsiteY74" fmla="*/ 600075 h 3526631"/>
              <a:gd name="connsiteX75" fmla="*/ 1150143 w 1897855"/>
              <a:gd name="connsiteY75" fmla="*/ 595312 h 3526631"/>
              <a:gd name="connsiteX76" fmla="*/ 1069181 w 1897855"/>
              <a:gd name="connsiteY76" fmla="*/ 595312 h 3526631"/>
              <a:gd name="connsiteX77" fmla="*/ 1045368 w 1897855"/>
              <a:gd name="connsiteY77" fmla="*/ 581025 h 3526631"/>
              <a:gd name="connsiteX78" fmla="*/ 1021556 w 1897855"/>
              <a:gd name="connsiteY78" fmla="*/ 576262 h 3526631"/>
              <a:gd name="connsiteX79" fmla="*/ 988218 w 1897855"/>
              <a:gd name="connsiteY79" fmla="*/ 585787 h 3526631"/>
              <a:gd name="connsiteX80" fmla="*/ 1021556 w 1897855"/>
              <a:gd name="connsiteY80" fmla="*/ 600075 h 3526631"/>
              <a:gd name="connsiteX81" fmla="*/ 1069181 w 1897855"/>
              <a:gd name="connsiteY81" fmla="*/ 609600 h 3526631"/>
              <a:gd name="connsiteX82" fmla="*/ 1131093 w 1897855"/>
              <a:gd name="connsiteY82" fmla="*/ 628650 h 3526631"/>
              <a:gd name="connsiteX83" fmla="*/ 1178718 w 1897855"/>
              <a:gd name="connsiteY83" fmla="*/ 628650 h 3526631"/>
              <a:gd name="connsiteX84" fmla="*/ 1178718 w 1897855"/>
              <a:gd name="connsiteY84" fmla="*/ 638175 h 3526631"/>
              <a:gd name="connsiteX85" fmla="*/ 1112043 w 1897855"/>
              <a:gd name="connsiteY85" fmla="*/ 647700 h 3526631"/>
              <a:gd name="connsiteX86" fmla="*/ 1064418 w 1897855"/>
              <a:gd name="connsiteY86" fmla="*/ 633412 h 3526631"/>
              <a:gd name="connsiteX87" fmla="*/ 1031081 w 1897855"/>
              <a:gd name="connsiteY87" fmla="*/ 633412 h 3526631"/>
              <a:gd name="connsiteX88" fmla="*/ 1054893 w 1897855"/>
              <a:gd name="connsiteY88" fmla="*/ 661987 h 3526631"/>
              <a:gd name="connsiteX89" fmla="*/ 1088231 w 1897855"/>
              <a:gd name="connsiteY89" fmla="*/ 700087 h 3526631"/>
              <a:gd name="connsiteX90" fmla="*/ 1145381 w 1897855"/>
              <a:gd name="connsiteY90" fmla="*/ 700087 h 3526631"/>
              <a:gd name="connsiteX91" fmla="*/ 1202531 w 1897855"/>
              <a:gd name="connsiteY91" fmla="*/ 700087 h 3526631"/>
              <a:gd name="connsiteX92" fmla="*/ 1135856 w 1897855"/>
              <a:gd name="connsiteY92" fmla="*/ 728662 h 3526631"/>
              <a:gd name="connsiteX93" fmla="*/ 1092993 w 1897855"/>
              <a:gd name="connsiteY93" fmla="*/ 733425 h 3526631"/>
              <a:gd name="connsiteX94" fmla="*/ 1059656 w 1897855"/>
              <a:gd name="connsiteY94" fmla="*/ 719137 h 3526631"/>
              <a:gd name="connsiteX95" fmla="*/ 1054893 w 1897855"/>
              <a:gd name="connsiteY95" fmla="*/ 709612 h 3526631"/>
              <a:gd name="connsiteX96" fmla="*/ 1064418 w 1897855"/>
              <a:gd name="connsiteY96" fmla="*/ 742950 h 3526631"/>
              <a:gd name="connsiteX97" fmla="*/ 1078706 w 1897855"/>
              <a:gd name="connsiteY97" fmla="*/ 790575 h 3526631"/>
              <a:gd name="connsiteX98" fmla="*/ 1107281 w 1897855"/>
              <a:gd name="connsiteY98" fmla="*/ 804862 h 3526631"/>
              <a:gd name="connsiteX99" fmla="*/ 1097756 w 1897855"/>
              <a:gd name="connsiteY99" fmla="*/ 819150 h 3526631"/>
              <a:gd name="connsiteX100" fmla="*/ 1069181 w 1897855"/>
              <a:gd name="connsiteY100" fmla="*/ 804862 h 3526631"/>
              <a:gd name="connsiteX101" fmla="*/ 1045368 w 1897855"/>
              <a:gd name="connsiteY101" fmla="*/ 781050 h 3526631"/>
              <a:gd name="connsiteX102" fmla="*/ 1059656 w 1897855"/>
              <a:gd name="connsiteY102" fmla="*/ 819150 h 3526631"/>
              <a:gd name="connsiteX103" fmla="*/ 1059656 w 1897855"/>
              <a:gd name="connsiteY103" fmla="*/ 881062 h 3526631"/>
              <a:gd name="connsiteX104" fmla="*/ 1054893 w 1897855"/>
              <a:gd name="connsiteY104" fmla="*/ 895350 h 3526631"/>
              <a:gd name="connsiteX105" fmla="*/ 1059656 w 1897855"/>
              <a:gd name="connsiteY105" fmla="*/ 909637 h 3526631"/>
              <a:gd name="connsiteX106" fmla="*/ 1092993 w 1897855"/>
              <a:gd name="connsiteY106" fmla="*/ 890587 h 3526631"/>
              <a:gd name="connsiteX107" fmla="*/ 1164431 w 1897855"/>
              <a:gd name="connsiteY107" fmla="*/ 833437 h 3526631"/>
              <a:gd name="connsiteX108" fmla="*/ 1173956 w 1897855"/>
              <a:gd name="connsiteY108" fmla="*/ 847725 h 3526631"/>
              <a:gd name="connsiteX109" fmla="*/ 1126331 w 1897855"/>
              <a:gd name="connsiteY109" fmla="*/ 876300 h 3526631"/>
              <a:gd name="connsiteX110" fmla="*/ 1088231 w 1897855"/>
              <a:gd name="connsiteY110" fmla="*/ 919162 h 3526631"/>
              <a:gd name="connsiteX111" fmla="*/ 1069181 w 1897855"/>
              <a:gd name="connsiteY111" fmla="*/ 952500 h 3526631"/>
              <a:gd name="connsiteX112" fmla="*/ 1131093 w 1897855"/>
              <a:gd name="connsiteY112" fmla="*/ 942975 h 3526631"/>
              <a:gd name="connsiteX113" fmla="*/ 1231106 w 1897855"/>
              <a:gd name="connsiteY113" fmla="*/ 938212 h 3526631"/>
              <a:gd name="connsiteX114" fmla="*/ 1321593 w 1897855"/>
              <a:gd name="connsiteY114" fmla="*/ 923925 h 3526631"/>
              <a:gd name="connsiteX115" fmla="*/ 1364456 w 1897855"/>
              <a:gd name="connsiteY115" fmla="*/ 914400 h 3526631"/>
              <a:gd name="connsiteX116" fmla="*/ 1531143 w 1897855"/>
              <a:gd name="connsiteY116" fmla="*/ 738187 h 3526631"/>
              <a:gd name="connsiteX117" fmla="*/ 1545431 w 1897855"/>
              <a:gd name="connsiteY117" fmla="*/ 700087 h 3526631"/>
              <a:gd name="connsiteX118" fmla="*/ 1583531 w 1897855"/>
              <a:gd name="connsiteY118" fmla="*/ 666750 h 3526631"/>
              <a:gd name="connsiteX119" fmla="*/ 1602581 w 1897855"/>
              <a:gd name="connsiteY119" fmla="*/ 657225 h 3526631"/>
              <a:gd name="connsiteX120" fmla="*/ 1650206 w 1897855"/>
              <a:gd name="connsiteY120" fmla="*/ 581025 h 3526631"/>
              <a:gd name="connsiteX121" fmla="*/ 1659731 w 1897855"/>
              <a:gd name="connsiteY121" fmla="*/ 514350 h 3526631"/>
              <a:gd name="connsiteX122" fmla="*/ 1674018 w 1897855"/>
              <a:gd name="connsiteY122" fmla="*/ 447675 h 3526631"/>
              <a:gd name="connsiteX123" fmla="*/ 1707356 w 1897855"/>
              <a:gd name="connsiteY123" fmla="*/ 419100 h 3526631"/>
              <a:gd name="connsiteX124" fmla="*/ 1716881 w 1897855"/>
              <a:gd name="connsiteY124" fmla="*/ 442912 h 3526631"/>
              <a:gd name="connsiteX125" fmla="*/ 1716881 w 1897855"/>
              <a:gd name="connsiteY125" fmla="*/ 471487 h 3526631"/>
              <a:gd name="connsiteX126" fmla="*/ 1716881 w 1897855"/>
              <a:gd name="connsiteY126" fmla="*/ 509587 h 3526631"/>
              <a:gd name="connsiteX127" fmla="*/ 1735931 w 1897855"/>
              <a:gd name="connsiteY127" fmla="*/ 481012 h 3526631"/>
              <a:gd name="connsiteX128" fmla="*/ 1754981 w 1897855"/>
              <a:gd name="connsiteY128" fmla="*/ 428625 h 3526631"/>
              <a:gd name="connsiteX129" fmla="*/ 1783556 w 1897855"/>
              <a:gd name="connsiteY129" fmla="*/ 414337 h 3526631"/>
              <a:gd name="connsiteX130" fmla="*/ 1783556 w 1897855"/>
              <a:gd name="connsiteY130" fmla="*/ 438150 h 3526631"/>
              <a:gd name="connsiteX131" fmla="*/ 1764506 w 1897855"/>
              <a:gd name="connsiteY131" fmla="*/ 490537 h 3526631"/>
              <a:gd name="connsiteX132" fmla="*/ 1754981 w 1897855"/>
              <a:gd name="connsiteY132" fmla="*/ 509587 h 3526631"/>
              <a:gd name="connsiteX133" fmla="*/ 1769268 w 1897855"/>
              <a:gd name="connsiteY133" fmla="*/ 509587 h 3526631"/>
              <a:gd name="connsiteX134" fmla="*/ 1797843 w 1897855"/>
              <a:gd name="connsiteY134" fmla="*/ 490537 h 3526631"/>
              <a:gd name="connsiteX135" fmla="*/ 1831181 w 1897855"/>
              <a:gd name="connsiteY135" fmla="*/ 457200 h 3526631"/>
              <a:gd name="connsiteX136" fmla="*/ 1835943 w 1897855"/>
              <a:gd name="connsiteY136" fmla="*/ 481012 h 3526631"/>
              <a:gd name="connsiteX137" fmla="*/ 1821656 w 1897855"/>
              <a:gd name="connsiteY137" fmla="*/ 514350 h 3526631"/>
              <a:gd name="connsiteX138" fmla="*/ 1797843 w 1897855"/>
              <a:gd name="connsiteY138" fmla="*/ 528637 h 3526631"/>
              <a:gd name="connsiteX139" fmla="*/ 1802606 w 1897855"/>
              <a:gd name="connsiteY139" fmla="*/ 533400 h 3526631"/>
              <a:gd name="connsiteX140" fmla="*/ 1850231 w 1897855"/>
              <a:gd name="connsiteY140" fmla="*/ 504825 h 3526631"/>
              <a:gd name="connsiteX141" fmla="*/ 1854993 w 1897855"/>
              <a:gd name="connsiteY141" fmla="*/ 523875 h 3526631"/>
              <a:gd name="connsiteX142" fmla="*/ 1845468 w 1897855"/>
              <a:gd name="connsiteY142" fmla="*/ 547687 h 3526631"/>
              <a:gd name="connsiteX143" fmla="*/ 1816893 w 1897855"/>
              <a:gd name="connsiteY143" fmla="*/ 566737 h 3526631"/>
              <a:gd name="connsiteX144" fmla="*/ 1807368 w 1897855"/>
              <a:gd name="connsiteY144" fmla="*/ 585787 h 3526631"/>
              <a:gd name="connsiteX145" fmla="*/ 1807368 w 1897855"/>
              <a:gd name="connsiteY145" fmla="*/ 600075 h 3526631"/>
              <a:gd name="connsiteX146" fmla="*/ 1850231 w 1897855"/>
              <a:gd name="connsiteY146" fmla="*/ 590550 h 3526631"/>
              <a:gd name="connsiteX147" fmla="*/ 1893093 w 1897855"/>
              <a:gd name="connsiteY147" fmla="*/ 585787 h 3526631"/>
              <a:gd name="connsiteX148" fmla="*/ 1878806 w 1897855"/>
              <a:gd name="connsiteY148" fmla="*/ 614362 h 3526631"/>
              <a:gd name="connsiteX149" fmla="*/ 1835943 w 1897855"/>
              <a:gd name="connsiteY149" fmla="*/ 623887 h 3526631"/>
              <a:gd name="connsiteX150" fmla="*/ 1793081 w 1897855"/>
              <a:gd name="connsiteY150" fmla="*/ 628650 h 3526631"/>
              <a:gd name="connsiteX151" fmla="*/ 1764506 w 1897855"/>
              <a:gd name="connsiteY151" fmla="*/ 633412 h 3526631"/>
              <a:gd name="connsiteX152" fmla="*/ 1697831 w 1897855"/>
              <a:gd name="connsiteY152" fmla="*/ 681037 h 3526631"/>
              <a:gd name="connsiteX153" fmla="*/ 1669256 w 1897855"/>
              <a:gd name="connsiteY153" fmla="*/ 714375 h 3526631"/>
              <a:gd name="connsiteX154" fmla="*/ 1616868 w 1897855"/>
              <a:gd name="connsiteY154" fmla="*/ 804862 h 3526631"/>
              <a:gd name="connsiteX155" fmla="*/ 1469231 w 1897855"/>
              <a:gd name="connsiteY155" fmla="*/ 966787 h 3526631"/>
              <a:gd name="connsiteX156" fmla="*/ 1435893 w 1897855"/>
              <a:gd name="connsiteY156" fmla="*/ 1028700 h 3526631"/>
              <a:gd name="connsiteX157" fmla="*/ 1359693 w 1897855"/>
              <a:gd name="connsiteY157" fmla="*/ 1057275 h 3526631"/>
              <a:gd name="connsiteX158" fmla="*/ 1288256 w 1897855"/>
              <a:gd name="connsiteY158" fmla="*/ 1066800 h 3526631"/>
              <a:gd name="connsiteX159" fmla="*/ 1212056 w 1897855"/>
              <a:gd name="connsiteY159" fmla="*/ 1090612 h 3526631"/>
              <a:gd name="connsiteX160" fmla="*/ 1107281 w 1897855"/>
              <a:gd name="connsiteY160" fmla="*/ 1104900 h 3526631"/>
              <a:gd name="connsiteX161" fmla="*/ 973931 w 1897855"/>
              <a:gd name="connsiteY161" fmla="*/ 1119187 h 3526631"/>
              <a:gd name="connsiteX162" fmla="*/ 954881 w 1897855"/>
              <a:gd name="connsiteY162" fmla="*/ 1200150 h 3526631"/>
              <a:gd name="connsiteX163" fmla="*/ 926306 w 1897855"/>
              <a:gd name="connsiteY163" fmla="*/ 1233487 h 3526631"/>
              <a:gd name="connsiteX164" fmla="*/ 897731 w 1897855"/>
              <a:gd name="connsiteY164" fmla="*/ 1271587 h 3526631"/>
              <a:gd name="connsiteX165" fmla="*/ 869156 w 1897855"/>
              <a:gd name="connsiteY165" fmla="*/ 1390650 h 3526631"/>
              <a:gd name="connsiteX166" fmla="*/ 835818 w 1897855"/>
              <a:gd name="connsiteY166" fmla="*/ 1485900 h 3526631"/>
              <a:gd name="connsiteX167" fmla="*/ 802481 w 1897855"/>
              <a:gd name="connsiteY167" fmla="*/ 1590675 h 3526631"/>
              <a:gd name="connsiteX168" fmla="*/ 802481 w 1897855"/>
              <a:gd name="connsiteY168" fmla="*/ 1638300 h 3526631"/>
              <a:gd name="connsiteX169" fmla="*/ 854868 w 1897855"/>
              <a:gd name="connsiteY169" fmla="*/ 1714500 h 3526631"/>
              <a:gd name="connsiteX170" fmla="*/ 940593 w 1897855"/>
              <a:gd name="connsiteY170" fmla="*/ 1833562 h 3526631"/>
              <a:gd name="connsiteX171" fmla="*/ 988218 w 1897855"/>
              <a:gd name="connsiteY171" fmla="*/ 1914525 h 3526631"/>
              <a:gd name="connsiteX172" fmla="*/ 1016793 w 1897855"/>
              <a:gd name="connsiteY172" fmla="*/ 2033587 h 3526631"/>
              <a:gd name="connsiteX173" fmla="*/ 1040606 w 1897855"/>
              <a:gd name="connsiteY173" fmla="*/ 2185987 h 3526631"/>
              <a:gd name="connsiteX174" fmla="*/ 1083468 w 1897855"/>
              <a:gd name="connsiteY174" fmla="*/ 2352675 h 3526631"/>
              <a:gd name="connsiteX175" fmla="*/ 1107281 w 1897855"/>
              <a:gd name="connsiteY175" fmla="*/ 2428875 h 3526631"/>
              <a:gd name="connsiteX176" fmla="*/ 1183481 w 1897855"/>
              <a:gd name="connsiteY176" fmla="*/ 2438400 h 3526631"/>
              <a:gd name="connsiteX177" fmla="*/ 1226343 w 1897855"/>
              <a:gd name="connsiteY177" fmla="*/ 2438400 h 3526631"/>
              <a:gd name="connsiteX178" fmla="*/ 1226343 w 1897855"/>
              <a:gd name="connsiteY178" fmla="*/ 2457450 h 3526631"/>
              <a:gd name="connsiteX179" fmla="*/ 1250156 w 1897855"/>
              <a:gd name="connsiteY179" fmla="*/ 2471737 h 3526631"/>
              <a:gd name="connsiteX180" fmla="*/ 1354931 w 1897855"/>
              <a:gd name="connsiteY180" fmla="*/ 2505075 h 3526631"/>
              <a:gd name="connsiteX181" fmla="*/ 1440656 w 1897855"/>
              <a:gd name="connsiteY181" fmla="*/ 2533650 h 3526631"/>
              <a:gd name="connsiteX182" fmla="*/ 1497806 w 1897855"/>
              <a:gd name="connsiteY182" fmla="*/ 2571750 h 3526631"/>
              <a:gd name="connsiteX183" fmla="*/ 1564481 w 1897855"/>
              <a:gd name="connsiteY183" fmla="*/ 2595562 h 3526631"/>
              <a:gd name="connsiteX184" fmla="*/ 1640681 w 1897855"/>
              <a:gd name="connsiteY184" fmla="*/ 2605087 h 3526631"/>
              <a:gd name="connsiteX185" fmla="*/ 1697831 w 1897855"/>
              <a:gd name="connsiteY185" fmla="*/ 2605087 h 3526631"/>
              <a:gd name="connsiteX186" fmla="*/ 1731168 w 1897855"/>
              <a:gd name="connsiteY186" fmla="*/ 2628900 h 3526631"/>
              <a:gd name="connsiteX187" fmla="*/ 1740693 w 1897855"/>
              <a:gd name="connsiteY187" fmla="*/ 2667000 h 3526631"/>
              <a:gd name="connsiteX188" fmla="*/ 1740693 w 1897855"/>
              <a:gd name="connsiteY188" fmla="*/ 2690812 h 3526631"/>
              <a:gd name="connsiteX189" fmla="*/ 1740693 w 1897855"/>
              <a:gd name="connsiteY189" fmla="*/ 2733675 h 3526631"/>
              <a:gd name="connsiteX190" fmla="*/ 1764506 w 1897855"/>
              <a:gd name="connsiteY190" fmla="*/ 2771775 h 3526631"/>
              <a:gd name="connsiteX191" fmla="*/ 1783556 w 1897855"/>
              <a:gd name="connsiteY191" fmla="*/ 2809875 h 3526631"/>
              <a:gd name="connsiteX192" fmla="*/ 1812131 w 1897855"/>
              <a:gd name="connsiteY192" fmla="*/ 2852737 h 3526631"/>
              <a:gd name="connsiteX193" fmla="*/ 1826418 w 1897855"/>
              <a:gd name="connsiteY193" fmla="*/ 2890837 h 3526631"/>
              <a:gd name="connsiteX194" fmla="*/ 1807368 w 1897855"/>
              <a:gd name="connsiteY194" fmla="*/ 2919412 h 3526631"/>
              <a:gd name="connsiteX195" fmla="*/ 1797843 w 1897855"/>
              <a:gd name="connsiteY195" fmla="*/ 2938462 h 3526631"/>
              <a:gd name="connsiteX196" fmla="*/ 1774031 w 1897855"/>
              <a:gd name="connsiteY196" fmla="*/ 2943225 h 3526631"/>
              <a:gd name="connsiteX197" fmla="*/ 1769268 w 1897855"/>
              <a:gd name="connsiteY197" fmla="*/ 2967037 h 3526631"/>
              <a:gd name="connsiteX198" fmla="*/ 1759743 w 1897855"/>
              <a:gd name="connsiteY198" fmla="*/ 2971800 h 3526631"/>
              <a:gd name="connsiteX199" fmla="*/ 1721643 w 1897855"/>
              <a:gd name="connsiteY199" fmla="*/ 2995612 h 3526631"/>
              <a:gd name="connsiteX200" fmla="*/ 1712118 w 1897855"/>
              <a:gd name="connsiteY200" fmla="*/ 2995612 h 3526631"/>
              <a:gd name="connsiteX201" fmla="*/ 1688306 w 1897855"/>
              <a:gd name="connsiteY201" fmla="*/ 2981325 h 3526631"/>
              <a:gd name="connsiteX202" fmla="*/ 1693068 w 1897855"/>
              <a:gd name="connsiteY202" fmla="*/ 2943225 h 3526631"/>
              <a:gd name="connsiteX203" fmla="*/ 1678781 w 1897855"/>
              <a:gd name="connsiteY203" fmla="*/ 2900362 h 3526631"/>
              <a:gd name="connsiteX204" fmla="*/ 1659731 w 1897855"/>
              <a:gd name="connsiteY204" fmla="*/ 2838450 h 3526631"/>
              <a:gd name="connsiteX205" fmla="*/ 1626393 w 1897855"/>
              <a:gd name="connsiteY205" fmla="*/ 2781300 h 3526631"/>
              <a:gd name="connsiteX206" fmla="*/ 1588293 w 1897855"/>
              <a:gd name="connsiteY206" fmla="*/ 2743200 h 3526631"/>
              <a:gd name="connsiteX207" fmla="*/ 1526381 w 1897855"/>
              <a:gd name="connsiteY207" fmla="*/ 2719387 h 3526631"/>
              <a:gd name="connsiteX208" fmla="*/ 1459706 w 1897855"/>
              <a:gd name="connsiteY208" fmla="*/ 2686050 h 3526631"/>
              <a:gd name="connsiteX209" fmla="*/ 1383506 w 1897855"/>
              <a:gd name="connsiteY209" fmla="*/ 2686050 h 3526631"/>
              <a:gd name="connsiteX210" fmla="*/ 1269206 w 1897855"/>
              <a:gd name="connsiteY210" fmla="*/ 2662237 h 3526631"/>
              <a:gd name="connsiteX211" fmla="*/ 1178718 w 1897855"/>
              <a:gd name="connsiteY211" fmla="*/ 2657475 h 3526631"/>
              <a:gd name="connsiteX212" fmla="*/ 1112043 w 1897855"/>
              <a:gd name="connsiteY212" fmla="*/ 2652712 h 3526631"/>
              <a:gd name="connsiteX213" fmla="*/ 1069181 w 1897855"/>
              <a:gd name="connsiteY213" fmla="*/ 2671762 h 3526631"/>
              <a:gd name="connsiteX214" fmla="*/ 1045368 w 1897855"/>
              <a:gd name="connsiteY214" fmla="*/ 2709862 h 3526631"/>
              <a:gd name="connsiteX215" fmla="*/ 1031081 w 1897855"/>
              <a:gd name="connsiteY215" fmla="*/ 2728912 h 3526631"/>
              <a:gd name="connsiteX216" fmla="*/ 997743 w 1897855"/>
              <a:gd name="connsiteY216" fmla="*/ 2738437 h 3526631"/>
              <a:gd name="connsiteX217" fmla="*/ 978693 w 1897855"/>
              <a:gd name="connsiteY217" fmla="*/ 2714625 h 3526631"/>
              <a:gd name="connsiteX218" fmla="*/ 978693 w 1897855"/>
              <a:gd name="connsiteY218" fmla="*/ 2676525 h 3526631"/>
              <a:gd name="connsiteX219" fmla="*/ 921543 w 1897855"/>
              <a:gd name="connsiteY219" fmla="*/ 2624137 h 3526631"/>
              <a:gd name="connsiteX220" fmla="*/ 883443 w 1897855"/>
              <a:gd name="connsiteY220" fmla="*/ 2576512 h 3526631"/>
              <a:gd name="connsiteX221" fmla="*/ 840581 w 1897855"/>
              <a:gd name="connsiteY221" fmla="*/ 2481262 h 3526631"/>
              <a:gd name="connsiteX222" fmla="*/ 783431 w 1897855"/>
              <a:gd name="connsiteY222" fmla="*/ 2381250 h 3526631"/>
              <a:gd name="connsiteX223" fmla="*/ 754856 w 1897855"/>
              <a:gd name="connsiteY223" fmla="*/ 2271712 h 3526631"/>
              <a:gd name="connsiteX224" fmla="*/ 731043 w 1897855"/>
              <a:gd name="connsiteY224" fmla="*/ 2247900 h 3526631"/>
              <a:gd name="connsiteX225" fmla="*/ 702468 w 1897855"/>
              <a:gd name="connsiteY225" fmla="*/ 2281237 h 3526631"/>
              <a:gd name="connsiteX226" fmla="*/ 664368 w 1897855"/>
              <a:gd name="connsiteY226" fmla="*/ 2338387 h 3526631"/>
              <a:gd name="connsiteX227" fmla="*/ 616743 w 1897855"/>
              <a:gd name="connsiteY227" fmla="*/ 2390775 h 3526631"/>
              <a:gd name="connsiteX228" fmla="*/ 569118 w 1897855"/>
              <a:gd name="connsiteY228" fmla="*/ 2443162 h 3526631"/>
              <a:gd name="connsiteX229" fmla="*/ 554831 w 1897855"/>
              <a:gd name="connsiteY229" fmla="*/ 2462212 h 3526631"/>
              <a:gd name="connsiteX230" fmla="*/ 516731 w 1897855"/>
              <a:gd name="connsiteY230" fmla="*/ 2495550 h 3526631"/>
              <a:gd name="connsiteX231" fmla="*/ 478631 w 1897855"/>
              <a:gd name="connsiteY231" fmla="*/ 2538412 h 3526631"/>
              <a:gd name="connsiteX232" fmla="*/ 478631 w 1897855"/>
              <a:gd name="connsiteY232" fmla="*/ 2586037 h 3526631"/>
              <a:gd name="connsiteX233" fmla="*/ 511968 w 1897855"/>
              <a:gd name="connsiteY233" fmla="*/ 2624137 h 3526631"/>
              <a:gd name="connsiteX234" fmla="*/ 535781 w 1897855"/>
              <a:gd name="connsiteY234" fmla="*/ 2667000 h 3526631"/>
              <a:gd name="connsiteX235" fmla="*/ 507206 w 1897855"/>
              <a:gd name="connsiteY235" fmla="*/ 2700337 h 3526631"/>
              <a:gd name="connsiteX236" fmla="*/ 473868 w 1897855"/>
              <a:gd name="connsiteY236" fmla="*/ 2719387 h 3526631"/>
              <a:gd name="connsiteX237" fmla="*/ 407193 w 1897855"/>
              <a:gd name="connsiteY237" fmla="*/ 2728912 h 3526631"/>
              <a:gd name="connsiteX238" fmla="*/ 435768 w 1897855"/>
              <a:gd name="connsiteY238" fmla="*/ 2776537 h 3526631"/>
              <a:gd name="connsiteX239" fmla="*/ 469106 w 1897855"/>
              <a:gd name="connsiteY239" fmla="*/ 2862262 h 3526631"/>
              <a:gd name="connsiteX240" fmla="*/ 473868 w 1897855"/>
              <a:gd name="connsiteY240" fmla="*/ 2990850 h 3526631"/>
              <a:gd name="connsiteX241" fmla="*/ 473868 w 1897855"/>
              <a:gd name="connsiteY241" fmla="*/ 3086100 h 3526631"/>
              <a:gd name="connsiteX242" fmla="*/ 488156 w 1897855"/>
              <a:gd name="connsiteY242" fmla="*/ 3162300 h 3526631"/>
              <a:gd name="connsiteX243" fmla="*/ 545306 w 1897855"/>
              <a:gd name="connsiteY243" fmla="*/ 3209925 h 3526631"/>
              <a:gd name="connsiteX244" fmla="*/ 564356 w 1897855"/>
              <a:gd name="connsiteY244" fmla="*/ 3276600 h 3526631"/>
              <a:gd name="connsiteX245" fmla="*/ 521493 w 1897855"/>
              <a:gd name="connsiteY245" fmla="*/ 3309937 h 3526631"/>
              <a:gd name="connsiteX246" fmla="*/ 502443 w 1897855"/>
              <a:gd name="connsiteY246" fmla="*/ 3319462 h 3526631"/>
              <a:gd name="connsiteX247" fmla="*/ 445293 w 1897855"/>
              <a:gd name="connsiteY247" fmla="*/ 3371850 h 3526631"/>
              <a:gd name="connsiteX248" fmla="*/ 407193 w 1897855"/>
              <a:gd name="connsiteY248" fmla="*/ 3443287 h 3526631"/>
              <a:gd name="connsiteX249" fmla="*/ 397668 w 1897855"/>
              <a:gd name="connsiteY249" fmla="*/ 3500437 h 3526631"/>
              <a:gd name="connsiteX250" fmla="*/ 369093 w 1897855"/>
              <a:gd name="connsiteY250" fmla="*/ 3519487 h 3526631"/>
              <a:gd name="connsiteX251" fmla="*/ 326231 w 1897855"/>
              <a:gd name="connsiteY251" fmla="*/ 3519487 h 3526631"/>
              <a:gd name="connsiteX252" fmla="*/ 311943 w 1897855"/>
              <a:gd name="connsiteY252" fmla="*/ 3476625 h 3526631"/>
              <a:gd name="connsiteX253" fmla="*/ 326231 w 1897855"/>
              <a:gd name="connsiteY253" fmla="*/ 3381375 h 3526631"/>
              <a:gd name="connsiteX254" fmla="*/ 369093 w 1897855"/>
              <a:gd name="connsiteY254" fmla="*/ 3271837 h 3526631"/>
              <a:gd name="connsiteX255" fmla="*/ 369093 w 1897855"/>
              <a:gd name="connsiteY255" fmla="*/ 3186112 h 3526631"/>
              <a:gd name="connsiteX256" fmla="*/ 359568 w 1897855"/>
              <a:gd name="connsiteY256" fmla="*/ 3095625 h 3526631"/>
              <a:gd name="connsiteX257" fmla="*/ 330993 w 1897855"/>
              <a:gd name="connsiteY257" fmla="*/ 3033712 h 3526631"/>
              <a:gd name="connsiteX258" fmla="*/ 283368 w 1897855"/>
              <a:gd name="connsiteY258" fmla="*/ 2938462 h 3526631"/>
              <a:gd name="connsiteX259" fmla="*/ 254793 w 1897855"/>
              <a:gd name="connsiteY259" fmla="*/ 2857500 h 3526631"/>
              <a:gd name="connsiteX260" fmla="*/ 221456 w 1897855"/>
              <a:gd name="connsiteY260" fmla="*/ 2771775 h 3526631"/>
              <a:gd name="connsiteX261" fmla="*/ 221456 w 1897855"/>
              <a:gd name="connsiteY261" fmla="*/ 2743200 h 3526631"/>
              <a:gd name="connsiteX262" fmla="*/ 178593 w 1897855"/>
              <a:gd name="connsiteY262" fmla="*/ 2714625 h 3526631"/>
              <a:gd name="connsiteX263" fmla="*/ 140493 w 1897855"/>
              <a:gd name="connsiteY263" fmla="*/ 2714625 h 3526631"/>
              <a:gd name="connsiteX264" fmla="*/ 126206 w 1897855"/>
              <a:gd name="connsiteY264" fmla="*/ 2652712 h 3526631"/>
              <a:gd name="connsiteX265" fmla="*/ 140493 w 1897855"/>
              <a:gd name="connsiteY265" fmla="*/ 2590800 h 3526631"/>
              <a:gd name="connsiteX266" fmla="*/ 150018 w 1897855"/>
              <a:gd name="connsiteY266" fmla="*/ 2581275 h 3526631"/>
              <a:gd name="connsiteX267" fmla="*/ 188118 w 1897855"/>
              <a:gd name="connsiteY267" fmla="*/ 2495550 h 3526631"/>
              <a:gd name="connsiteX268" fmla="*/ 235743 w 1897855"/>
              <a:gd name="connsiteY268" fmla="*/ 2371725 h 3526631"/>
              <a:gd name="connsiteX269" fmla="*/ 269081 w 1897855"/>
              <a:gd name="connsiteY269" fmla="*/ 2281237 h 3526631"/>
              <a:gd name="connsiteX270" fmla="*/ 335756 w 1897855"/>
              <a:gd name="connsiteY270" fmla="*/ 2176462 h 3526631"/>
              <a:gd name="connsiteX271" fmla="*/ 411956 w 1897855"/>
              <a:gd name="connsiteY271" fmla="*/ 2085975 h 3526631"/>
              <a:gd name="connsiteX272" fmla="*/ 459581 w 1897855"/>
              <a:gd name="connsiteY272" fmla="*/ 2028825 h 3526631"/>
              <a:gd name="connsiteX273" fmla="*/ 421481 w 1897855"/>
              <a:gd name="connsiteY273" fmla="*/ 1981200 h 3526631"/>
              <a:gd name="connsiteX274" fmla="*/ 407193 w 1897855"/>
              <a:gd name="connsiteY274" fmla="*/ 1914525 h 3526631"/>
              <a:gd name="connsiteX275" fmla="*/ 411956 w 1897855"/>
              <a:gd name="connsiteY275" fmla="*/ 1747837 h 3526631"/>
              <a:gd name="connsiteX276" fmla="*/ 421481 w 1897855"/>
              <a:gd name="connsiteY276" fmla="*/ 1671637 h 3526631"/>
              <a:gd name="connsiteX277" fmla="*/ 407193 w 1897855"/>
              <a:gd name="connsiteY277" fmla="*/ 1585912 h 3526631"/>
              <a:gd name="connsiteX278" fmla="*/ 402431 w 1897855"/>
              <a:gd name="connsiteY278" fmla="*/ 1500187 h 3526631"/>
              <a:gd name="connsiteX279" fmla="*/ 397668 w 1897855"/>
              <a:gd name="connsiteY279" fmla="*/ 1447800 h 3526631"/>
              <a:gd name="connsiteX0" fmla="*/ 397668 w 1881187"/>
              <a:gd name="connsiteY0" fmla="*/ 1447800 h 3526631"/>
              <a:gd name="connsiteX1" fmla="*/ 369093 w 1881187"/>
              <a:gd name="connsiteY1" fmla="*/ 1357312 h 3526631"/>
              <a:gd name="connsiteX2" fmla="*/ 354806 w 1881187"/>
              <a:gd name="connsiteY2" fmla="*/ 1314450 h 3526631"/>
              <a:gd name="connsiteX3" fmla="*/ 354806 w 1881187"/>
              <a:gd name="connsiteY3" fmla="*/ 1238250 h 3526631"/>
              <a:gd name="connsiteX4" fmla="*/ 397668 w 1881187"/>
              <a:gd name="connsiteY4" fmla="*/ 1157287 h 3526631"/>
              <a:gd name="connsiteX5" fmla="*/ 416718 w 1881187"/>
              <a:gd name="connsiteY5" fmla="*/ 1085850 h 3526631"/>
              <a:gd name="connsiteX6" fmla="*/ 421481 w 1881187"/>
              <a:gd name="connsiteY6" fmla="*/ 1042987 h 3526631"/>
              <a:gd name="connsiteX7" fmla="*/ 383381 w 1881187"/>
              <a:gd name="connsiteY7" fmla="*/ 1004887 h 3526631"/>
              <a:gd name="connsiteX8" fmla="*/ 288131 w 1881187"/>
              <a:gd name="connsiteY8" fmla="*/ 900112 h 3526631"/>
              <a:gd name="connsiteX9" fmla="*/ 164306 w 1881187"/>
              <a:gd name="connsiteY9" fmla="*/ 747712 h 3526631"/>
              <a:gd name="connsiteX10" fmla="*/ 130968 w 1881187"/>
              <a:gd name="connsiteY10" fmla="*/ 690562 h 3526631"/>
              <a:gd name="connsiteX11" fmla="*/ 116681 w 1881187"/>
              <a:gd name="connsiteY11" fmla="*/ 638175 h 3526631"/>
              <a:gd name="connsiteX12" fmla="*/ 64293 w 1881187"/>
              <a:gd name="connsiteY12" fmla="*/ 414337 h 3526631"/>
              <a:gd name="connsiteX13" fmla="*/ 30956 w 1881187"/>
              <a:gd name="connsiteY13" fmla="*/ 300037 h 3526631"/>
              <a:gd name="connsiteX14" fmla="*/ 21431 w 1881187"/>
              <a:gd name="connsiteY14" fmla="*/ 214312 h 3526631"/>
              <a:gd name="connsiteX15" fmla="*/ 21431 w 1881187"/>
              <a:gd name="connsiteY15" fmla="*/ 142875 h 3526631"/>
              <a:gd name="connsiteX16" fmla="*/ 2381 w 1881187"/>
              <a:gd name="connsiteY16" fmla="*/ 95250 h 3526631"/>
              <a:gd name="connsiteX17" fmla="*/ 7143 w 1881187"/>
              <a:gd name="connsiteY17" fmla="*/ 76200 h 3526631"/>
              <a:gd name="connsiteX18" fmla="*/ 30956 w 1881187"/>
              <a:gd name="connsiteY18" fmla="*/ 119062 h 3526631"/>
              <a:gd name="connsiteX19" fmla="*/ 54768 w 1881187"/>
              <a:gd name="connsiteY19" fmla="*/ 128587 h 3526631"/>
              <a:gd name="connsiteX20" fmla="*/ 92868 w 1881187"/>
              <a:gd name="connsiteY20" fmla="*/ 100012 h 3526631"/>
              <a:gd name="connsiteX21" fmla="*/ 111918 w 1881187"/>
              <a:gd name="connsiteY21" fmla="*/ 23812 h 3526631"/>
              <a:gd name="connsiteX22" fmla="*/ 150018 w 1881187"/>
              <a:gd name="connsiteY22" fmla="*/ 0 h 3526631"/>
              <a:gd name="connsiteX23" fmla="*/ 150018 w 1881187"/>
              <a:gd name="connsiteY23" fmla="*/ 23812 h 3526631"/>
              <a:gd name="connsiteX24" fmla="*/ 173831 w 1881187"/>
              <a:gd name="connsiteY24" fmla="*/ 9525 h 3526631"/>
              <a:gd name="connsiteX25" fmla="*/ 202406 w 1881187"/>
              <a:gd name="connsiteY25" fmla="*/ 38100 h 3526631"/>
              <a:gd name="connsiteX26" fmla="*/ 192881 w 1881187"/>
              <a:gd name="connsiteY26" fmla="*/ 76200 h 3526631"/>
              <a:gd name="connsiteX27" fmla="*/ 192881 w 1881187"/>
              <a:gd name="connsiteY27" fmla="*/ 100012 h 3526631"/>
              <a:gd name="connsiteX28" fmla="*/ 211931 w 1881187"/>
              <a:gd name="connsiteY28" fmla="*/ 138112 h 3526631"/>
              <a:gd name="connsiteX29" fmla="*/ 188118 w 1881187"/>
              <a:gd name="connsiteY29" fmla="*/ 171450 h 3526631"/>
              <a:gd name="connsiteX30" fmla="*/ 173831 w 1881187"/>
              <a:gd name="connsiteY30" fmla="*/ 219075 h 3526631"/>
              <a:gd name="connsiteX31" fmla="*/ 140493 w 1881187"/>
              <a:gd name="connsiteY31" fmla="*/ 242887 h 3526631"/>
              <a:gd name="connsiteX32" fmla="*/ 140493 w 1881187"/>
              <a:gd name="connsiteY32" fmla="*/ 257175 h 3526631"/>
              <a:gd name="connsiteX33" fmla="*/ 154781 w 1881187"/>
              <a:gd name="connsiteY33" fmla="*/ 319087 h 3526631"/>
              <a:gd name="connsiteX34" fmla="*/ 173831 w 1881187"/>
              <a:gd name="connsiteY34" fmla="*/ 414337 h 3526631"/>
              <a:gd name="connsiteX35" fmla="*/ 235743 w 1881187"/>
              <a:gd name="connsiteY35" fmla="*/ 585787 h 3526631"/>
              <a:gd name="connsiteX36" fmla="*/ 321468 w 1881187"/>
              <a:gd name="connsiteY36" fmla="*/ 728662 h 3526631"/>
              <a:gd name="connsiteX37" fmla="*/ 426243 w 1881187"/>
              <a:gd name="connsiteY37" fmla="*/ 823912 h 3526631"/>
              <a:gd name="connsiteX38" fmla="*/ 492918 w 1881187"/>
              <a:gd name="connsiteY38" fmla="*/ 852487 h 3526631"/>
              <a:gd name="connsiteX39" fmla="*/ 516731 w 1881187"/>
              <a:gd name="connsiteY39" fmla="*/ 876300 h 3526631"/>
              <a:gd name="connsiteX40" fmla="*/ 531018 w 1881187"/>
              <a:gd name="connsiteY40" fmla="*/ 842962 h 3526631"/>
              <a:gd name="connsiteX41" fmla="*/ 559593 w 1881187"/>
              <a:gd name="connsiteY41" fmla="*/ 828675 h 3526631"/>
              <a:gd name="connsiteX42" fmla="*/ 583406 w 1881187"/>
              <a:gd name="connsiteY42" fmla="*/ 752475 h 3526631"/>
              <a:gd name="connsiteX43" fmla="*/ 616743 w 1881187"/>
              <a:gd name="connsiteY43" fmla="*/ 700087 h 3526631"/>
              <a:gd name="connsiteX44" fmla="*/ 611981 w 1881187"/>
              <a:gd name="connsiteY44" fmla="*/ 666750 h 3526631"/>
              <a:gd name="connsiteX45" fmla="*/ 650081 w 1881187"/>
              <a:gd name="connsiteY45" fmla="*/ 652462 h 3526631"/>
              <a:gd name="connsiteX46" fmla="*/ 673893 w 1881187"/>
              <a:gd name="connsiteY46" fmla="*/ 633412 h 3526631"/>
              <a:gd name="connsiteX47" fmla="*/ 683418 w 1881187"/>
              <a:gd name="connsiteY47" fmla="*/ 581025 h 3526631"/>
              <a:gd name="connsiteX48" fmla="*/ 683418 w 1881187"/>
              <a:gd name="connsiteY48" fmla="*/ 557212 h 3526631"/>
              <a:gd name="connsiteX49" fmla="*/ 716756 w 1881187"/>
              <a:gd name="connsiteY49" fmla="*/ 538162 h 3526631"/>
              <a:gd name="connsiteX50" fmla="*/ 745331 w 1881187"/>
              <a:gd name="connsiteY50" fmla="*/ 542925 h 3526631"/>
              <a:gd name="connsiteX51" fmla="*/ 773906 w 1881187"/>
              <a:gd name="connsiteY51" fmla="*/ 533400 h 3526631"/>
              <a:gd name="connsiteX52" fmla="*/ 812006 w 1881187"/>
              <a:gd name="connsiteY52" fmla="*/ 519112 h 3526631"/>
              <a:gd name="connsiteX53" fmla="*/ 840581 w 1881187"/>
              <a:gd name="connsiteY53" fmla="*/ 495300 h 3526631"/>
              <a:gd name="connsiteX54" fmla="*/ 883443 w 1881187"/>
              <a:gd name="connsiteY54" fmla="*/ 485775 h 3526631"/>
              <a:gd name="connsiteX55" fmla="*/ 926306 w 1881187"/>
              <a:gd name="connsiteY55" fmla="*/ 504825 h 3526631"/>
              <a:gd name="connsiteX56" fmla="*/ 988218 w 1881187"/>
              <a:gd name="connsiteY56" fmla="*/ 500062 h 3526631"/>
              <a:gd name="connsiteX57" fmla="*/ 1035843 w 1881187"/>
              <a:gd name="connsiteY57" fmla="*/ 476250 h 3526631"/>
              <a:gd name="connsiteX58" fmla="*/ 1092993 w 1881187"/>
              <a:gd name="connsiteY58" fmla="*/ 461962 h 3526631"/>
              <a:gd name="connsiteX59" fmla="*/ 1126331 w 1881187"/>
              <a:gd name="connsiteY59" fmla="*/ 476250 h 3526631"/>
              <a:gd name="connsiteX60" fmla="*/ 1078706 w 1881187"/>
              <a:gd name="connsiteY60" fmla="*/ 476250 h 3526631"/>
              <a:gd name="connsiteX61" fmla="*/ 1031081 w 1881187"/>
              <a:gd name="connsiteY61" fmla="*/ 504825 h 3526631"/>
              <a:gd name="connsiteX62" fmla="*/ 983456 w 1881187"/>
              <a:gd name="connsiteY62" fmla="*/ 523875 h 3526631"/>
              <a:gd name="connsiteX63" fmla="*/ 1026318 w 1881187"/>
              <a:gd name="connsiteY63" fmla="*/ 528637 h 3526631"/>
              <a:gd name="connsiteX64" fmla="*/ 1069181 w 1881187"/>
              <a:gd name="connsiteY64" fmla="*/ 504825 h 3526631"/>
              <a:gd name="connsiteX65" fmla="*/ 1064418 w 1881187"/>
              <a:gd name="connsiteY65" fmla="*/ 528637 h 3526631"/>
              <a:gd name="connsiteX66" fmla="*/ 1021556 w 1881187"/>
              <a:gd name="connsiteY66" fmla="*/ 547687 h 3526631"/>
              <a:gd name="connsiteX67" fmla="*/ 978693 w 1881187"/>
              <a:gd name="connsiteY67" fmla="*/ 547687 h 3526631"/>
              <a:gd name="connsiteX68" fmla="*/ 897731 w 1881187"/>
              <a:gd name="connsiteY68" fmla="*/ 547687 h 3526631"/>
              <a:gd name="connsiteX69" fmla="*/ 878681 w 1881187"/>
              <a:gd name="connsiteY69" fmla="*/ 552450 h 3526631"/>
              <a:gd name="connsiteX70" fmla="*/ 921543 w 1881187"/>
              <a:gd name="connsiteY70" fmla="*/ 552450 h 3526631"/>
              <a:gd name="connsiteX71" fmla="*/ 969168 w 1881187"/>
              <a:gd name="connsiteY71" fmla="*/ 561975 h 3526631"/>
              <a:gd name="connsiteX72" fmla="*/ 1021556 w 1881187"/>
              <a:gd name="connsiteY72" fmla="*/ 561975 h 3526631"/>
              <a:gd name="connsiteX73" fmla="*/ 1083468 w 1881187"/>
              <a:gd name="connsiteY73" fmla="*/ 571500 h 3526631"/>
              <a:gd name="connsiteX74" fmla="*/ 1107281 w 1881187"/>
              <a:gd name="connsiteY74" fmla="*/ 600075 h 3526631"/>
              <a:gd name="connsiteX75" fmla="*/ 1150143 w 1881187"/>
              <a:gd name="connsiteY75" fmla="*/ 595312 h 3526631"/>
              <a:gd name="connsiteX76" fmla="*/ 1069181 w 1881187"/>
              <a:gd name="connsiteY76" fmla="*/ 595312 h 3526631"/>
              <a:gd name="connsiteX77" fmla="*/ 1045368 w 1881187"/>
              <a:gd name="connsiteY77" fmla="*/ 581025 h 3526631"/>
              <a:gd name="connsiteX78" fmla="*/ 1021556 w 1881187"/>
              <a:gd name="connsiteY78" fmla="*/ 576262 h 3526631"/>
              <a:gd name="connsiteX79" fmla="*/ 988218 w 1881187"/>
              <a:gd name="connsiteY79" fmla="*/ 585787 h 3526631"/>
              <a:gd name="connsiteX80" fmla="*/ 1021556 w 1881187"/>
              <a:gd name="connsiteY80" fmla="*/ 600075 h 3526631"/>
              <a:gd name="connsiteX81" fmla="*/ 1069181 w 1881187"/>
              <a:gd name="connsiteY81" fmla="*/ 609600 h 3526631"/>
              <a:gd name="connsiteX82" fmla="*/ 1131093 w 1881187"/>
              <a:gd name="connsiteY82" fmla="*/ 628650 h 3526631"/>
              <a:gd name="connsiteX83" fmla="*/ 1178718 w 1881187"/>
              <a:gd name="connsiteY83" fmla="*/ 628650 h 3526631"/>
              <a:gd name="connsiteX84" fmla="*/ 1178718 w 1881187"/>
              <a:gd name="connsiteY84" fmla="*/ 638175 h 3526631"/>
              <a:gd name="connsiteX85" fmla="*/ 1112043 w 1881187"/>
              <a:gd name="connsiteY85" fmla="*/ 647700 h 3526631"/>
              <a:gd name="connsiteX86" fmla="*/ 1064418 w 1881187"/>
              <a:gd name="connsiteY86" fmla="*/ 633412 h 3526631"/>
              <a:gd name="connsiteX87" fmla="*/ 1031081 w 1881187"/>
              <a:gd name="connsiteY87" fmla="*/ 633412 h 3526631"/>
              <a:gd name="connsiteX88" fmla="*/ 1054893 w 1881187"/>
              <a:gd name="connsiteY88" fmla="*/ 661987 h 3526631"/>
              <a:gd name="connsiteX89" fmla="*/ 1088231 w 1881187"/>
              <a:gd name="connsiteY89" fmla="*/ 700087 h 3526631"/>
              <a:gd name="connsiteX90" fmla="*/ 1145381 w 1881187"/>
              <a:gd name="connsiteY90" fmla="*/ 700087 h 3526631"/>
              <a:gd name="connsiteX91" fmla="*/ 1202531 w 1881187"/>
              <a:gd name="connsiteY91" fmla="*/ 700087 h 3526631"/>
              <a:gd name="connsiteX92" fmla="*/ 1135856 w 1881187"/>
              <a:gd name="connsiteY92" fmla="*/ 728662 h 3526631"/>
              <a:gd name="connsiteX93" fmla="*/ 1092993 w 1881187"/>
              <a:gd name="connsiteY93" fmla="*/ 733425 h 3526631"/>
              <a:gd name="connsiteX94" fmla="*/ 1059656 w 1881187"/>
              <a:gd name="connsiteY94" fmla="*/ 719137 h 3526631"/>
              <a:gd name="connsiteX95" fmla="*/ 1054893 w 1881187"/>
              <a:gd name="connsiteY95" fmla="*/ 709612 h 3526631"/>
              <a:gd name="connsiteX96" fmla="*/ 1064418 w 1881187"/>
              <a:gd name="connsiteY96" fmla="*/ 742950 h 3526631"/>
              <a:gd name="connsiteX97" fmla="*/ 1078706 w 1881187"/>
              <a:gd name="connsiteY97" fmla="*/ 790575 h 3526631"/>
              <a:gd name="connsiteX98" fmla="*/ 1107281 w 1881187"/>
              <a:gd name="connsiteY98" fmla="*/ 804862 h 3526631"/>
              <a:gd name="connsiteX99" fmla="*/ 1097756 w 1881187"/>
              <a:gd name="connsiteY99" fmla="*/ 819150 h 3526631"/>
              <a:gd name="connsiteX100" fmla="*/ 1069181 w 1881187"/>
              <a:gd name="connsiteY100" fmla="*/ 804862 h 3526631"/>
              <a:gd name="connsiteX101" fmla="*/ 1045368 w 1881187"/>
              <a:gd name="connsiteY101" fmla="*/ 781050 h 3526631"/>
              <a:gd name="connsiteX102" fmla="*/ 1059656 w 1881187"/>
              <a:gd name="connsiteY102" fmla="*/ 819150 h 3526631"/>
              <a:gd name="connsiteX103" fmla="*/ 1059656 w 1881187"/>
              <a:gd name="connsiteY103" fmla="*/ 881062 h 3526631"/>
              <a:gd name="connsiteX104" fmla="*/ 1054893 w 1881187"/>
              <a:gd name="connsiteY104" fmla="*/ 895350 h 3526631"/>
              <a:gd name="connsiteX105" fmla="*/ 1059656 w 1881187"/>
              <a:gd name="connsiteY105" fmla="*/ 909637 h 3526631"/>
              <a:gd name="connsiteX106" fmla="*/ 1092993 w 1881187"/>
              <a:gd name="connsiteY106" fmla="*/ 890587 h 3526631"/>
              <a:gd name="connsiteX107" fmla="*/ 1164431 w 1881187"/>
              <a:gd name="connsiteY107" fmla="*/ 833437 h 3526631"/>
              <a:gd name="connsiteX108" fmla="*/ 1173956 w 1881187"/>
              <a:gd name="connsiteY108" fmla="*/ 847725 h 3526631"/>
              <a:gd name="connsiteX109" fmla="*/ 1126331 w 1881187"/>
              <a:gd name="connsiteY109" fmla="*/ 876300 h 3526631"/>
              <a:gd name="connsiteX110" fmla="*/ 1088231 w 1881187"/>
              <a:gd name="connsiteY110" fmla="*/ 919162 h 3526631"/>
              <a:gd name="connsiteX111" fmla="*/ 1069181 w 1881187"/>
              <a:gd name="connsiteY111" fmla="*/ 952500 h 3526631"/>
              <a:gd name="connsiteX112" fmla="*/ 1131093 w 1881187"/>
              <a:gd name="connsiteY112" fmla="*/ 942975 h 3526631"/>
              <a:gd name="connsiteX113" fmla="*/ 1231106 w 1881187"/>
              <a:gd name="connsiteY113" fmla="*/ 938212 h 3526631"/>
              <a:gd name="connsiteX114" fmla="*/ 1321593 w 1881187"/>
              <a:gd name="connsiteY114" fmla="*/ 923925 h 3526631"/>
              <a:gd name="connsiteX115" fmla="*/ 1364456 w 1881187"/>
              <a:gd name="connsiteY115" fmla="*/ 914400 h 3526631"/>
              <a:gd name="connsiteX116" fmla="*/ 1531143 w 1881187"/>
              <a:gd name="connsiteY116" fmla="*/ 738187 h 3526631"/>
              <a:gd name="connsiteX117" fmla="*/ 1545431 w 1881187"/>
              <a:gd name="connsiteY117" fmla="*/ 700087 h 3526631"/>
              <a:gd name="connsiteX118" fmla="*/ 1583531 w 1881187"/>
              <a:gd name="connsiteY118" fmla="*/ 666750 h 3526631"/>
              <a:gd name="connsiteX119" fmla="*/ 1602581 w 1881187"/>
              <a:gd name="connsiteY119" fmla="*/ 657225 h 3526631"/>
              <a:gd name="connsiteX120" fmla="*/ 1650206 w 1881187"/>
              <a:gd name="connsiteY120" fmla="*/ 581025 h 3526631"/>
              <a:gd name="connsiteX121" fmla="*/ 1659731 w 1881187"/>
              <a:gd name="connsiteY121" fmla="*/ 514350 h 3526631"/>
              <a:gd name="connsiteX122" fmla="*/ 1674018 w 1881187"/>
              <a:gd name="connsiteY122" fmla="*/ 447675 h 3526631"/>
              <a:gd name="connsiteX123" fmla="*/ 1707356 w 1881187"/>
              <a:gd name="connsiteY123" fmla="*/ 419100 h 3526631"/>
              <a:gd name="connsiteX124" fmla="*/ 1716881 w 1881187"/>
              <a:gd name="connsiteY124" fmla="*/ 442912 h 3526631"/>
              <a:gd name="connsiteX125" fmla="*/ 1716881 w 1881187"/>
              <a:gd name="connsiteY125" fmla="*/ 471487 h 3526631"/>
              <a:gd name="connsiteX126" fmla="*/ 1716881 w 1881187"/>
              <a:gd name="connsiteY126" fmla="*/ 509587 h 3526631"/>
              <a:gd name="connsiteX127" fmla="*/ 1735931 w 1881187"/>
              <a:gd name="connsiteY127" fmla="*/ 481012 h 3526631"/>
              <a:gd name="connsiteX128" fmla="*/ 1754981 w 1881187"/>
              <a:gd name="connsiteY128" fmla="*/ 428625 h 3526631"/>
              <a:gd name="connsiteX129" fmla="*/ 1783556 w 1881187"/>
              <a:gd name="connsiteY129" fmla="*/ 414337 h 3526631"/>
              <a:gd name="connsiteX130" fmla="*/ 1783556 w 1881187"/>
              <a:gd name="connsiteY130" fmla="*/ 438150 h 3526631"/>
              <a:gd name="connsiteX131" fmla="*/ 1764506 w 1881187"/>
              <a:gd name="connsiteY131" fmla="*/ 490537 h 3526631"/>
              <a:gd name="connsiteX132" fmla="*/ 1754981 w 1881187"/>
              <a:gd name="connsiteY132" fmla="*/ 509587 h 3526631"/>
              <a:gd name="connsiteX133" fmla="*/ 1769268 w 1881187"/>
              <a:gd name="connsiteY133" fmla="*/ 509587 h 3526631"/>
              <a:gd name="connsiteX134" fmla="*/ 1797843 w 1881187"/>
              <a:gd name="connsiteY134" fmla="*/ 490537 h 3526631"/>
              <a:gd name="connsiteX135" fmla="*/ 1831181 w 1881187"/>
              <a:gd name="connsiteY135" fmla="*/ 457200 h 3526631"/>
              <a:gd name="connsiteX136" fmla="*/ 1835943 w 1881187"/>
              <a:gd name="connsiteY136" fmla="*/ 481012 h 3526631"/>
              <a:gd name="connsiteX137" fmla="*/ 1821656 w 1881187"/>
              <a:gd name="connsiteY137" fmla="*/ 514350 h 3526631"/>
              <a:gd name="connsiteX138" fmla="*/ 1797843 w 1881187"/>
              <a:gd name="connsiteY138" fmla="*/ 528637 h 3526631"/>
              <a:gd name="connsiteX139" fmla="*/ 1802606 w 1881187"/>
              <a:gd name="connsiteY139" fmla="*/ 533400 h 3526631"/>
              <a:gd name="connsiteX140" fmla="*/ 1850231 w 1881187"/>
              <a:gd name="connsiteY140" fmla="*/ 504825 h 3526631"/>
              <a:gd name="connsiteX141" fmla="*/ 1854993 w 1881187"/>
              <a:gd name="connsiteY141" fmla="*/ 523875 h 3526631"/>
              <a:gd name="connsiteX142" fmla="*/ 1845468 w 1881187"/>
              <a:gd name="connsiteY142" fmla="*/ 547687 h 3526631"/>
              <a:gd name="connsiteX143" fmla="*/ 1816893 w 1881187"/>
              <a:gd name="connsiteY143" fmla="*/ 566737 h 3526631"/>
              <a:gd name="connsiteX144" fmla="*/ 1807368 w 1881187"/>
              <a:gd name="connsiteY144" fmla="*/ 585787 h 3526631"/>
              <a:gd name="connsiteX145" fmla="*/ 1807368 w 1881187"/>
              <a:gd name="connsiteY145" fmla="*/ 600075 h 3526631"/>
              <a:gd name="connsiteX146" fmla="*/ 1850231 w 1881187"/>
              <a:gd name="connsiteY146" fmla="*/ 590550 h 3526631"/>
              <a:gd name="connsiteX147" fmla="*/ 1878806 w 1881187"/>
              <a:gd name="connsiteY147" fmla="*/ 614362 h 3526631"/>
              <a:gd name="connsiteX148" fmla="*/ 1835943 w 1881187"/>
              <a:gd name="connsiteY148" fmla="*/ 623887 h 3526631"/>
              <a:gd name="connsiteX149" fmla="*/ 1793081 w 1881187"/>
              <a:gd name="connsiteY149" fmla="*/ 628650 h 3526631"/>
              <a:gd name="connsiteX150" fmla="*/ 1764506 w 1881187"/>
              <a:gd name="connsiteY150" fmla="*/ 633412 h 3526631"/>
              <a:gd name="connsiteX151" fmla="*/ 1697831 w 1881187"/>
              <a:gd name="connsiteY151" fmla="*/ 681037 h 3526631"/>
              <a:gd name="connsiteX152" fmla="*/ 1669256 w 1881187"/>
              <a:gd name="connsiteY152" fmla="*/ 714375 h 3526631"/>
              <a:gd name="connsiteX153" fmla="*/ 1616868 w 1881187"/>
              <a:gd name="connsiteY153" fmla="*/ 804862 h 3526631"/>
              <a:gd name="connsiteX154" fmla="*/ 1469231 w 1881187"/>
              <a:gd name="connsiteY154" fmla="*/ 966787 h 3526631"/>
              <a:gd name="connsiteX155" fmla="*/ 1435893 w 1881187"/>
              <a:gd name="connsiteY155" fmla="*/ 1028700 h 3526631"/>
              <a:gd name="connsiteX156" fmla="*/ 1359693 w 1881187"/>
              <a:gd name="connsiteY156" fmla="*/ 1057275 h 3526631"/>
              <a:gd name="connsiteX157" fmla="*/ 1288256 w 1881187"/>
              <a:gd name="connsiteY157" fmla="*/ 1066800 h 3526631"/>
              <a:gd name="connsiteX158" fmla="*/ 1212056 w 1881187"/>
              <a:gd name="connsiteY158" fmla="*/ 1090612 h 3526631"/>
              <a:gd name="connsiteX159" fmla="*/ 1107281 w 1881187"/>
              <a:gd name="connsiteY159" fmla="*/ 1104900 h 3526631"/>
              <a:gd name="connsiteX160" fmla="*/ 973931 w 1881187"/>
              <a:gd name="connsiteY160" fmla="*/ 1119187 h 3526631"/>
              <a:gd name="connsiteX161" fmla="*/ 954881 w 1881187"/>
              <a:gd name="connsiteY161" fmla="*/ 1200150 h 3526631"/>
              <a:gd name="connsiteX162" fmla="*/ 926306 w 1881187"/>
              <a:gd name="connsiteY162" fmla="*/ 1233487 h 3526631"/>
              <a:gd name="connsiteX163" fmla="*/ 897731 w 1881187"/>
              <a:gd name="connsiteY163" fmla="*/ 1271587 h 3526631"/>
              <a:gd name="connsiteX164" fmla="*/ 869156 w 1881187"/>
              <a:gd name="connsiteY164" fmla="*/ 1390650 h 3526631"/>
              <a:gd name="connsiteX165" fmla="*/ 835818 w 1881187"/>
              <a:gd name="connsiteY165" fmla="*/ 1485900 h 3526631"/>
              <a:gd name="connsiteX166" fmla="*/ 802481 w 1881187"/>
              <a:gd name="connsiteY166" fmla="*/ 1590675 h 3526631"/>
              <a:gd name="connsiteX167" fmla="*/ 802481 w 1881187"/>
              <a:gd name="connsiteY167" fmla="*/ 1638300 h 3526631"/>
              <a:gd name="connsiteX168" fmla="*/ 854868 w 1881187"/>
              <a:gd name="connsiteY168" fmla="*/ 1714500 h 3526631"/>
              <a:gd name="connsiteX169" fmla="*/ 940593 w 1881187"/>
              <a:gd name="connsiteY169" fmla="*/ 1833562 h 3526631"/>
              <a:gd name="connsiteX170" fmla="*/ 988218 w 1881187"/>
              <a:gd name="connsiteY170" fmla="*/ 1914525 h 3526631"/>
              <a:gd name="connsiteX171" fmla="*/ 1016793 w 1881187"/>
              <a:gd name="connsiteY171" fmla="*/ 2033587 h 3526631"/>
              <a:gd name="connsiteX172" fmla="*/ 1040606 w 1881187"/>
              <a:gd name="connsiteY172" fmla="*/ 2185987 h 3526631"/>
              <a:gd name="connsiteX173" fmla="*/ 1083468 w 1881187"/>
              <a:gd name="connsiteY173" fmla="*/ 2352675 h 3526631"/>
              <a:gd name="connsiteX174" fmla="*/ 1107281 w 1881187"/>
              <a:gd name="connsiteY174" fmla="*/ 2428875 h 3526631"/>
              <a:gd name="connsiteX175" fmla="*/ 1183481 w 1881187"/>
              <a:gd name="connsiteY175" fmla="*/ 2438400 h 3526631"/>
              <a:gd name="connsiteX176" fmla="*/ 1226343 w 1881187"/>
              <a:gd name="connsiteY176" fmla="*/ 2438400 h 3526631"/>
              <a:gd name="connsiteX177" fmla="*/ 1226343 w 1881187"/>
              <a:gd name="connsiteY177" fmla="*/ 2457450 h 3526631"/>
              <a:gd name="connsiteX178" fmla="*/ 1250156 w 1881187"/>
              <a:gd name="connsiteY178" fmla="*/ 2471737 h 3526631"/>
              <a:gd name="connsiteX179" fmla="*/ 1354931 w 1881187"/>
              <a:gd name="connsiteY179" fmla="*/ 2505075 h 3526631"/>
              <a:gd name="connsiteX180" fmla="*/ 1440656 w 1881187"/>
              <a:gd name="connsiteY180" fmla="*/ 2533650 h 3526631"/>
              <a:gd name="connsiteX181" fmla="*/ 1497806 w 1881187"/>
              <a:gd name="connsiteY181" fmla="*/ 2571750 h 3526631"/>
              <a:gd name="connsiteX182" fmla="*/ 1564481 w 1881187"/>
              <a:gd name="connsiteY182" fmla="*/ 2595562 h 3526631"/>
              <a:gd name="connsiteX183" fmla="*/ 1640681 w 1881187"/>
              <a:gd name="connsiteY183" fmla="*/ 2605087 h 3526631"/>
              <a:gd name="connsiteX184" fmla="*/ 1697831 w 1881187"/>
              <a:gd name="connsiteY184" fmla="*/ 2605087 h 3526631"/>
              <a:gd name="connsiteX185" fmla="*/ 1731168 w 1881187"/>
              <a:gd name="connsiteY185" fmla="*/ 2628900 h 3526631"/>
              <a:gd name="connsiteX186" fmla="*/ 1740693 w 1881187"/>
              <a:gd name="connsiteY186" fmla="*/ 2667000 h 3526631"/>
              <a:gd name="connsiteX187" fmla="*/ 1740693 w 1881187"/>
              <a:gd name="connsiteY187" fmla="*/ 2690812 h 3526631"/>
              <a:gd name="connsiteX188" fmla="*/ 1740693 w 1881187"/>
              <a:gd name="connsiteY188" fmla="*/ 2733675 h 3526631"/>
              <a:gd name="connsiteX189" fmla="*/ 1764506 w 1881187"/>
              <a:gd name="connsiteY189" fmla="*/ 2771775 h 3526631"/>
              <a:gd name="connsiteX190" fmla="*/ 1783556 w 1881187"/>
              <a:gd name="connsiteY190" fmla="*/ 2809875 h 3526631"/>
              <a:gd name="connsiteX191" fmla="*/ 1812131 w 1881187"/>
              <a:gd name="connsiteY191" fmla="*/ 2852737 h 3526631"/>
              <a:gd name="connsiteX192" fmla="*/ 1826418 w 1881187"/>
              <a:gd name="connsiteY192" fmla="*/ 2890837 h 3526631"/>
              <a:gd name="connsiteX193" fmla="*/ 1807368 w 1881187"/>
              <a:gd name="connsiteY193" fmla="*/ 2919412 h 3526631"/>
              <a:gd name="connsiteX194" fmla="*/ 1797843 w 1881187"/>
              <a:gd name="connsiteY194" fmla="*/ 2938462 h 3526631"/>
              <a:gd name="connsiteX195" fmla="*/ 1774031 w 1881187"/>
              <a:gd name="connsiteY195" fmla="*/ 2943225 h 3526631"/>
              <a:gd name="connsiteX196" fmla="*/ 1769268 w 1881187"/>
              <a:gd name="connsiteY196" fmla="*/ 2967037 h 3526631"/>
              <a:gd name="connsiteX197" fmla="*/ 1759743 w 1881187"/>
              <a:gd name="connsiteY197" fmla="*/ 2971800 h 3526631"/>
              <a:gd name="connsiteX198" fmla="*/ 1721643 w 1881187"/>
              <a:gd name="connsiteY198" fmla="*/ 2995612 h 3526631"/>
              <a:gd name="connsiteX199" fmla="*/ 1712118 w 1881187"/>
              <a:gd name="connsiteY199" fmla="*/ 2995612 h 3526631"/>
              <a:gd name="connsiteX200" fmla="*/ 1688306 w 1881187"/>
              <a:gd name="connsiteY200" fmla="*/ 2981325 h 3526631"/>
              <a:gd name="connsiteX201" fmla="*/ 1693068 w 1881187"/>
              <a:gd name="connsiteY201" fmla="*/ 2943225 h 3526631"/>
              <a:gd name="connsiteX202" fmla="*/ 1678781 w 1881187"/>
              <a:gd name="connsiteY202" fmla="*/ 2900362 h 3526631"/>
              <a:gd name="connsiteX203" fmla="*/ 1659731 w 1881187"/>
              <a:gd name="connsiteY203" fmla="*/ 2838450 h 3526631"/>
              <a:gd name="connsiteX204" fmla="*/ 1626393 w 1881187"/>
              <a:gd name="connsiteY204" fmla="*/ 2781300 h 3526631"/>
              <a:gd name="connsiteX205" fmla="*/ 1588293 w 1881187"/>
              <a:gd name="connsiteY205" fmla="*/ 2743200 h 3526631"/>
              <a:gd name="connsiteX206" fmla="*/ 1526381 w 1881187"/>
              <a:gd name="connsiteY206" fmla="*/ 2719387 h 3526631"/>
              <a:gd name="connsiteX207" fmla="*/ 1459706 w 1881187"/>
              <a:gd name="connsiteY207" fmla="*/ 2686050 h 3526631"/>
              <a:gd name="connsiteX208" fmla="*/ 1383506 w 1881187"/>
              <a:gd name="connsiteY208" fmla="*/ 2686050 h 3526631"/>
              <a:gd name="connsiteX209" fmla="*/ 1269206 w 1881187"/>
              <a:gd name="connsiteY209" fmla="*/ 2662237 h 3526631"/>
              <a:gd name="connsiteX210" fmla="*/ 1178718 w 1881187"/>
              <a:gd name="connsiteY210" fmla="*/ 2657475 h 3526631"/>
              <a:gd name="connsiteX211" fmla="*/ 1112043 w 1881187"/>
              <a:gd name="connsiteY211" fmla="*/ 2652712 h 3526631"/>
              <a:gd name="connsiteX212" fmla="*/ 1069181 w 1881187"/>
              <a:gd name="connsiteY212" fmla="*/ 2671762 h 3526631"/>
              <a:gd name="connsiteX213" fmla="*/ 1045368 w 1881187"/>
              <a:gd name="connsiteY213" fmla="*/ 2709862 h 3526631"/>
              <a:gd name="connsiteX214" fmla="*/ 1031081 w 1881187"/>
              <a:gd name="connsiteY214" fmla="*/ 2728912 h 3526631"/>
              <a:gd name="connsiteX215" fmla="*/ 997743 w 1881187"/>
              <a:gd name="connsiteY215" fmla="*/ 2738437 h 3526631"/>
              <a:gd name="connsiteX216" fmla="*/ 978693 w 1881187"/>
              <a:gd name="connsiteY216" fmla="*/ 2714625 h 3526631"/>
              <a:gd name="connsiteX217" fmla="*/ 978693 w 1881187"/>
              <a:gd name="connsiteY217" fmla="*/ 2676525 h 3526631"/>
              <a:gd name="connsiteX218" fmla="*/ 921543 w 1881187"/>
              <a:gd name="connsiteY218" fmla="*/ 2624137 h 3526631"/>
              <a:gd name="connsiteX219" fmla="*/ 883443 w 1881187"/>
              <a:gd name="connsiteY219" fmla="*/ 2576512 h 3526631"/>
              <a:gd name="connsiteX220" fmla="*/ 840581 w 1881187"/>
              <a:gd name="connsiteY220" fmla="*/ 2481262 h 3526631"/>
              <a:gd name="connsiteX221" fmla="*/ 783431 w 1881187"/>
              <a:gd name="connsiteY221" fmla="*/ 2381250 h 3526631"/>
              <a:gd name="connsiteX222" fmla="*/ 754856 w 1881187"/>
              <a:gd name="connsiteY222" fmla="*/ 2271712 h 3526631"/>
              <a:gd name="connsiteX223" fmla="*/ 731043 w 1881187"/>
              <a:gd name="connsiteY223" fmla="*/ 2247900 h 3526631"/>
              <a:gd name="connsiteX224" fmla="*/ 702468 w 1881187"/>
              <a:gd name="connsiteY224" fmla="*/ 2281237 h 3526631"/>
              <a:gd name="connsiteX225" fmla="*/ 664368 w 1881187"/>
              <a:gd name="connsiteY225" fmla="*/ 2338387 h 3526631"/>
              <a:gd name="connsiteX226" fmla="*/ 616743 w 1881187"/>
              <a:gd name="connsiteY226" fmla="*/ 2390775 h 3526631"/>
              <a:gd name="connsiteX227" fmla="*/ 569118 w 1881187"/>
              <a:gd name="connsiteY227" fmla="*/ 2443162 h 3526631"/>
              <a:gd name="connsiteX228" fmla="*/ 554831 w 1881187"/>
              <a:gd name="connsiteY228" fmla="*/ 2462212 h 3526631"/>
              <a:gd name="connsiteX229" fmla="*/ 516731 w 1881187"/>
              <a:gd name="connsiteY229" fmla="*/ 2495550 h 3526631"/>
              <a:gd name="connsiteX230" fmla="*/ 478631 w 1881187"/>
              <a:gd name="connsiteY230" fmla="*/ 2538412 h 3526631"/>
              <a:gd name="connsiteX231" fmla="*/ 478631 w 1881187"/>
              <a:gd name="connsiteY231" fmla="*/ 2586037 h 3526631"/>
              <a:gd name="connsiteX232" fmla="*/ 511968 w 1881187"/>
              <a:gd name="connsiteY232" fmla="*/ 2624137 h 3526631"/>
              <a:gd name="connsiteX233" fmla="*/ 535781 w 1881187"/>
              <a:gd name="connsiteY233" fmla="*/ 2667000 h 3526631"/>
              <a:gd name="connsiteX234" fmla="*/ 507206 w 1881187"/>
              <a:gd name="connsiteY234" fmla="*/ 2700337 h 3526631"/>
              <a:gd name="connsiteX235" fmla="*/ 473868 w 1881187"/>
              <a:gd name="connsiteY235" fmla="*/ 2719387 h 3526631"/>
              <a:gd name="connsiteX236" fmla="*/ 407193 w 1881187"/>
              <a:gd name="connsiteY236" fmla="*/ 2728912 h 3526631"/>
              <a:gd name="connsiteX237" fmla="*/ 435768 w 1881187"/>
              <a:gd name="connsiteY237" fmla="*/ 2776537 h 3526631"/>
              <a:gd name="connsiteX238" fmla="*/ 469106 w 1881187"/>
              <a:gd name="connsiteY238" fmla="*/ 2862262 h 3526631"/>
              <a:gd name="connsiteX239" fmla="*/ 473868 w 1881187"/>
              <a:gd name="connsiteY239" fmla="*/ 2990850 h 3526631"/>
              <a:gd name="connsiteX240" fmla="*/ 473868 w 1881187"/>
              <a:gd name="connsiteY240" fmla="*/ 3086100 h 3526631"/>
              <a:gd name="connsiteX241" fmla="*/ 488156 w 1881187"/>
              <a:gd name="connsiteY241" fmla="*/ 3162300 h 3526631"/>
              <a:gd name="connsiteX242" fmla="*/ 545306 w 1881187"/>
              <a:gd name="connsiteY242" fmla="*/ 3209925 h 3526631"/>
              <a:gd name="connsiteX243" fmla="*/ 564356 w 1881187"/>
              <a:gd name="connsiteY243" fmla="*/ 3276600 h 3526631"/>
              <a:gd name="connsiteX244" fmla="*/ 521493 w 1881187"/>
              <a:gd name="connsiteY244" fmla="*/ 3309937 h 3526631"/>
              <a:gd name="connsiteX245" fmla="*/ 502443 w 1881187"/>
              <a:gd name="connsiteY245" fmla="*/ 3319462 h 3526631"/>
              <a:gd name="connsiteX246" fmla="*/ 445293 w 1881187"/>
              <a:gd name="connsiteY246" fmla="*/ 3371850 h 3526631"/>
              <a:gd name="connsiteX247" fmla="*/ 407193 w 1881187"/>
              <a:gd name="connsiteY247" fmla="*/ 3443287 h 3526631"/>
              <a:gd name="connsiteX248" fmla="*/ 397668 w 1881187"/>
              <a:gd name="connsiteY248" fmla="*/ 3500437 h 3526631"/>
              <a:gd name="connsiteX249" fmla="*/ 369093 w 1881187"/>
              <a:gd name="connsiteY249" fmla="*/ 3519487 h 3526631"/>
              <a:gd name="connsiteX250" fmla="*/ 326231 w 1881187"/>
              <a:gd name="connsiteY250" fmla="*/ 3519487 h 3526631"/>
              <a:gd name="connsiteX251" fmla="*/ 311943 w 1881187"/>
              <a:gd name="connsiteY251" fmla="*/ 3476625 h 3526631"/>
              <a:gd name="connsiteX252" fmla="*/ 326231 w 1881187"/>
              <a:gd name="connsiteY252" fmla="*/ 3381375 h 3526631"/>
              <a:gd name="connsiteX253" fmla="*/ 369093 w 1881187"/>
              <a:gd name="connsiteY253" fmla="*/ 3271837 h 3526631"/>
              <a:gd name="connsiteX254" fmla="*/ 369093 w 1881187"/>
              <a:gd name="connsiteY254" fmla="*/ 3186112 h 3526631"/>
              <a:gd name="connsiteX255" fmla="*/ 359568 w 1881187"/>
              <a:gd name="connsiteY255" fmla="*/ 3095625 h 3526631"/>
              <a:gd name="connsiteX256" fmla="*/ 330993 w 1881187"/>
              <a:gd name="connsiteY256" fmla="*/ 3033712 h 3526631"/>
              <a:gd name="connsiteX257" fmla="*/ 283368 w 1881187"/>
              <a:gd name="connsiteY257" fmla="*/ 2938462 h 3526631"/>
              <a:gd name="connsiteX258" fmla="*/ 254793 w 1881187"/>
              <a:gd name="connsiteY258" fmla="*/ 2857500 h 3526631"/>
              <a:gd name="connsiteX259" fmla="*/ 221456 w 1881187"/>
              <a:gd name="connsiteY259" fmla="*/ 2771775 h 3526631"/>
              <a:gd name="connsiteX260" fmla="*/ 221456 w 1881187"/>
              <a:gd name="connsiteY260" fmla="*/ 2743200 h 3526631"/>
              <a:gd name="connsiteX261" fmla="*/ 178593 w 1881187"/>
              <a:gd name="connsiteY261" fmla="*/ 2714625 h 3526631"/>
              <a:gd name="connsiteX262" fmla="*/ 140493 w 1881187"/>
              <a:gd name="connsiteY262" fmla="*/ 2714625 h 3526631"/>
              <a:gd name="connsiteX263" fmla="*/ 126206 w 1881187"/>
              <a:gd name="connsiteY263" fmla="*/ 2652712 h 3526631"/>
              <a:gd name="connsiteX264" fmla="*/ 140493 w 1881187"/>
              <a:gd name="connsiteY264" fmla="*/ 2590800 h 3526631"/>
              <a:gd name="connsiteX265" fmla="*/ 150018 w 1881187"/>
              <a:gd name="connsiteY265" fmla="*/ 2581275 h 3526631"/>
              <a:gd name="connsiteX266" fmla="*/ 188118 w 1881187"/>
              <a:gd name="connsiteY266" fmla="*/ 2495550 h 3526631"/>
              <a:gd name="connsiteX267" fmla="*/ 235743 w 1881187"/>
              <a:gd name="connsiteY267" fmla="*/ 2371725 h 3526631"/>
              <a:gd name="connsiteX268" fmla="*/ 269081 w 1881187"/>
              <a:gd name="connsiteY268" fmla="*/ 2281237 h 3526631"/>
              <a:gd name="connsiteX269" fmla="*/ 335756 w 1881187"/>
              <a:gd name="connsiteY269" fmla="*/ 2176462 h 3526631"/>
              <a:gd name="connsiteX270" fmla="*/ 411956 w 1881187"/>
              <a:gd name="connsiteY270" fmla="*/ 2085975 h 3526631"/>
              <a:gd name="connsiteX271" fmla="*/ 459581 w 1881187"/>
              <a:gd name="connsiteY271" fmla="*/ 2028825 h 3526631"/>
              <a:gd name="connsiteX272" fmla="*/ 421481 w 1881187"/>
              <a:gd name="connsiteY272" fmla="*/ 1981200 h 3526631"/>
              <a:gd name="connsiteX273" fmla="*/ 407193 w 1881187"/>
              <a:gd name="connsiteY273" fmla="*/ 1914525 h 3526631"/>
              <a:gd name="connsiteX274" fmla="*/ 411956 w 1881187"/>
              <a:gd name="connsiteY274" fmla="*/ 1747837 h 3526631"/>
              <a:gd name="connsiteX275" fmla="*/ 421481 w 1881187"/>
              <a:gd name="connsiteY275" fmla="*/ 1671637 h 3526631"/>
              <a:gd name="connsiteX276" fmla="*/ 407193 w 1881187"/>
              <a:gd name="connsiteY276" fmla="*/ 1585912 h 3526631"/>
              <a:gd name="connsiteX277" fmla="*/ 402431 w 1881187"/>
              <a:gd name="connsiteY277" fmla="*/ 1500187 h 3526631"/>
              <a:gd name="connsiteX278" fmla="*/ 397668 w 1881187"/>
              <a:gd name="connsiteY278" fmla="*/ 1447800 h 3526631"/>
              <a:gd name="connsiteX0" fmla="*/ 397668 w 1881187"/>
              <a:gd name="connsiteY0" fmla="*/ 1447800 h 3526631"/>
              <a:gd name="connsiteX1" fmla="*/ 369093 w 1881187"/>
              <a:gd name="connsiteY1" fmla="*/ 1357312 h 3526631"/>
              <a:gd name="connsiteX2" fmla="*/ 354806 w 1881187"/>
              <a:gd name="connsiteY2" fmla="*/ 1314450 h 3526631"/>
              <a:gd name="connsiteX3" fmla="*/ 354806 w 1881187"/>
              <a:gd name="connsiteY3" fmla="*/ 1238250 h 3526631"/>
              <a:gd name="connsiteX4" fmla="*/ 397668 w 1881187"/>
              <a:gd name="connsiteY4" fmla="*/ 1157287 h 3526631"/>
              <a:gd name="connsiteX5" fmla="*/ 416718 w 1881187"/>
              <a:gd name="connsiteY5" fmla="*/ 1085850 h 3526631"/>
              <a:gd name="connsiteX6" fmla="*/ 421481 w 1881187"/>
              <a:gd name="connsiteY6" fmla="*/ 1042987 h 3526631"/>
              <a:gd name="connsiteX7" fmla="*/ 383381 w 1881187"/>
              <a:gd name="connsiteY7" fmla="*/ 1004887 h 3526631"/>
              <a:gd name="connsiteX8" fmla="*/ 288131 w 1881187"/>
              <a:gd name="connsiteY8" fmla="*/ 900112 h 3526631"/>
              <a:gd name="connsiteX9" fmla="*/ 164306 w 1881187"/>
              <a:gd name="connsiteY9" fmla="*/ 747712 h 3526631"/>
              <a:gd name="connsiteX10" fmla="*/ 130968 w 1881187"/>
              <a:gd name="connsiteY10" fmla="*/ 690562 h 3526631"/>
              <a:gd name="connsiteX11" fmla="*/ 116681 w 1881187"/>
              <a:gd name="connsiteY11" fmla="*/ 638175 h 3526631"/>
              <a:gd name="connsiteX12" fmla="*/ 64293 w 1881187"/>
              <a:gd name="connsiteY12" fmla="*/ 414337 h 3526631"/>
              <a:gd name="connsiteX13" fmla="*/ 30956 w 1881187"/>
              <a:gd name="connsiteY13" fmla="*/ 300037 h 3526631"/>
              <a:gd name="connsiteX14" fmla="*/ 21431 w 1881187"/>
              <a:gd name="connsiteY14" fmla="*/ 214312 h 3526631"/>
              <a:gd name="connsiteX15" fmla="*/ 21431 w 1881187"/>
              <a:gd name="connsiteY15" fmla="*/ 142875 h 3526631"/>
              <a:gd name="connsiteX16" fmla="*/ 2381 w 1881187"/>
              <a:gd name="connsiteY16" fmla="*/ 95250 h 3526631"/>
              <a:gd name="connsiteX17" fmla="*/ 7143 w 1881187"/>
              <a:gd name="connsiteY17" fmla="*/ 76200 h 3526631"/>
              <a:gd name="connsiteX18" fmla="*/ 30956 w 1881187"/>
              <a:gd name="connsiteY18" fmla="*/ 119062 h 3526631"/>
              <a:gd name="connsiteX19" fmla="*/ 54768 w 1881187"/>
              <a:gd name="connsiteY19" fmla="*/ 128587 h 3526631"/>
              <a:gd name="connsiteX20" fmla="*/ 92868 w 1881187"/>
              <a:gd name="connsiteY20" fmla="*/ 100012 h 3526631"/>
              <a:gd name="connsiteX21" fmla="*/ 111918 w 1881187"/>
              <a:gd name="connsiteY21" fmla="*/ 23812 h 3526631"/>
              <a:gd name="connsiteX22" fmla="*/ 150018 w 1881187"/>
              <a:gd name="connsiteY22" fmla="*/ 0 h 3526631"/>
              <a:gd name="connsiteX23" fmla="*/ 150018 w 1881187"/>
              <a:gd name="connsiteY23" fmla="*/ 23812 h 3526631"/>
              <a:gd name="connsiteX24" fmla="*/ 173831 w 1881187"/>
              <a:gd name="connsiteY24" fmla="*/ 9525 h 3526631"/>
              <a:gd name="connsiteX25" fmla="*/ 202406 w 1881187"/>
              <a:gd name="connsiteY25" fmla="*/ 38100 h 3526631"/>
              <a:gd name="connsiteX26" fmla="*/ 192881 w 1881187"/>
              <a:gd name="connsiteY26" fmla="*/ 76200 h 3526631"/>
              <a:gd name="connsiteX27" fmla="*/ 192881 w 1881187"/>
              <a:gd name="connsiteY27" fmla="*/ 100012 h 3526631"/>
              <a:gd name="connsiteX28" fmla="*/ 211931 w 1881187"/>
              <a:gd name="connsiteY28" fmla="*/ 138112 h 3526631"/>
              <a:gd name="connsiteX29" fmla="*/ 188118 w 1881187"/>
              <a:gd name="connsiteY29" fmla="*/ 171450 h 3526631"/>
              <a:gd name="connsiteX30" fmla="*/ 173831 w 1881187"/>
              <a:gd name="connsiteY30" fmla="*/ 219075 h 3526631"/>
              <a:gd name="connsiteX31" fmla="*/ 140493 w 1881187"/>
              <a:gd name="connsiteY31" fmla="*/ 242887 h 3526631"/>
              <a:gd name="connsiteX32" fmla="*/ 140493 w 1881187"/>
              <a:gd name="connsiteY32" fmla="*/ 257175 h 3526631"/>
              <a:gd name="connsiteX33" fmla="*/ 154781 w 1881187"/>
              <a:gd name="connsiteY33" fmla="*/ 319087 h 3526631"/>
              <a:gd name="connsiteX34" fmla="*/ 173831 w 1881187"/>
              <a:gd name="connsiteY34" fmla="*/ 414337 h 3526631"/>
              <a:gd name="connsiteX35" fmla="*/ 235743 w 1881187"/>
              <a:gd name="connsiteY35" fmla="*/ 585787 h 3526631"/>
              <a:gd name="connsiteX36" fmla="*/ 321468 w 1881187"/>
              <a:gd name="connsiteY36" fmla="*/ 728662 h 3526631"/>
              <a:gd name="connsiteX37" fmla="*/ 426243 w 1881187"/>
              <a:gd name="connsiteY37" fmla="*/ 823912 h 3526631"/>
              <a:gd name="connsiteX38" fmla="*/ 492918 w 1881187"/>
              <a:gd name="connsiteY38" fmla="*/ 852487 h 3526631"/>
              <a:gd name="connsiteX39" fmla="*/ 516731 w 1881187"/>
              <a:gd name="connsiteY39" fmla="*/ 876300 h 3526631"/>
              <a:gd name="connsiteX40" fmla="*/ 531018 w 1881187"/>
              <a:gd name="connsiteY40" fmla="*/ 842962 h 3526631"/>
              <a:gd name="connsiteX41" fmla="*/ 559593 w 1881187"/>
              <a:gd name="connsiteY41" fmla="*/ 828675 h 3526631"/>
              <a:gd name="connsiteX42" fmla="*/ 583406 w 1881187"/>
              <a:gd name="connsiteY42" fmla="*/ 752475 h 3526631"/>
              <a:gd name="connsiteX43" fmla="*/ 616743 w 1881187"/>
              <a:gd name="connsiteY43" fmla="*/ 700087 h 3526631"/>
              <a:gd name="connsiteX44" fmla="*/ 611981 w 1881187"/>
              <a:gd name="connsiteY44" fmla="*/ 666750 h 3526631"/>
              <a:gd name="connsiteX45" fmla="*/ 650081 w 1881187"/>
              <a:gd name="connsiteY45" fmla="*/ 652462 h 3526631"/>
              <a:gd name="connsiteX46" fmla="*/ 673893 w 1881187"/>
              <a:gd name="connsiteY46" fmla="*/ 633412 h 3526631"/>
              <a:gd name="connsiteX47" fmla="*/ 683418 w 1881187"/>
              <a:gd name="connsiteY47" fmla="*/ 581025 h 3526631"/>
              <a:gd name="connsiteX48" fmla="*/ 683418 w 1881187"/>
              <a:gd name="connsiteY48" fmla="*/ 557212 h 3526631"/>
              <a:gd name="connsiteX49" fmla="*/ 716756 w 1881187"/>
              <a:gd name="connsiteY49" fmla="*/ 538162 h 3526631"/>
              <a:gd name="connsiteX50" fmla="*/ 745331 w 1881187"/>
              <a:gd name="connsiteY50" fmla="*/ 542925 h 3526631"/>
              <a:gd name="connsiteX51" fmla="*/ 773906 w 1881187"/>
              <a:gd name="connsiteY51" fmla="*/ 533400 h 3526631"/>
              <a:gd name="connsiteX52" fmla="*/ 812006 w 1881187"/>
              <a:gd name="connsiteY52" fmla="*/ 519112 h 3526631"/>
              <a:gd name="connsiteX53" fmla="*/ 840581 w 1881187"/>
              <a:gd name="connsiteY53" fmla="*/ 495300 h 3526631"/>
              <a:gd name="connsiteX54" fmla="*/ 883443 w 1881187"/>
              <a:gd name="connsiteY54" fmla="*/ 485775 h 3526631"/>
              <a:gd name="connsiteX55" fmla="*/ 926306 w 1881187"/>
              <a:gd name="connsiteY55" fmla="*/ 504825 h 3526631"/>
              <a:gd name="connsiteX56" fmla="*/ 988218 w 1881187"/>
              <a:gd name="connsiteY56" fmla="*/ 500062 h 3526631"/>
              <a:gd name="connsiteX57" fmla="*/ 1035843 w 1881187"/>
              <a:gd name="connsiteY57" fmla="*/ 476250 h 3526631"/>
              <a:gd name="connsiteX58" fmla="*/ 1092993 w 1881187"/>
              <a:gd name="connsiteY58" fmla="*/ 461962 h 3526631"/>
              <a:gd name="connsiteX59" fmla="*/ 1126331 w 1881187"/>
              <a:gd name="connsiteY59" fmla="*/ 476250 h 3526631"/>
              <a:gd name="connsiteX60" fmla="*/ 1078706 w 1881187"/>
              <a:gd name="connsiteY60" fmla="*/ 476250 h 3526631"/>
              <a:gd name="connsiteX61" fmla="*/ 1031081 w 1881187"/>
              <a:gd name="connsiteY61" fmla="*/ 504825 h 3526631"/>
              <a:gd name="connsiteX62" fmla="*/ 983456 w 1881187"/>
              <a:gd name="connsiteY62" fmla="*/ 523875 h 3526631"/>
              <a:gd name="connsiteX63" fmla="*/ 1026318 w 1881187"/>
              <a:gd name="connsiteY63" fmla="*/ 528637 h 3526631"/>
              <a:gd name="connsiteX64" fmla="*/ 1069181 w 1881187"/>
              <a:gd name="connsiteY64" fmla="*/ 504825 h 3526631"/>
              <a:gd name="connsiteX65" fmla="*/ 1064418 w 1881187"/>
              <a:gd name="connsiteY65" fmla="*/ 528637 h 3526631"/>
              <a:gd name="connsiteX66" fmla="*/ 1021556 w 1881187"/>
              <a:gd name="connsiteY66" fmla="*/ 547687 h 3526631"/>
              <a:gd name="connsiteX67" fmla="*/ 978693 w 1881187"/>
              <a:gd name="connsiteY67" fmla="*/ 547687 h 3526631"/>
              <a:gd name="connsiteX68" fmla="*/ 897731 w 1881187"/>
              <a:gd name="connsiteY68" fmla="*/ 547687 h 3526631"/>
              <a:gd name="connsiteX69" fmla="*/ 878681 w 1881187"/>
              <a:gd name="connsiteY69" fmla="*/ 552450 h 3526631"/>
              <a:gd name="connsiteX70" fmla="*/ 921543 w 1881187"/>
              <a:gd name="connsiteY70" fmla="*/ 552450 h 3526631"/>
              <a:gd name="connsiteX71" fmla="*/ 969168 w 1881187"/>
              <a:gd name="connsiteY71" fmla="*/ 561975 h 3526631"/>
              <a:gd name="connsiteX72" fmla="*/ 1021556 w 1881187"/>
              <a:gd name="connsiteY72" fmla="*/ 561975 h 3526631"/>
              <a:gd name="connsiteX73" fmla="*/ 1083468 w 1881187"/>
              <a:gd name="connsiteY73" fmla="*/ 571500 h 3526631"/>
              <a:gd name="connsiteX74" fmla="*/ 1107281 w 1881187"/>
              <a:gd name="connsiteY74" fmla="*/ 600075 h 3526631"/>
              <a:gd name="connsiteX75" fmla="*/ 1150143 w 1881187"/>
              <a:gd name="connsiteY75" fmla="*/ 595312 h 3526631"/>
              <a:gd name="connsiteX76" fmla="*/ 1069181 w 1881187"/>
              <a:gd name="connsiteY76" fmla="*/ 595312 h 3526631"/>
              <a:gd name="connsiteX77" fmla="*/ 1045368 w 1881187"/>
              <a:gd name="connsiteY77" fmla="*/ 581025 h 3526631"/>
              <a:gd name="connsiteX78" fmla="*/ 1021556 w 1881187"/>
              <a:gd name="connsiteY78" fmla="*/ 576262 h 3526631"/>
              <a:gd name="connsiteX79" fmla="*/ 988218 w 1881187"/>
              <a:gd name="connsiteY79" fmla="*/ 585787 h 3526631"/>
              <a:gd name="connsiteX80" fmla="*/ 1021556 w 1881187"/>
              <a:gd name="connsiteY80" fmla="*/ 600075 h 3526631"/>
              <a:gd name="connsiteX81" fmla="*/ 1069181 w 1881187"/>
              <a:gd name="connsiteY81" fmla="*/ 609600 h 3526631"/>
              <a:gd name="connsiteX82" fmla="*/ 1131093 w 1881187"/>
              <a:gd name="connsiteY82" fmla="*/ 628650 h 3526631"/>
              <a:gd name="connsiteX83" fmla="*/ 1178718 w 1881187"/>
              <a:gd name="connsiteY83" fmla="*/ 628650 h 3526631"/>
              <a:gd name="connsiteX84" fmla="*/ 1178718 w 1881187"/>
              <a:gd name="connsiteY84" fmla="*/ 638175 h 3526631"/>
              <a:gd name="connsiteX85" fmla="*/ 1112043 w 1881187"/>
              <a:gd name="connsiteY85" fmla="*/ 647700 h 3526631"/>
              <a:gd name="connsiteX86" fmla="*/ 1064418 w 1881187"/>
              <a:gd name="connsiteY86" fmla="*/ 633412 h 3526631"/>
              <a:gd name="connsiteX87" fmla="*/ 1031081 w 1881187"/>
              <a:gd name="connsiteY87" fmla="*/ 633412 h 3526631"/>
              <a:gd name="connsiteX88" fmla="*/ 1054893 w 1881187"/>
              <a:gd name="connsiteY88" fmla="*/ 661987 h 3526631"/>
              <a:gd name="connsiteX89" fmla="*/ 1088231 w 1881187"/>
              <a:gd name="connsiteY89" fmla="*/ 700087 h 3526631"/>
              <a:gd name="connsiteX90" fmla="*/ 1145381 w 1881187"/>
              <a:gd name="connsiteY90" fmla="*/ 700087 h 3526631"/>
              <a:gd name="connsiteX91" fmla="*/ 1202531 w 1881187"/>
              <a:gd name="connsiteY91" fmla="*/ 700087 h 3526631"/>
              <a:gd name="connsiteX92" fmla="*/ 1135856 w 1881187"/>
              <a:gd name="connsiteY92" fmla="*/ 728662 h 3526631"/>
              <a:gd name="connsiteX93" fmla="*/ 1092993 w 1881187"/>
              <a:gd name="connsiteY93" fmla="*/ 733425 h 3526631"/>
              <a:gd name="connsiteX94" fmla="*/ 1059656 w 1881187"/>
              <a:gd name="connsiteY94" fmla="*/ 719137 h 3526631"/>
              <a:gd name="connsiteX95" fmla="*/ 1054893 w 1881187"/>
              <a:gd name="connsiteY95" fmla="*/ 709612 h 3526631"/>
              <a:gd name="connsiteX96" fmla="*/ 1064418 w 1881187"/>
              <a:gd name="connsiteY96" fmla="*/ 742950 h 3526631"/>
              <a:gd name="connsiteX97" fmla="*/ 1078706 w 1881187"/>
              <a:gd name="connsiteY97" fmla="*/ 790575 h 3526631"/>
              <a:gd name="connsiteX98" fmla="*/ 1107281 w 1881187"/>
              <a:gd name="connsiteY98" fmla="*/ 804862 h 3526631"/>
              <a:gd name="connsiteX99" fmla="*/ 1097756 w 1881187"/>
              <a:gd name="connsiteY99" fmla="*/ 819150 h 3526631"/>
              <a:gd name="connsiteX100" fmla="*/ 1069181 w 1881187"/>
              <a:gd name="connsiteY100" fmla="*/ 804862 h 3526631"/>
              <a:gd name="connsiteX101" fmla="*/ 1045368 w 1881187"/>
              <a:gd name="connsiteY101" fmla="*/ 781050 h 3526631"/>
              <a:gd name="connsiteX102" fmla="*/ 1059656 w 1881187"/>
              <a:gd name="connsiteY102" fmla="*/ 819150 h 3526631"/>
              <a:gd name="connsiteX103" fmla="*/ 1059656 w 1881187"/>
              <a:gd name="connsiteY103" fmla="*/ 881062 h 3526631"/>
              <a:gd name="connsiteX104" fmla="*/ 1054893 w 1881187"/>
              <a:gd name="connsiteY104" fmla="*/ 895350 h 3526631"/>
              <a:gd name="connsiteX105" fmla="*/ 1059656 w 1881187"/>
              <a:gd name="connsiteY105" fmla="*/ 909637 h 3526631"/>
              <a:gd name="connsiteX106" fmla="*/ 1092993 w 1881187"/>
              <a:gd name="connsiteY106" fmla="*/ 890587 h 3526631"/>
              <a:gd name="connsiteX107" fmla="*/ 1164431 w 1881187"/>
              <a:gd name="connsiteY107" fmla="*/ 833437 h 3526631"/>
              <a:gd name="connsiteX108" fmla="*/ 1173956 w 1881187"/>
              <a:gd name="connsiteY108" fmla="*/ 847725 h 3526631"/>
              <a:gd name="connsiteX109" fmla="*/ 1126331 w 1881187"/>
              <a:gd name="connsiteY109" fmla="*/ 876300 h 3526631"/>
              <a:gd name="connsiteX110" fmla="*/ 1088231 w 1881187"/>
              <a:gd name="connsiteY110" fmla="*/ 919162 h 3526631"/>
              <a:gd name="connsiteX111" fmla="*/ 1069181 w 1881187"/>
              <a:gd name="connsiteY111" fmla="*/ 952500 h 3526631"/>
              <a:gd name="connsiteX112" fmla="*/ 1131093 w 1881187"/>
              <a:gd name="connsiteY112" fmla="*/ 942975 h 3526631"/>
              <a:gd name="connsiteX113" fmla="*/ 1231106 w 1881187"/>
              <a:gd name="connsiteY113" fmla="*/ 938212 h 3526631"/>
              <a:gd name="connsiteX114" fmla="*/ 1321593 w 1881187"/>
              <a:gd name="connsiteY114" fmla="*/ 923925 h 3526631"/>
              <a:gd name="connsiteX115" fmla="*/ 1364456 w 1881187"/>
              <a:gd name="connsiteY115" fmla="*/ 914400 h 3526631"/>
              <a:gd name="connsiteX116" fmla="*/ 1531143 w 1881187"/>
              <a:gd name="connsiteY116" fmla="*/ 738187 h 3526631"/>
              <a:gd name="connsiteX117" fmla="*/ 1545431 w 1881187"/>
              <a:gd name="connsiteY117" fmla="*/ 700087 h 3526631"/>
              <a:gd name="connsiteX118" fmla="*/ 1583531 w 1881187"/>
              <a:gd name="connsiteY118" fmla="*/ 666750 h 3526631"/>
              <a:gd name="connsiteX119" fmla="*/ 1602581 w 1881187"/>
              <a:gd name="connsiteY119" fmla="*/ 657225 h 3526631"/>
              <a:gd name="connsiteX120" fmla="*/ 1650206 w 1881187"/>
              <a:gd name="connsiteY120" fmla="*/ 581025 h 3526631"/>
              <a:gd name="connsiteX121" fmla="*/ 1659731 w 1881187"/>
              <a:gd name="connsiteY121" fmla="*/ 514350 h 3526631"/>
              <a:gd name="connsiteX122" fmla="*/ 1674018 w 1881187"/>
              <a:gd name="connsiteY122" fmla="*/ 447675 h 3526631"/>
              <a:gd name="connsiteX123" fmla="*/ 1707356 w 1881187"/>
              <a:gd name="connsiteY123" fmla="*/ 419100 h 3526631"/>
              <a:gd name="connsiteX124" fmla="*/ 1716881 w 1881187"/>
              <a:gd name="connsiteY124" fmla="*/ 442912 h 3526631"/>
              <a:gd name="connsiteX125" fmla="*/ 1716881 w 1881187"/>
              <a:gd name="connsiteY125" fmla="*/ 471487 h 3526631"/>
              <a:gd name="connsiteX126" fmla="*/ 1716881 w 1881187"/>
              <a:gd name="connsiteY126" fmla="*/ 509587 h 3526631"/>
              <a:gd name="connsiteX127" fmla="*/ 1735931 w 1881187"/>
              <a:gd name="connsiteY127" fmla="*/ 481012 h 3526631"/>
              <a:gd name="connsiteX128" fmla="*/ 1754981 w 1881187"/>
              <a:gd name="connsiteY128" fmla="*/ 428625 h 3526631"/>
              <a:gd name="connsiteX129" fmla="*/ 1783556 w 1881187"/>
              <a:gd name="connsiteY129" fmla="*/ 438150 h 3526631"/>
              <a:gd name="connsiteX130" fmla="*/ 1764506 w 1881187"/>
              <a:gd name="connsiteY130" fmla="*/ 490537 h 3526631"/>
              <a:gd name="connsiteX131" fmla="*/ 1754981 w 1881187"/>
              <a:gd name="connsiteY131" fmla="*/ 509587 h 3526631"/>
              <a:gd name="connsiteX132" fmla="*/ 1769268 w 1881187"/>
              <a:gd name="connsiteY132" fmla="*/ 509587 h 3526631"/>
              <a:gd name="connsiteX133" fmla="*/ 1797843 w 1881187"/>
              <a:gd name="connsiteY133" fmla="*/ 490537 h 3526631"/>
              <a:gd name="connsiteX134" fmla="*/ 1831181 w 1881187"/>
              <a:gd name="connsiteY134" fmla="*/ 457200 h 3526631"/>
              <a:gd name="connsiteX135" fmla="*/ 1835943 w 1881187"/>
              <a:gd name="connsiteY135" fmla="*/ 481012 h 3526631"/>
              <a:gd name="connsiteX136" fmla="*/ 1821656 w 1881187"/>
              <a:gd name="connsiteY136" fmla="*/ 514350 h 3526631"/>
              <a:gd name="connsiteX137" fmla="*/ 1797843 w 1881187"/>
              <a:gd name="connsiteY137" fmla="*/ 528637 h 3526631"/>
              <a:gd name="connsiteX138" fmla="*/ 1802606 w 1881187"/>
              <a:gd name="connsiteY138" fmla="*/ 533400 h 3526631"/>
              <a:gd name="connsiteX139" fmla="*/ 1850231 w 1881187"/>
              <a:gd name="connsiteY139" fmla="*/ 504825 h 3526631"/>
              <a:gd name="connsiteX140" fmla="*/ 1854993 w 1881187"/>
              <a:gd name="connsiteY140" fmla="*/ 523875 h 3526631"/>
              <a:gd name="connsiteX141" fmla="*/ 1845468 w 1881187"/>
              <a:gd name="connsiteY141" fmla="*/ 547687 h 3526631"/>
              <a:gd name="connsiteX142" fmla="*/ 1816893 w 1881187"/>
              <a:gd name="connsiteY142" fmla="*/ 566737 h 3526631"/>
              <a:gd name="connsiteX143" fmla="*/ 1807368 w 1881187"/>
              <a:gd name="connsiteY143" fmla="*/ 585787 h 3526631"/>
              <a:gd name="connsiteX144" fmla="*/ 1807368 w 1881187"/>
              <a:gd name="connsiteY144" fmla="*/ 600075 h 3526631"/>
              <a:gd name="connsiteX145" fmla="*/ 1850231 w 1881187"/>
              <a:gd name="connsiteY145" fmla="*/ 590550 h 3526631"/>
              <a:gd name="connsiteX146" fmla="*/ 1878806 w 1881187"/>
              <a:gd name="connsiteY146" fmla="*/ 614362 h 3526631"/>
              <a:gd name="connsiteX147" fmla="*/ 1835943 w 1881187"/>
              <a:gd name="connsiteY147" fmla="*/ 623887 h 3526631"/>
              <a:gd name="connsiteX148" fmla="*/ 1793081 w 1881187"/>
              <a:gd name="connsiteY148" fmla="*/ 628650 h 3526631"/>
              <a:gd name="connsiteX149" fmla="*/ 1764506 w 1881187"/>
              <a:gd name="connsiteY149" fmla="*/ 633412 h 3526631"/>
              <a:gd name="connsiteX150" fmla="*/ 1697831 w 1881187"/>
              <a:gd name="connsiteY150" fmla="*/ 681037 h 3526631"/>
              <a:gd name="connsiteX151" fmla="*/ 1669256 w 1881187"/>
              <a:gd name="connsiteY151" fmla="*/ 714375 h 3526631"/>
              <a:gd name="connsiteX152" fmla="*/ 1616868 w 1881187"/>
              <a:gd name="connsiteY152" fmla="*/ 804862 h 3526631"/>
              <a:gd name="connsiteX153" fmla="*/ 1469231 w 1881187"/>
              <a:gd name="connsiteY153" fmla="*/ 966787 h 3526631"/>
              <a:gd name="connsiteX154" fmla="*/ 1435893 w 1881187"/>
              <a:gd name="connsiteY154" fmla="*/ 1028700 h 3526631"/>
              <a:gd name="connsiteX155" fmla="*/ 1359693 w 1881187"/>
              <a:gd name="connsiteY155" fmla="*/ 1057275 h 3526631"/>
              <a:gd name="connsiteX156" fmla="*/ 1288256 w 1881187"/>
              <a:gd name="connsiteY156" fmla="*/ 1066800 h 3526631"/>
              <a:gd name="connsiteX157" fmla="*/ 1212056 w 1881187"/>
              <a:gd name="connsiteY157" fmla="*/ 1090612 h 3526631"/>
              <a:gd name="connsiteX158" fmla="*/ 1107281 w 1881187"/>
              <a:gd name="connsiteY158" fmla="*/ 1104900 h 3526631"/>
              <a:gd name="connsiteX159" fmla="*/ 973931 w 1881187"/>
              <a:gd name="connsiteY159" fmla="*/ 1119187 h 3526631"/>
              <a:gd name="connsiteX160" fmla="*/ 954881 w 1881187"/>
              <a:gd name="connsiteY160" fmla="*/ 1200150 h 3526631"/>
              <a:gd name="connsiteX161" fmla="*/ 926306 w 1881187"/>
              <a:gd name="connsiteY161" fmla="*/ 1233487 h 3526631"/>
              <a:gd name="connsiteX162" fmla="*/ 897731 w 1881187"/>
              <a:gd name="connsiteY162" fmla="*/ 1271587 h 3526631"/>
              <a:gd name="connsiteX163" fmla="*/ 869156 w 1881187"/>
              <a:gd name="connsiteY163" fmla="*/ 1390650 h 3526631"/>
              <a:gd name="connsiteX164" fmla="*/ 835818 w 1881187"/>
              <a:gd name="connsiteY164" fmla="*/ 1485900 h 3526631"/>
              <a:gd name="connsiteX165" fmla="*/ 802481 w 1881187"/>
              <a:gd name="connsiteY165" fmla="*/ 1590675 h 3526631"/>
              <a:gd name="connsiteX166" fmla="*/ 802481 w 1881187"/>
              <a:gd name="connsiteY166" fmla="*/ 1638300 h 3526631"/>
              <a:gd name="connsiteX167" fmla="*/ 854868 w 1881187"/>
              <a:gd name="connsiteY167" fmla="*/ 1714500 h 3526631"/>
              <a:gd name="connsiteX168" fmla="*/ 940593 w 1881187"/>
              <a:gd name="connsiteY168" fmla="*/ 1833562 h 3526631"/>
              <a:gd name="connsiteX169" fmla="*/ 988218 w 1881187"/>
              <a:gd name="connsiteY169" fmla="*/ 1914525 h 3526631"/>
              <a:gd name="connsiteX170" fmla="*/ 1016793 w 1881187"/>
              <a:gd name="connsiteY170" fmla="*/ 2033587 h 3526631"/>
              <a:gd name="connsiteX171" fmla="*/ 1040606 w 1881187"/>
              <a:gd name="connsiteY171" fmla="*/ 2185987 h 3526631"/>
              <a:gd name="connsiteX172" fmla="*/ 1083468 w 1881187"/>
              <a:gd name="connsiteY172" fmla="*/ 2352675 h 3526631"/>
              <a:gd name="connsiteX173" fmla="*/ 1107281 w 1881187"/>
              <a:gd name="connsiteY173" fmla="*/ 2428875 h 3526631"/>
              <a:gd name="connsiteX174" fmla="*/ 1183481 w 1881187"/>
              <a:gd name="connsiteY174" fmla="*/ 2438400 h 3526631"/>
              <a:gd name="connsiteX175" fmla="*/ 1226343 w 1881187"/>
              <a:gd name="connsiteY175" fmla="*/ 2438400 h 3526631"/>
              <a:gd name="connsiteX176" fmla="*/ 1226343 w 1881187"/>
              <a:gd name="connsiteY176" fmla="*/ 2457450 h 3526631"/>
              <a:gd name="connsiteX177" fmla="*/ 1250156 w 1881187"/>
              <a:gd name="connsiteY177" fmla="*/ 2471737 h 3526631"/>
              <a:gd name="connsiteX178" fmla="*/ 1354931 w 1881187"/>
              <a:gd name="connsiteY178" fmla="*/ 2505075 h 3526631"/>
              <a:gd name="connsiteX179" fmla="*/ 1440656 w 1881187"/>
              <a:gd name="connsiteY179" fmla="*/ 2533650 h 3526631"/>
              <a:gd name="connsiteX180" fmla="*/ 1497806 w 1881187"/>
              <a:gd name="connsiteY180" fmla="*/ 2571750 h 3526631"/>
              <a:gd name="connsiteX181" fmla="*/ 1564481 w 1881187"/>
              <a:gd name="connsiteY181" fmla="*/ 2595562 h 3526631"/>
              <a:gd name="connsiteX182" fmla="*/ 1640681 w 1881187"/>
              <a:gd name="connsiteY182" fmla="*/ 2605087 h 3526631"/>
              <a:gd name="connsiteX183" fmla="*/ 1697831 w 1881187"/>
              <a:gd name="connsiteY183" fmla="*/ 2605087 h 3526631"/>
              <a:gd name="connsiteX184" fmla="*/ 1731168 w 1881187"/>
              <a:gd name="connsiteY184" fmla="*/ 2628900 h 3526631"/>
              <a:gd name="connsiteX185" fmla="*/ 1740693 w 1881187"/>
              <a:gd name="connsiteY185" fmla="*/ 2667000 h 3526631"/>
              <a:gd name="connsiteX186" fmla="*/ 1740693 w 1881187"/>
              <a:gd name="connsiteY186" fmla="*/ 2690812 h 3526631"/>
              <a:gd name="connsiteX187" fmla="*/ 1740693 w 1881187"/>
              <a:gd name="connsiteY187" fmla="*/ 2733675 h 3526631"/>
              <a:gd name="connsiteX188" fmla="*/ 1764506 w 1881187"/>
              <a:gd name="connsiteY188" fmla="*/ 2771775 h 3526631"/>
              <a:gd name="connsiteX189" fmla="*/ 1783556 w 1881187"/>
              <a:gd name="connsiteY189" fmla="*/ 2809875 h 3526631"/>
              <a:gd name="connsiteX190" fmla="*/ 1812131 w 1881187"/>
              <a:gd name="connsiteY190" fmla="*/ 2852737 h 3526631"/>
              <a:gd name="connsiteX191" fmla="*/ 1826418 w 1881187"/>
              <a:gd name="connsiteY191" fmla="*/ 2890837 h 3526631"/>
              <a:gd name="connsiteX192" fmla="*/ 1807368 w 1881187"/>
              <a:gd name="connsiteY192" fmla="*/ 2919412 h 3526631"/>
              <a:gd name="connsiteX193" fmla="*/ 1797843 w 1881187"/>
              <a:gd name="connsiteY193" fmla="*/ 2938462 h 3526631"/>
              <a:gd name="connsiteX194" fmla="*/ 1774031 w 1881187"/>
              <a:gd name="connsiteY194" fmla="*/ 2943225 h 3526631"/>
              <a:gd name="connsiteX195" fmla="*/ 1769268 w 1881187"/>
              <a:gd name="connsiteY195" fmla="*/ 2967037 h 3526631"/>
              <a:gd name="connsiteX196" fmla="*/ 1759743 w 1881187"/>
              <a:gd name="connsiteY196" fmla="*/ 2971800 h 3526631"/>
              <a:gd name="connsiteX197" fmla="*/ 1721643 w 1881187"/>
              <a:gd name="connsiteY197" fmla="*/ 2995612 h 3526631"/>
              <a:gd name="connsiteX198" fmla="*/ 1712118 w 1881187"/>
              <a:gd name="connsiteY198" fmla="*/ 2995612 h 3526631"/>
              <a:gd name="connsiteX199" fmla="*/ 1688306 w 1881187"/>
              <a:gd name="connsiteY199" fmla="*/ 2981325 h 3526631"/>
              <a:gd name="connsiteX200" fmla="*/ 1693068 w 1881187"/>
              <a:gd name="connsiteY200" fmla="*/ 2943225 h 3526631"/>
              <a:gd name="connsiteX201" fmla="*/ 1678781 w 1881187"/>
              <a:gd name="connsiteY201" fmla="*/ 2900362 h 3526631"/>
              <a:gd name="connsiteX202" fmla="*/ 1659731 w 1881187"/>
              <a:gd name="connsiteY202" fmla="*/ 2838450 h 3526631"/>
              <a:gd name="connsiteX203" fmla="*/ 1626393 w 1881187"/>
              <a:gd name="connsiteY203" fmla="*/ 2781300 h 3526631"/>
              <a:gd name="connsiteX204" fmla="*/ 1588293 w 1881187"/>
              <a:gd name="connsiteY204" fmla="*/ 2743200 h 3526631"/>
              <a:gd name="connsiteX205" fmla="*/ 1526381 w 1881187"/>
              <a:gd name="connsiteY205" fmla="*/ 2719387 h 3526631"/>
              <a:gd name="connsiteX206" fmla="*/ 1459706 w 1881187"/>
              <a:gd name="connsiteY206" fmla="*/ 2686050 h 3526631"/>
              <a:gd name="connsiteX207" fmla="*/ 1383506 w 1881187"/>
              <a:gd name="connsiteY207" fmla="*/ 2686050 h 3526631"/>
              <a:gd name="connsiteX208" fmla="*/ 1269206 w 1881187"/>
              <a:gd name="connsiteY208" fmla="*/ 2662237 h 3526631"/>
              <a:gd name="connsiteX209" fmla="*/ 1178718 w 1881187"/>
              <a:gd name="connsiteY209" fmla="*/ 2657475 h 3526631"/>
              <a:gd name="connsiteX210" fmla="*/ 1112043 w 1881187"/>
              <a:gd name="connsiteY210" fmla="*/ 2652712 h 3526631"/>
              <a:gd name="connsiteX211" fmla="*/ 1069181 w 1881187"/>
              <a:gd name="connsiteY211" fmla="*/ 2671762 h 3526631"/>
              <a:gd name="connsiteX212" fmla="*/ 1045368 w 1881187"/>
              <a:gd name="connsiteY212" fmla="*/ 2709862 h 3526631"/>
              <a:gd name="connsiteX213" fmla="*/ 1031081 w 1881187"/>
              <a:gd name="connsiteY213" fmla="*/ 2728912 h 3526631"/>
              <a:gd name="connsiteX214" fmla="*/ 997743 w 1881187"/>
              <a:gd name="connsiteY214" fmla="*/ 2738437 h 3526631"/>
              <a:gd name="connsiteX215" fmla="*/ 978693 w 1881187"/>
              <a:gd name="connsiteY215" fmla="*/ 2714625 h 3526631"/>
              <a:gd name="connsiteX216" fmla="*/ 978693 w 1881187"/>
              <a:gd name="connsiteY216" fmla="*/ 2676525 h 3526631"/>
              <a:gd name="connsiteX217" fmla="*/ 921543 w 1881187"/>
              <a:gd name="connsiteY217" fmla="*/ 2624137 h 3526631"/>
              <a:gd name="connsiteX218" fmla="*/ 883443 w 1881187"/>
              <a:gd name="connsiteY218" fmla="*/ 2576512 h 3526631"/>
              <a:gd name="connsiteX219" fmla="*/ 840581 w 1881187"/>
              <a:gd name="connsiteY219" fmla="*/ 2481262 h 3526631"/>
              <a:gd name="connsiteX220" fmla="*/ 783431 w 1881187"/>
              <a:gd name="connsiteY220" fmla="*/ 2381250 h 3526631"/>
              <a:gd name="connsiteX221" fmla="*/ 754856 w 1881187"/>
              <a:gd name="connsiteY221" fmla="*/ 2271712 h 3526631"/>
              <a:gd name="connsiteX222" fmla="*/ 731043 w 1881187"/>
              <a:gd name="connsiteY222" fmla="*/ 2247900 h 3526631"/>
              <a:gd name="connsiteX223" fmla="*/ 702468 w 1881187"/>
              <a:gd name="connsiteY223" fmla="*/ 2281237 h 3526631"/>
              <a:gd name="connsiteX224" fmla="*/ 664368 w 1881187"/>
              <a:gd name="connsiteY224" fmla="*/ 2338387 h 3526631"/>
              <a:gd name="connsiteX225" fmla="*/ 616743 w 1881187"/>
              <a:gd name="connsiteY225" fmla="*/ 2390775 h 3526631"/>
              <a:gd name="connsiteX226" fmla="*/ 569118 w 1881187"/>
              <a:gd name="connsiteY226" fmla="*/ 2443162 h 3526631"/>
              <a:gd name="connsiteX227" fmla="*/ 554831 w 1881187"/>
              <a:gd name="connsiteY227" fmla="*/ 2462212 h 3526631"/>
              <a:gd name="connsiteX228" fmla="*/ 516731 w 1881187"/>
              <a:gd name="connsiteY228" fmla="*/ 2495550 h 3526631"/>
              <a:gd name="connsiteX229" fmla="*/ 478631 w 1881187"/>
              <a:gd name="connsiteY229" fmla="*/ 2538412 h 3526631"/>
              <a:gd name="connsiteX230" fmla="*/ 478631 w 1881187"/>
              <a:gd name="connsiteY230" fmla="*/ 2586037 h 3526631"/>
              <a:gd name="connsiteX231" fmla="*/ 511968 w 1881187"/>
              <a:gd name="connsiteY231" fmla="*/ 2624137 h 3526631"/>
              <a:gd name="connsiteX232" fmla="*/ 535781 w 1881187"/>
              <a:gd name="connsiteY232" fmla="*/ 2667000 h 3526631"/>
              <a:gd name="connsiteX233" fmla="*/ 507206 w 1881187"/>
              <a:gd name="connsiteY233" fmla="*/ 2700337 h 3526631"/>
              <a:gd name="connsiteX234" fmla="*/ 473868 w 1881187"/>
              <a:gd name="connsiteY234" fmla="*/ 2719387 h 3526631"/>
              <a:gd name="connsiteX235" fmla="*/ 407193 w 1881187"/>
              <a:gd name="connsiteY235" fmla="*/ 2728912 h 3526631"/>
              <a:gd name="connsiteX236" fmla="*/ 435768 w 1881187"/>
              <a:gd name="connsiteY236" fmla="*/ 2776537 h 3526631"/>
              <a:gd name="connsiteX237" fmla="*/ 469106 w 1881187"/>
              <a:gd name="connsiteY237" fmla="*/ 2862262 h 3526631"/>
              <a:gd name="connsiteX238" fmla="*/ 473868 w 1881187"/>
              <a:gd name="connsiteY238" fmla="*/ 2990850 h 3526631"/>
              <a:gd name="connsiteX239" fmla="*/ 473868 w 1881187"/>
              <a:gd name="connsiteY239" fmla="*/ 3086100 h 3526631"/>
              <a:gd name="connsiteX240" fmla="*/ 488156 w 1881187"/>
              <a:gd name="connsiteY240" fmla="*/ 3162300 h 3526631"/>
              <a:gd name="connsiteX241" fmla="*/ 545306 w 1881187"/>
              <a:gd name="connsiteY241" fmla="*/ 3209925 h 3526631"/>
              <a:gd name="connsiteX242" fmla="*/ 564356 w 1881187"/>
              <a:gd name="connsiteY242" fmla="*/ 3276600 h 3526631"/>
              <a:gd name="connsiteX243" fmla="*/ 521493 w 1881187"/>
              <a:gd name="connsiteY243" fmla="*/ 3309937 h 3526631"/>
              <a:gd name="connsiteX244" fmla="*/ 502443 w 1881187"/>
              <a:gd name="connsiteY244" fmla="*/ 3319462 h 3526631"/>
              <a:gd name="connsiteX245" fmla="*/ 445293 w 1881187"/>
              <a:gd name="connsiteY245" fmla="*/ 3371850 h 3526631"/>
              <a:gd name="connsiteX246" fmla="*/ 407193 w 1881187"/>
              <a:gd name="connsiteY246" fmla="*/ 3443287 h 3526631"/>
              <a:gd name="connsiteX247" fmla="*/ 397668 w 1881187"/>
              <a:gd name="connsiteY247" fmla="*/ 3500437 h 3526631"/>
              <a:gd name="connsiteX248" fmla="*/ 369093 w 1881187"/>
              <a:gd name="connsiteY248" fmla="*/ 3519487 h 3526631"/>
              <a:gd name="connsiteX249" fmla="*/ 326231 w 1881187"/>
              <a:gd name="connsiteY249" fmla="*/ 3519487 h 3526631"/>
              <a:gd name="connsiteX250" fmla="*/ 311943 w 1881187"/>
              <a:gd name="connsiteY250" fmla="*/ 3476625 h 3526631"/>
              <a:gd name="connsiteX251" fmla="*/ 326231 w 1881187"/>
              <a:gd name="connsiteY251" fmla="*/ 3381375 h 3526631"/>
              <a:gd name="connsiteX252" fmla="*/ 369093 w 1881187"/>
              <a:gd name="connsiteY252" fmla="*/ 3271837 h 3526631"/>
              <a:gd name="connsiteX253" fmla="*/ 369093 w 1881187"/>
              <a:gd name="connsiteY253" fmla="*/ 3186112 h 3526631"/>
              <a:gd name="connsiteX254" fmla="*/ 359568 w 1881187"/>
              <a:gd name="connsiteY254" fmla="*/ 3095625 h 3526631"/>
              <a:gd name="connsiteX255" fmla="*/ 330993 w 1881187"/>
              <a:gd name="connsiteY255" fmla="*/ 3033712 h 3526631"/>
              <a:gd name="connsiteX256" fmla="*/ 283368 w 1881187"/>
              <a:gd name="connsiteY256" fmla="*/ 2938462 h 3526631"/>
              <a:gd name="connsiteX257" fmla="*/ 254793 w 1881187"/>
              <a:gd name="connsiteY257" fmla="*/ 2857500 h 3526631"/>
              <a:gd name="connsiteX258" fmla="*/ 221456 w 1881187"/>
              <a:gd name="connsiteY258" fmla="*/ 2771775 h 3526631"/>
              <a:gd name="connsiteX259" fmla="*/ 221456 w 1881187"/>
              <a:gd name="connsiteY259" fmla="*/ 2743200 h 3526631"/>
              <a:gd name="connsiteX260" fmla="*/ 178593 w 1881187"/>
              <a:gd name="connsiteY260" fmla="*/ 2714625 h 3526631"/>
              <a:gd name="connsiteX261" fmla="*/ 140493 w 1881187"/>
              <a:gd name="connsiteY261" fmla="*/ 2714625 h 3526631"/>
              <a:gd name="connsiteX262" fmla="*/ 126206 w 1881187"/>
              <a:gd name="connsiteY262" fmla="*/ 2652712 h 3526631"/>
              <a:gd name="connsiteX263" fmla="*/ 140493 w 1881187"/>
              <a:gd name="connsiteY263" fmla="*/ 2590800 h 3526631"/>
              <a:gd name="connsiteX264" fmla="*/ 150018 w 1881187"/>
              <a:gd name="connsiteY264" fmla="*/ 2581275 h 3526631"/>
              <a:gd name="connsiteX265" fmla="*/ 188118 w 1881187"/>
              <a:gd name="connsiteY265" fmla="*/ 2495550 h 3526631"/>
              <a:gd name="connsiteX266" fmla="*/ 235743 w 1881187"/>
              <a:gd name="connsiteY266" fmla="*/ 2371725 h 3526631"/>
              <a:gd name="connsiteX267" fmla="*/ 269081 w 1881187"/>
              <a:gd name="connsiteY267" fmla="*/ 2281237 h 3526631"/>
              <a:gd name="connsiteX268" fmla="*/ 335756 w 1881187"/>
              <a:gd name="connsiteY268" fmla="*/ 2176462 h 3526631"/>
              <a:gd name="connsiteX269" fmla="*/ 411956 w 1881187"/>
              <a:gd name="connsiteY269" fmla="*/ 2085975 h 3526631"/>
              <a:gd name="connsiteX270" fmla="*/ 459581 w 1881187"/>
              <a:gd name="connsiteY270" fmla="*/ 2028825 h 3526631"/>
              <a:gd name="connsiteX271" fmla="*/ 421481 w 1881187"/>
              <a:gd name="connsiteY271" fmla="*/ 1981200 h 3526631"/>
              <a:gd name="connsiteX272" fmla="*/ 407193 w 1881187"/>
              <a:gd name="connsiteY272" fmla="*/ 1914525 h 3526631"/>
              <a:gd name="connsiteX273" fmla="*/ 411956 w 1881187"/>
              <a:gd name="connsiteY273" fmla="*/ 1747837 h 3526631"/>
              <a:gd name="connsiteX274" fmla="*/ 421481 w 1881187"/>
              <a:gd name="connsiteY274" fmla="*/ 1671637 h 3526631"/>
              <a:gd name="connsiteX275" fmla="*/ 407193 w 1881187"/>
              <a:gd name="connsiteY275" fmla="*/ 1585912 h 3526631"/>
              <a:gd name="connsiteX276" fmla="*/ 402431 w 1881187"/>
              <a:gd name="connsiteY276" fmla="*/ 1500187 h 3526631"/>
              <a:gd name="connsiteX277" fmla="*/ 397668 w 1881187"/>
              <a:gd name="connsiteY277" fmla="*/ 1447800 h 3526631"/>
              <a:gd name="connsiteX0" fmla="*/ 397668 w 1881187"/>
              <a:gd name="connsiteY0" fmla="*/ 1447800 h 3526631"/>
              <a:gd name="connsiteX1" fmla="*/ 369093 w 1881187"/>
              <a:gd name="connsiteY1" fmla="*/ 1357312 h 3526631"/>
              <a:gd name="connsiteX2" fmla="*/ 354806 w 1881187"/>
              <a:gd name="connsiteY2" fmla="*/ 1314450 h 3526631"/>
              <a:gd name="connsiteX3" fmla="*/ 354806 w 1881187"/>
              <a:gd name="connsiteY3" fmla="*/ 1238250 h 3526631"/>
              <a:gd name="connsiteX4" fmla="*/ 397668 w 1881187"/>
              <a:gd name="connsiteY4" fmla="*/ 1157287 h 3526631"/>
              <a:gd name="connsiteX5" fmla="*/ 416718 w 1881187"/>
              <a:gd name="connsiteY5" fmla="*/ 1085850 h 3526631"/>
              <a:gd name="connsiteX6" fmla="*/ 421481 w 1881187"/>
              <a:gd name="connsiteY6" fmla="*/ 1042987 h 3526631"/>
              <a:gd name="connsiteX7" fmla="*/ 383381 w 1881187"/>
              <a:gd name="connsiteY7" fmla="*/ 1004887 h 3526631"/>
              <a:gd name="connsiteX8" fmla="*/ 288131 w 1881187"/>
              <a:gd name="connsiteY8" fmla="*/ 900112 h 3526631"/>
              <a:gd name="connsiteX9" fmla="*/ 164306 w 1881187"/>
              <a:gd name="connsiteY9" fmla="*/ 747712 h 3526631"/>
              <a:gd name="connsiteX10" fmla="*/ 130968 w 1881187"/>
              <a:gd name="connsiteY10" fmla="*/ 690562 h 3526631"/>
              <a:gd name="connsiteX11" fmla="*/ 116681 w 1881187"/>
              <a:gd name="connsiteY11" fmla="*/ 638175 h 3526631"/>
              <a:gd name="connsiteX12" fmla="*/ 64293 w 1881187"/>
              <a:gd name="connsiteY12" fmla="*/ 414337 h 3526631"/>
              <a:gd name="connsiteX13" fmla="*/ 30956 w 1881187"/>
              <a:gd name="connsiteY13" fmla="*/ 300037 h 3526631"/>
              <a:gd name="connsiteX14" fmla="*/ 21431 w 1881187"/>
              <a:gd name="connsiteY14" fmla="*/ 214312 h 3526631"/>
              <a:gd name="connsiteX15" fmla="*/ 21431 w 1881187"/>
              <a:gd name="connsiteY15" fmla="*/ 142875 h 3526631"/>
              <a:gd name="connsiteX16" fmla="*/ 2381 w 1881187"/>
              <a:gd name="connsiteY16" fmla="*/ 95250 h 3526631"/>
              <a:gd name="connsiteX17" fmla="*/ 7143 w 1881187"/>
              <a:gd name="connsiteY17" fmla="*/ 76200 h 3526631"/>
              <a:gd name="connsiteX18" fmla="*/ 30956 w 1881187"/>
              <a:gd name="connsiteY18" fmla="*/ 119062 h 3526631"/>
              <a:gd name="connsiteX19" fmla="*/ 54768 w 1881187"/>
              <a:gd name="connsiteY19" fmla="*/ 128587 h 3526631"/>
              <a:gd name="connsiteX20" fmla="*/ 92868 w 1881187"/>
              <a:gd name="connsiteY20" fmla="*/ 100012 h 3526631"/>
              <a:gd name="connsiteX21" fmla="*/ 111918 w 1881187"/>
              <a:gd name="connsiteY21" fmla="*/ 23812 h 3526631"/>
              <a:gd name="connsiteX22" fmla="*/ 150018 w 1881187"/>
              <a:gd name="connsiteY22" fmla="*/ 0 h 3526631"/>
              <a:gd name="connsiteX23" fmla="*/ 150018 w 1881187"/>
              <a:gd name="connsiteY23" fmla="*/ 23812 h 3526631"/>
              <a:gd name="connsiteX24" fmla="*/ 173831 w 1881187"/>
              <a:gd name="connsiteY24" fmla="*/ 9525 h 3526631"/>
              <a:gd name="connsiteX25" fmla="*/ 202406 w 1881187"/>
              <a:gd name="connsiteY25" fmla="*/ 38100 h 3526631"/>
              <a:gd name="connsiteX26" fmla="*/ 192881 w 1881187"/>
              <a:gd name="connsiteY26" fmla="*/ 76200 h 3526631"/>
              <a:gd name="connsiteX27" fmla="*/ 192881 w 1881187"/>
              <a:gd name="connsiteY27" fmla="*/ 100012 h 3526631"/>
              <a:gd name="connsiteX28" fmla="*/ 211931 w 1881187"/>
              <a:gd name="connsiteY28" fmla="*/ 138112 h 3526631"/>
              <a:gd name="connsiteX29" fmla="*/ 188118 w 1881187"/>
              <a:gd name="connsiteY29" fmla="*/ 171450 h 3526631"/>
              <a:gd name="connsiteX30" fmla="*/ 173831 w 1881187"/>
              <a:gd name="connsiteY30" fmla="*/ 219075 h 3526631"/>
              <a:gd name="connsiteX31" fmla="*/ 140493 w 1881187"/>
              <a:gd name="connsiteY31" fmla="*/ 242887 h 3526631"/>
              <a:gd name="connsiteX32" fmla="*/ 140493 w 1881187"/>
              <a:gd name="connsiteY32" fmla="*/ 257175 h 3526631"/>
              <a:gd name="connsiteX33" fmla="*/ 154781 w 1881187"/>
              <a:gd name="connsiteY33" fmla="*/ 319087 h 3526631"/>
              <a:gd name="connsiteX34" fmla="*/ 173831 w 1881187"/>
              <a:gd name="connsiteY34" fmla="*/ 414337 h 3526631"/>
              <a:gd name="connsiteX35" fmla="*/ 235743 w 1881187"/>
              <a:gd name="connsiteY35" fmla="*/ 585787 h 3526631"/>
              <a:gd name="connsiteX36" fmla="*/ 321468 w 1881187"/>
              <a:gd name="connsiteY36" fmla="*/ 728662 h 3526631"/>
              <a:gd name="connsiteX37" fmla="*/ 426243 w 1881187"/>
              <a:gd name="connsiteY37" fmla="*/ 823912 h 3526631"/>
              <a:gd name="connsiteX38" fmla="*/ 492918 w 1881187"/>
              <a:gd name="connsiteY38" fmla="*/ 852487 h 3526631"/>
              <a:gd name="connsiteX39" fmla="*/ 516731 w 1881187"/>
              <a:gd name="connsiteY39" fmla="*/ 876300 h 3526631"/>
              <a:gd name="connsiteX40" fmla="*/ 531018 w 1881187"/>
              <a:gd name="connsiteY40" fmla="*/ 842962 h 3526631"/>
              <a:gd name="connsiteX41" fmla="*/ 559593 w 1881187"/>
              <a:gd name="connsiteY41" fmla="*/ 828675 h 3526631"/>
              <a:gd name="connsiteX42" fmla="*/ 583406 w 1881187"/>
              <a:gd name="connsiteY42" fmla="*/ 752475 h 3526631"/>
              <a:gd name="connsiteX43" fmla="*/ 616743 w 1881187"/>
              <a:gd name="connsiteY43" fmla="*/ 700087 h 3526631"/>
              <a:gd name="connsiteX44" fmla="*/ 611981 w 1881187"/>
              <a:gd name="connsiteY44" fmla="*/ 666750 h 3526631"/>
              <a:gd name="connsiteX45" fmla="*/ 650081 w 1881187"/>
              <a:gd name="connsiteY45" fmla="*/ 652462 h 3526631"/>
              <a:gd name="connsiteX46" fmla="*/ 673893 w 1881187"/>
              <a:gd name="connsiteY46" fmla="*/ 633412 h 3526631"/>
              <a:gd name="connsiteX47" fmla="*/ 683418 w 1881187"/>
              <a:gd name="connsiteY47" fmla="*/ 581025 h 3526631"/>
              <a:gd name="connsiteX48" fmla="*/ 683418 w 1881187"/>
              <a:gd name="connsiteY48" fmla="*/ 557212 h 3526631"/>
              <a:gd name="connsiteX49" fmla="*/ 716756 w 1881187"/>
              <a:gd name="connsiteY49" fmla="*/ 538162 h 3526631"/>
              <a:gd name="connsiteX50" fmla="*/ 745331 w 1881187"/>
              <a:gd name="connsiteY50" fmla="*/ 542925 h 3526631"/>
              <a:gd name="connsiteX51" fmla="*/ 773906 w 1881187"/>
              <a:gd name="connsiteY51" fmla="*/ 533400 h 3526631"/>
              <a:gd name="connsiteX52" fmla="*/ 812006 w 1881187"/>
              <a:gd name="connsiteY52" fmla="*/ 519112 h 3526631"/>
              <a:gd name="connsiteX53" fmla="*/ 840581 w 1881187"/>
              <a:gd name="connsiteY53" fmla="*/ 495300 h 3526631"/>
              <a:gd name="connsiteX54" fmla="*/ 883443 w 1881187"/>
              <a:gd name="connsiteY54" fmla="*/ 485775 h 3526631"/>
              <a:gd name="connsiteX55" fmla="*/ 926306 w 1881187"/>
              <a:gd name="connsiteY55" fmla="*/ 504825 h 3526631"/>
              <a:gd name="connsiteX56" fmla="*/ 988218 w 1881187"/>
              <a:gd name="connsiteY56" fmla="*/ 500062 h 3526631"/>
              <a:gd name="connsiteX57" fmla="*/ 1035843 w 1881187"/>
              <a:gd name="connsiteY57" fmla="*/ 476250 h 3526631"/>
              <a:gd name="connsiteX58" fmla="*/ 1092993 w 1881187"/>
              <a:gd name="connsiteY58" fmla="*/ 461962 h 3526631"/>
              <a:gd name="connsiteX59" fmla="*/ 1126331 w 1881187"/>
              <a:gd name="connsiteY59" fmla="*/ 476250 h 3526631"/>
              <a:gd name="connsiteX60" fmla="*/ 1078706 w 1881187"/>
              <a:gd name="connsiteY60" fmla="*/ 476250 h 3526631"/>
              <a:gd name="connsiteX61" fmla="*/ 1031081 w 1881187"/>
              <a:gd name="connsiteY61" fmla="*/ 504825 h 3526631"/>
              <a:gd name="connsiteX62" fmla="*/ 983456 w 1881187"/>
              <a:gd name="connsiteY62" fmla="*/ 523875 h 3526631"/>
              <a:gd name="connsiteX63" fmla="*/ 1026318 w 1881187"/>
              <a:gd name="connsiteY63" fmla="*/ 528637 h 3526631"/>
              <a:gd name="connsiteX64" fmla="*/ 1069181 w 1881187"/>
              <a:gd name="connsiteY64" fmla="*/ 504825 h 3526631"/>
              <a:gd name="connsiteX65" fmla="*/ 1064418 w 1881187"/>
              <a:gd name="connsiteY65" fmla="*/ 528637 h 3526631"/>
              <a:gd name="connsiteX66" fmla="*/ 1021556 w 1881187"/>
              <a:gd name="connsiteY66" fmla="*/ 547687 h 3526631"/>
              <a:gd name="connsiteX67" fmla="*/ 978693 w 1881187"/>
              <a:gd name="connsiteY67" fmla="*/ 547687 h 3526631"/>
              <a:gd name="connsiteX68" fmla="*/ 897731 w 1881187"/>
              <a:gd name="connsiteY68" fmla="*/ 547687 h 3526631"/>
              <a:gd name="connsiteX69" fmla="*/ 878681 w 1881187"/>
              <a:gd name="connsiteY69" fmla="*/ 552450 h 3526631"/>
              <a:gd name="connsiteX70" fmla="*/ 921543 w 1881187"/>
              <a:gd name="connsiteY70" fmla="*/ 552450 h 3526631"/>
              <a:gd name="connsiteX71" fmla="*/ 969168 w 1881187"/>
              <a:gd name="connsiteY71" fmla="*/ 561975 h 3526631"/>
              <a:gd name="connsiteX72" fmla="*/ 1021556 w 1881187"/>
              <a:gd name="connsiteY72" fmla="*/ 561975 h 3526631"/>
              <a:gd name="connsiteX73" fmla="*/ 1083468 w 1881187"/>
              <a:gd name="connsiteY73" fmla="*/ 571500 h 3526631"/>
              <a:gd name="connsiteX74" fmla="*/ 1107281 w 1881187"/>
              <a:gd name="connsiteY74" fmla="*/ 600075 h 3526631"/>
              <a:gd name="connsiteX75" fmla="*/ 1150143 w 1881187"/>
              <a:gd name="connsiteY75" fmla="*/ 595312 h 3526631"/>
              <a:gd name="connsiteX76" fmla="*/ 1069181 w 1881187"/>
              <a:gd name="connsiteY76" fmla="*/ 595312 h 3526631"/>
              <a:gd name="connsiteX77" fmla="*/ 1045368 w 1881187"/>
              <a:gd name="connsiteY77" fmla="*/ 581025 h 3526631"/>
              <a:gd name="connsiteX78" fmla="*/ 1021556 w 1881187"/>
              <a:gd name="connsiteY78" fmla="*/ 576262 h 3526631"/>
              <a:gd name="connsiteX79" fmla="*/ 988218 w 1881187"/>
              <a:gd name="connsiteY79" fmla="*/ 585787 h 3526631"/>
              <a:gd name="connsiteX80" fmla="*/ 1021556 w 1881187"/>
              <a:gd name="connsiteY80" fmla="*/ 600075 h 3526631"/>
              <a:gd name="connsiteX81" fmla="*/ 1069181 w 1881187"/>
              <a:gd name="connsiteY81" fmla="*/ 609600 h 3526631"/>
              <a:gd name="connsiteX82" fmla="*/ 1131093 w 1881187"/>
              <a:gd name="connsiteY82" fmla="*/ 628650 h 3526631"/>
              <a:gd name="connsiteX83" fmla="*/ 1178718 w 1881187"/>
              <a:gd name="connsiteY83" fmla="*/ 628650 h 3526631"/>
              <a:gd name="connsiteX84" fmla="*/ 1178718 w 1881187"/>
              <a:gd name="connsiteY84" fmla="*/ 638175 h 3526631"/>
              <a:gd name="connsiteX85" fmla="*/ 1112043 w 1881187"/>
              <a:gd name="connsiteY85" fmla="*/ 647700 h 3526631"/>
              <a:gd name="connsiteX86" fmla="*/ 1064418 w 1881187"/>
              <a:gd name="connsiteY86" fmla="*/ 633412 h 3526631"/>
              <a:gd name="connsiteX87" fmla="*/ 1031081 w 1881187"/>
              <a:gd name="connsiteY87" fmla="*/ 633412 h 3526631"/>
              <a:gd name="connsiteX88" fmla="*/ 1054893 w 1881187"/>
              <a:gd name="connsiteY88" fmla="*/ 661987 h 3526631"/>
              <a:gd name="connsiteX89" fmla="*/ 1088231 w 1881187"/>
              <a:gd name="connsiteY89" fmla="*/ 700087 h 3526631"/>
              <a:gd name="connsiteX90" fmla="*/ 1145381 w 1881187"/>
              <a:gd name="connsiteY90" fmla="*/ 700087 h 3526631"/>
              <a:gd name="connsiteX91" fmla="*/ 1202531 w 1881187"/>
              <a:gd name="connsiteY91" fmla="*/ 700087 h 3526631"/>
              <a:gd name="connsiteX92" fmla="*/ 1135856 w 1881187"/>
              <a:gd name="connsiteY92" fmla="*/ 728662 h 3526631"/>
              <a:gd name="connsiteX93" fmla="*/ 1092993 w 1881187"/>
              <a:gd name="connsiteY93" fmla="*/ 733425 h 3526631"/>
              <a:gd name="connsiteX94" fmla="*/ 1059656 w 1881187"/>
              <a:gd name="connsiteY94" fmla="*/ 719137 h 3526631"/>
              <a:gd name="connsiteX95" fmla="*/ 1054893 w 1881187"/>
              <a:gd name="connsiteY95" fmla="*/ 709612 h 3526631"/>
              <a:gd name="connsiteX96" fmla="*/ 1064418 w 1881187"/>
              <a:gd name="connsiteY96" fmla="*/ 742950 h 3526631"/>
              <a:gd name="connsiteX97" fmla="*/ 1078706 w 1881187"/>
              <a:gd name="connsiteY97" fmla="*/ 790575 h 3526631"/>
              <a:gd name="connsiteX98" fmla="*/ 1107281 w 1881187"/>
              <a:gd name="connsiteY98" fmla="*/ 804862 h 3526631"/>
              <a:gd name="connsiteX99" fmla="*/ 1097756 w 1881187"/>
              <a:gd name="connsiteY99" fmla="*/ 819150 h 3526631"/>
              <a:gd name="connsiteX100" fmla="*/ 1069181 w 1881187"/>
              <a:gd name="connsiteY100" fmla="*/ 804862 h 3526631"/>
              <a:gd name="connsiteX101" fmla="*/ 1045368 w 1881187"/>
              <a:gd name="connsiteY101" fmla="*/ 781050 h 3526631"/>
              <a:gd name="connsiteX102" fmla="*/ 1059656 w 1881187"/>
              <a:gd name="connsiteY102" fmla="*/ 819150 h 3526631"/>
              <a:gd name="connsiteX103" fmla="*/ 1059656 w 1881187"/>
              <a:gd name="connsiteY103" fmla="*/ 881062 h 3526631"/>
              <a:gd name="connsiteX104" fmla="*/ 1054893 w 1881187"/>
              <a:gd name="connsiteY104" fmla="*/ 895350 h 3526631"/>
              <a:gd name="connsiteX105" fmla="*/ 1059656 w 1881187"/>
              <a:gd name="connsiteY105" fmla="*/ 909637 h 3526631"/>
              <a:gd name="connsiteX106" fmla="*/ 1092993 w 1881187"/>
              <a:gd name="connsiteY106" fmla="*/ 890587 h 3526631"/>
              <a:gd name="connsiteX107" fmla="*/ 1164431 w 1881187"/>
              <a:gd name="connsiteY107" fmla="*/ 833437 h 3526631"/>
              <a:gd name="connsiteX108" fmla="*/ 1173956 w 1881187"/>
              <a:gd name="connsiteY108" fmla="*/ 847725 h 3526631"/>
              <a:gd name="connsiteX109" fmla="*/ 1126331 w 1881187"/>
              <a:gd name="connsiteY109" fmla="*/ 876300 h 3526631"/>
              <a:gd name="connsiteX110" fmla="*/ 1088231 w 1881187"/>
              <a:gd name="connsiteY110" fmla="*/ 919162 h 3526631"/>
              <a:gd name="connsiteX111" fmla="*/ 1069181 w 1881187"/>
              <a:gd name="connsiteY111" fmla="*/ 952500 h 3526631"/>
              <a:gd name="connsiteX112" fmla="*/ 1131093 w 1881187"/>
              <a:gd name="connsiteY112" fmla="*/ 942975 h 3526631"/>
              <a:gd name="connsiteX113" fmla="*/ 1231106 w 1881187"/>
              <a:gd name="connsiteY113" fmla="*/ 938212 h 3526631"/>
              <a:gd name="connsiteX114" fmla="*/ 1321593 w 1881187"/>
              <a:gd name="connsiteY114" fmla="*/ 923925 h 3526631"/>
              <a:gd name="connsiteX115" fmla="*/ 1364456 w 1881187"/>
              <a:gd name="connsiteY115" fmla="*/ 914400 h 3526631"/>
              <a:gd name="connsiteX116" fmla="*/ 1531143 w 1881187"/>
              <a:gd name="connsiteY116" fmla="*/ 738187 h 3526631"/>
              <a:gd name="connsiteX117" fmla="*/ 1545431 w 1881187"/>
              <a:gd name="connsiteY117" fmla="*/ 700087 h 3526631"/>
              <a:gd name="connsiteX118" fmla="*/ 1583531 w 1881187"/>
              <a:gd name="connsiteY118" fmla="*/ 666750 h 3526631"/>
              <a:gd name="connsiteX119" fmla="*/ 1602581 w 1881187"/>
              <a:gd name="connsiteY119" fmla="*/ 657225 h 3526631"/>
              <a:gd name="connsiteX120" fmla="*/ 1650206 w 1881187"/>
              <a:gd name="connsiteY120" fmla="*/ 581025 h 3526631"/>
              <a:gd name="connsiteX121" fmla="*/ 1659731 w 1881187"/>
              <a:gd name="connsiteY121" fmla="*/ 514350 h 3526631"/>
              <a:gd name="connsiteX122" fmla="*/ 1674018 w 1881187"/>
              <a:gd name="connsiteY122" fmla="*/ 447675 h 3526631"/>
              <a:gd name="connsiteX123" fmla="*/ 1716881 w 1881187"/>
              <a:gd name="connsiteY123" fmla="*/ 442912 h 3526631"/>
              <a:gd name="connsiteX124" fmla="*/ 1716881 w 1881187"/>
              <a:gd name="connsiteY124" fmla="*/ 471487 h 3526631"/>
              <a:gd name="connsiteX125" fmla="*/ 1716881 w 1881187"/>
              <a:gd name="connsiteY125" fmla="*/ 509587 h 3526631"/>
              <a:gd name="connsiteX126" fmla="*/ 1735931 w 1881187"/>
              <a:gd name="connsiteY126" fmla="*/ 481012 h 3526631"/>
              <a:gd name="connsiteX127" fmla="*/ 1754981 w 1881187"/>
              <a:gd name="connsiteY127" fmla="*/ 428625 h 3526631"/>
              <a:gd name="connsiteX128" fmla="*/ 1783556 w 1881187"/>
              <a:gd name="connsiteY128" fmla="*/ 438150 h 3526631"/>
              <a:gd name="connsiteX129" fmla="*/ 1764506 w 1881187"/>
              <a:gd name="connsiteY129" fmla="*/ 490537 h 3526631"/>
              <a:gd name="connsiteX130" fmla="*/ 1754981 w 1881187"/>
              <a:gd name="connsiteY130" fmla="*/ 509587 h 3526631"/>
              <a:gd name="connsiteX131" fmla="*/ 1769268 w 1881187"/>
              <a:gd name="connsiteY131" fmla="*/ 509587 h 3526631"/>
              <a:gd name="connsiteX132" fmla="*/ 1797843 w 1881187"/>
              <a:gd name="connsiteY132" fmla="*/ 490537 h 3526631"/>
              <a:gd name="connsiteX133" fmla="*/ 1831181 w 1881187"/>
              <a:gd name="connsiteY133" fmla="*/ 457200 h 3526631"/>
              <a:gd name="connsiteX134" fmla="*/ 1835943 w 1881187"/>
              <a:gd name="connsiteY134" fmla="*/ 481012 h 3526631"/>
              <a:gd name="connsiteX135" fmla="*/ 1821656 w 1881187"/>
              <a:gd name="connsiteY135" fmla="*/ 514350 h 3526631"/>
              <a:gd name="connsiteX136" fmla="*/ 1797843 w 1881187"/>
              <a:gd name="connsiteY136" fmla="*/ 528637 h 3526631"/>
              <a:gd name="connsiteX137" fmla="*/ 1802606 w 1881187"/>
              <a:gd name="connsiteY137" fmla="*/ 533400 h 3526631"/>
              <a:gd name="connsiteX138" fmla="*/ 1850231 w 1881187"/>
              <a:gd name="connsiteY138" fmla="*/ 504825 h 3526631"/>
              <a:gd name="connsiteX139" fmla="*/ 1854993 w 1881187"/>
              <a:gd name="connsiteY139" fmla="*/ 523875 h 3526631"/>
              <a:gd name="connsiteX140" fmla="*/ 1845468 w 1881187"/>
              <a:gd name="connsiteY140" fmla="*/ 547687 h 3526631"/>
              <a:gd name="connsiteX141" fmla="*/ 1816893 w 1881187"/>
              <a:gd name="connsiteY141" fmla="*/ 566737 h 3526631"/>
              <a:gd name="connsiteX142" fmla="*/ 1807368 w 1881187"/>
              <a:gd name="connsiteY142" fmla="*/ 585787 h 3526631"/>
              <a:gd name="connsiteX143" fmla="*/ 1807368 w 1881187"/>
              <a:gd name="connsiteY143" fmla="*/ 600075 h 3526631"/>
              <a:gd name="connsiteX144" fmla="*/ 1850231 w 1881187"/>
              <a:gd name="connsiteY144" fmla="*/ 590550 h 3526631"/>
              <a:gd name="connsiteX145" fmla="*/ 1878806 w 1881187"/>
              <a:gd name="connsiteY145" fmla="*/ 614362 h 3526631"/>
              <a:gd name="connsiteX146" fmla="*/ 1835943 w 1881187"/>
              <a:gd name="connsiteY146" fmla="*/ 623887 h 3526631"/>
              <a:gd name="connsiteX147" fmla="*/ 1793081 w 1881187"/>
              <a:gd name="connsiteY147" fmla="*/ 628650 h 3526631"/>
              <a:gd name="connsiteX148" fmla="*/ 1764506 w 1881187"/>
              <a:gd name="connsiteY148" fmla="*/ 633412 h 3526631"/>
              <a:gd name="connsiteX149" fmla="*/ 1697831 w 1881187"/>
              <a:gd name="connsiteY149" fmla="*/ 681037 h 3526631"/>
              <a:gd name="connsiteX150" fmla="*/ 1669256 w 1881187"/>
              <a:gd name="connsiteY150" fmla="*/ 714375 h 3526631"/>
              <a:gd name="connsiteX151" fmla="*/ 1616868 w 1881187"/>
              <a:gd name="connsiteY151" fmla="*/ 804862 h 3526631"/>
              <a:gd name="connsiteX152" fmla="*/ 1469231 w 1881187"/>
              <a:gd name="connsiteY152" fmla="*/ 966787 h 3526631"/>
              <a:gd name="connsiteX153" fmla="*/ 1435893 w 1881187"/>
              <a:gd name="connsiteY153" fmla="*/ 1028700 h 3526631"/>
              <a:gd name="connsiteX154" fmla="*/ 1359693 w 1881187"/>
              <a:gd name="connsiteY154" fmla="*/ 1057275 h 3526631"/>
              <a:gd name="connsiteX155" fmla="*/ 1288256 w 1881187"/>
              <a:gd name="connsiteY155" fmla="*/ 1066800 h 3526631"/>
              <a:gd name="connsiteX156" fmla="*/ 1212056 w 1881187"/>
              <a:gd name="connsiteY156" fmla="*/ 1090612 h 3526631"/>
              <a:gd name="connsiteX157" fmla="*/ 1107281 w 1881187"/>
              <a:gd name="connsiteY157" fmla="*/ 1104900 h 3526631"/>
              <a:gd name="connsiteX158" fmla="*/ 973931 w 1881187"/>
              <a:gd name="connsiteY158" fmla="*/ 1119187 h 3526631"/>
              <a:gd name="connsiteX159" fmla="*/ 954881 w 1881187"/>
              <a:gd name="connsiteY159" fmla="*/ 1200150 h 3526631"/>
              <a:gd name="connsiteX160" fmla="*/ 926306 w 1881187"/>
              <a:gd name="connsiteY160" fmla="*/ 1233487 h 3526631"/>
              <a:gd name="connsiteX161" fmla="*/ 897731 w 1881187"/>
              <a:gd name="connsiteY161" fmla="*/ 1271587 h 3526631"/>
              <a:gd name="connsiteX162" fmla="*/ 869156 w 1881187"/>
              <a:gd name="connsiteY162" fmla="*/ 1390650 h 3526631"/>
              <a:gd name="connsiteX163" fmla="*/ 835818 w 1881187"/>
              <a:gd name="connsiteY163" fmla="*/ 1485900 h 3526631"/>
              <a:gd name="connsiteX164" fmla="*/ 802481 w 1881187"/>
              <a:gd name="connsiteY164" fmla="*/ 1590675 h 3526631"/>
              <a:gd name="connsiteX165" fmla="*/ 802481 w 1881187"/>
              <a:gd name="connsiteY165" fmla="*/ 1638300 h 3526631"/>
              <a:gd name="connsiteX166" fmla="*/ 854868 w 1881187"/>
              <a:gd name="connsiteY166" fmla="*/ 1714500 h 3526631"/>
              <a:gd name="connsiteX167" fmla="*/ 940593 w 1881187"/>
              <a:gd name="connsiteY167" fmla="*/ 1833562 h 3526631"/>
              <a:gd name="connsiteX168" fmla="*/ 988218 w 1881187"/>
              <a:gd name="connsiteY168" fmla="*/ 1914525 h 3526631"/>
              <a:gd name="connsiteX169" fmla="*/ 1016793 w 1881187"/>
              <a:gd name="connsiteY169" fmla="*/ 2033587 h 3526631"/>
              <a:gd name="connsiteX170" fmla="*/ 1040606 w 1881187"/>
              <a:gd name="connsiteY170" fmla="*/ 2185987 h 3526631"/>
              <a:gd name="connsiteX171" fmla="*/ 1083468 w 1881187"/>
              <a:gd name="connsiteY171" fmla="*/ 2352675 h 3526631"/>
              <a:gd name="connsiteX172" fmla="*/ 1107281 w 1881187"/>
              <a:gd name="connsiteY172" fmla="*/ 2428875 h 3526631"/>
              <a:gd name="connsiteX173" fmla="*/ 1183481 w 1881187"/>
              <a:gd name="connsiteY173" fmla="*/ 2438400 h 3526631"/>
              <a:gd name="connsiteX174" fmla="*/ 1226343 w 1881187"/>
              <a:gd name="connsiteY174" fmla="*/ 2438400 h 3526631"/>
              <a:gd name="connsiteX175" fmla="*/ 1226343 w 1881187"/>
              <a:gd name="connsiteY175" fmla="*/ 2457450 h 3526631"/>
              <a:gd name="connsiteX176" fmla="*/ 1250156 w 1881187"/>
              <a:gd name="connsiteY176" fmla="*/ 2471737 h 3526631"/>
              <a:gd name="connsiteX177" fmla="*/ 1354931 w 1881187"/>
              <a:gd name="connsiteY177" fmla="*/ 2505075 h 3526631"/>
              <a:gd name="connsiteX178" fmla="*/ 1440656 w 1881187"/>
              <a:gd name="connsiteY178" fmla="*/ 2533650 h 3526631"/>
              <a:gd name="connsiteX179" fmla="*/ 1497806 w 1881187"/>
              <a:gd name="connsiteY179" fmla="*/ 2571750 h 3526631"/>
              <a:gd name="connsiteX180" fmla="*/ 1564481 w 1881187"/>
              <a:gd name="connsiteY180" fmla="*/ 2595562 h 3526631"/>
              <a:gd name="connsiteX181" fmla="*/ 1640681 w 1881187"/>
              <a:gd name="connsiteY181" fmla="*/ 2605087 h 3526631"/>
              <a:gd name="connsiteX182" fmla="*/ 1697831 w 1881187"/>
              <a:gd name="connsiteY182" fmla="*/ 2605087 h 3526631"/>
              <a:gd name="connsiteX183" fmla="*/ 1731168 w 1881187"/>
              <a:gd name="connsiteY183" fmla="*/ 2628900 h 3526631"/>
              <a:gd name="connsiteX184" fmla="*/ 1740693 w 1881187"/>
              <a:gd name="connsiteY184" fmla="*/ 2667000 h 3526631"/>
              <a:gd name="connsiteX185" fmla="*/ 1740693 w 1881187"/>
              <a:gd name="connsiteY185" fmla="*/ 2690812 h 3526631"/>
              <a:gd name="connsiteX186" fmla="*/ 1740693 w 1881187"/>
              <a:gd name="connsiteY186" fmla="*/ 2733675 h 3526631"/>
              <a:gd name="connsiteX187" fmla="*/ 1764506 w 1881187"/>
              <a:gd name="connsiteY187" fmla="*/ 2771775 h 3526631"/>
              <a:gd name="connsiteX188" fmla="*/ 1783556 w 1881187"/>
              <a:gd name="connsiteY188" fmla="*/ 2809875 h 3526631"/>
              <a:gd name="connsiteX189" fmla="*/ 1812131 w 1881187"/>
              <a:gd name="connsiteY189" fmla="*/ 2852737 h 3526631"/>
              <a:gd name="connsiteX190" fmla="*/ 1826418 w 1881187"/>
              <a:gd name="connsiteY190" fmla="*/ 2890837 h 3526631"/>
              <a:gd name="connsiteX191" fmla="*/ 1807368 w 1881187"/>
              <a:gd name="connsiteY191" fmla="*/ 2919412 h 3526631"/>
              <a:gd name="connsiteX192" fmla="*/ 1797843 w 1881187"/>
              <a:gd name="connsiteY192" fmla="*/ 2938462 h 3526631"/>
              <a:gd name="connsiteX193" fmla="*/ 1774031 w 1881187"/>
              <a:gd name="connsiteY193" fmla="*/ 2943225 h 3526631"/>
              <a:gd name="connsiteX194" fmla="*/ 1769268 w 1881187"/>
              <a:gd name="connsiteY194" fmla="*/ 2967037 h 3526631"/>
              <a:gd name="connsiteX195" fmla="*/ 1759743 w 1881187"/>
              <a:gd name="connsiteY195" fmla="*/ 2971800 h 3526631"/>
              <a:gd name="connsiteX196" fmla="*/ 1721643 w 1881187"/>
              <a:gd name="connsiteY196" fmla="*/ 2995612 h 3526631"/>
              <a:gd name="connsiteX197" fmla="*/ 1712118 w 1881187"/>
              <a:gd name="connsiteY197" fmla="*/ 2995612 h 3526631"/>
              <a:gd name="connsiteX198" fmla="*/ 1688306 w 1881187"/>
              <a:gd name="connsiteY198" fmla="*/ 2981325 h 3526631"/>
              <a:gd name="connsiteX199" fmla="*/ 1693068 w 1881187"/>
              <a:gd name="connsiteY199" fmla="*/ 2943225 h 3526631"/>
              <a:gd name="connsiteX200" fmla="*/ 1678781 w 1881187"/>
              <a:gd name="connsiteY200" fmla="*/ 2900362 h 3526631"/>
              <a:gd name="connsiteX201" fmla="*/ 1659731 w 1881187"/>
              <a:gd name="connsiteY201" fmla="*/ 2838450 h 3526631"/>
              <a:gd name="connsiteX202" fmla="*/ 1626393 w 1881187"/>
              <a:gd name="connsiteY202" fmla="*/ 2781300 h 3526631"/>
              <a:gd name="connsiteX203" fmla="*/ 1588293 w 1881187"/>
              <a:gd name="connsiteY203" fmla="*/ 2743200 h 3526631"/>
              <a:gd name="connsiteX204" fmla="*/ 1526381 w 1881187"/>
              <a:gd name="connsiteY204" fmla="*/ 2719387 h 3526631"/>
              <a:gd name="connsiteX205" fmla="*/ 1459706 w 1881187"/>
              <a:gd name="connsiteY205" fmla="*/ 2686050 h 3526631"/>
              <a:gd name="connsiteX206" fmla="*/ 1383506 w 1881187"/>
              <a:gd name="connsiteY206" fmla="*/ 2686050 h 3526631"/>
              <a:gd name="connsiteX207" fmla="*/ 1269206 w 1881187"/>
              <a:gd name="connsiteY207" fmla="*/ 2662237 h 3526631"/>
              <a:gd name="connsiteX208" fmla="*/ 1178718 w 1881187"/>
              <a:gd name="connsiteY208" fmla="*/ 2657475 h 3526631"/>
              <a:gd name="connsiteX209" fmla="*/ 1112043 w 1881187"/>
              <a:gd name="connsiteY209" fmla="*/ 2652712 h 3526631"/>
              <a:gd name="connsiteX210" fmla="*/ 1069181 w 1881187"/>
              <a:gd name="connsiteY210" fmla="*/ 2671762 h 3526631"/>
              <a:gd name="connsiteX211" fmla="*/ 1045368 w 1881187"/>
              <a:gd name="connsiteY211" fmla="*/ 2709862 h 3526631"/>
              <a:gd name="connsiteX212" fmla="*/ 1031081 w 1881187"/>
              <a:gd name="connsiteY212" fmla="*/ 2728912 h 3526631"/>
              <a:gd name="connsiteX213" fmla="*/ 997743 w 1881187"/>
              <a:gd name="connsiteY213" fmla="*/ 2738437 h 3526631"/>
              <a:gd name="connsiteX214" fmla="*/ 978693 w 1881187"/>
              <a:gd name="connsiteY214" fmla="*/ 2714625 h 3526631"/>
              <a:gd name="connsiteX215" fmla="*/ 978693 w 1881187"/>
              <a:gd name="connsiteY215" fmla="*/ 2676525 h 3526631"/>
              <a:gd name="connsiteX216" fmla="*/ 921543 w 1881187"/>
              <a:gd name="connsiteY216" fmla="*/ 2624137 h 3526631"/>
              <a:gd name="connsiteX217" fmla="*/ 883443 w 1881187"/>
              <a:gd name="connsiteY217" fmla="*/ 2576512 h 3526631"/>
              <a:gd name="connsiteX218" fmla="*/ 840581 w 1881187"/>
              <a:gd name="connsiteY218" fmla="*/ 2481262 h 3526631"/>
              <a:gd name="connsiteX219" fmla="*/ 783431 w 1881187"/>
              <a:gd name="connsiteY219" fmla="*/ 2381250 h 3526631"/>
              <a:gd name="connsiteX220" fmla="*/ 754856 w 1881187"/>
              <a:gd name="connsiteY220" fmla="*/ 2271712 h 3526631"/>
              <a:gd name="connsiteX221" fmla="*/ 731043 w 1881187"/>
              <a:gd name="connsiteY221" fmla="*/ 2247900 h 3526631"/>
              <a:gd name="connsiteX222" fmla="*/ 702468 w 1881187"/>
              <a:gd name="connsiteY222" fmla="*/ 2281237 h 3526631"/>
              <a:gd name="connsiteX223" fmla="*/ 664368 w 1881187"/>
              <a:gd name="connsiteY223" fmla="*/ 2338387 h 3526631"/>
              <a:gd name="connsiteX224" fmla="*/ 616743 w 1881187"/>
              <a:gd name="connsiteY224" fmla="*/ 2390775 h 3526631"/>
              <a:gd name="connsiteX225" fmla="*/ 569118 w 1881187"/>
              <a:gd name="connsiteY225" fmla="*/ 2443162 h 3526631"/>
              <a:gd name="connsiteX226" fmla="*/ 554831 w 1881187"/>
              <a:gd name="connsiteY226" fmla="*/ 2462212 h 3526631"/>
              <a:gd name="connsiteX227" fmla="*/ 516731 w 1881187"/>
              <a:gd name="connsiteY227" fmla="*/ 2495550 h 3526631"/>
              <a:gd name="connsiteX228" fmla="*/ 478631 w 1881187"/>
              <a:gd name="connsiteY228" fmla="*/ 2538412 h 3526631"/>
              <a:gd name="connsiteX229" fmla="*/ 478631 w 1881187"/>
              <a:gd name="connsiteY229" fmla="*/ 2586037 h 3526631"/>
              <a:gd name="connsiteX230" fmla="*/ 511968 w 1881187"/>
              <a:gd name="connsiteY230" fmla="*/ 2624137 h 3526631"/>
              <a:gd name="connsiteX231" fmla="*/ 535781 w 1881187"/>
              <a:gd name="connsiteY231" fmla="*/ 2667000 h 3526631"/>
              <a:gd name="connsiteX232" fmla="*/ 507206 w 1881187"/>
              <a:gd name="connsiteY232" fmla="*/ 2700337 h 3526631"/>
              <a:gd name="connsiteX233" fmla="*/ 473868 w 1881187"/>
              <a:gd name="connsiteY233" fmla="*/ 2719387 h 3526631"/>
              <a:gd name="connsiteX234" fmla="*/ 407193 w 1881187"/>
              <a:gd name="connsiteY234" fmla="*/ 2728912 h 3526631"/>
              <a:gd name="connsiteX235" fmla="*/ 435768 w 1881187"/>
              <a:gd name="connsiteY235" fmla="*/ 2776537 h 3526631"/>
              <a:gd name="connsiteX236" fmla="*/ 469106 w 1881187"/>
              <a:gd name="connsiteY236" fmla="*/ 2862262 h 3526631"/>
              <a:gd name="connsiteX237" fmla="*/ 473868 w 1881187"/>
              <a:gd name="connsiteY237" fmla="*/ 2990850 h 3526631"/>
              <a:gd name="connsiteX238" fmla="*/ 473868 w 1881187"/>
              <a:gd name="connsiteY238" fmla="*/ 3086100 h 3526631"/>
              <a:gd name="connsiteX239" fmla="*/ 488156 w 1881187"/>
              <a:gd name="connsiteY239" fmla="*/ 3162300 h 3526631"/>
              <a:gd name="connsiteX240" fmla="*/ 545306 w 1881187"/>
              <a:gd name="connsiteY240" fmla="*/ 3209925 h 3526631"/>
              <a:gd name="connsiteX241" fmla="*/ 564356 w 1881187"/>
              <a:gd name="connsiteY241" fmla="*/ 3276600 h 3526631"/>
              <a:gd name="connsiteX242" fmla="*/ 521493 w 1881187"/>
              <a:gd name="connsiteY242" fmla="*/ 3309937 h 3526631"/>
              <a:gd name="connsiteX243" fmla="*/ 502443 w 1881187"/>
              <a:gd name="connsiteY243" fmla="*/ 3319462 h 3526631"/>
              <a:gd name="connsiteX244" fmla="*/ 445293 w 1881187"/>
              <a:gd name="connsiteY244" fmla="*/ 3371850 h 3526631"/>
              <a:gd name="connsiteX245" fmla="*/ 407193 w 1881187"/>
              <a:gd name="connsiteY245" fmla="*/ 3443287 h 3526631"/>
              <a:gd name="connsiteX246" fmla="*/ 397668 w 1881187"/>
              <a:gd name="connsiteY246" fmla="*/ 3500437 h 3526631"/>
              <a:gd name="connsiteX247" fmla="*/ 369093 w 1881187"/>
              <a:gd name="connsiteY247" fmla="*/ 3519487 h 3526631"/>
              <a:gd name="connsiteX248" fmla="*/ 326231 w 1881187"/>
              <a:gd name="connsiteY248" fmla="*/ 3519487 h 3526631"/>
              <a:gd name="connsiteX249" fmla="*/ 311943 w 1881187"/>
              <a:gd name="connsiteY249" fmla="*/ 3476625 h 3526631"/>
              <a:gd name="connsiteX250" fmla="*/ 326231 w 1881187"/>
              <a:gd name="connsiteY250" fmla="*/ 3381375 h 3526631"/>
              <a:gd name="connsiteX251" fmla="*/ 369093 w 1881187"/>
              <a:gd name="connsiteY251" fmla="*/ 3271837 h 3526631"/>
              <a:gd name="connsiteX252" fmla="*/ 369093 w 1881187"/>
              <a:gd name="connsiteY252" fmla="*/ 3186112 h 3526631"/>
              <a:gd name="connsiteX253" fmla="*/ 359568 w 1881187"/>
              <a:gd name="connsiteY253" fmla="*/ 3095625 h 3526631"/>
              <a:gd name="connsiteX254" fmla="*/ 330993 w 1881187"/>
              <a:gd name="connsiteY254" fmla="*/ 3033712 h 3526631"/>
              <a:gd name="connsiteX255" fmla="*/ 283368 w 1881187"/>
              <a:gd name="connsiteY255" fmla="*/ 2938462 h 3526631"/>
              <a:gd name="connsiteX256" fmla="*/ 254793 w 1881187"/>
              <a:gd name="connsiteY256" fmla="*/ 2857500 h 3526631"/>
              <a:gd name="connsiteX257" fmla="*/ 221456 w 1881187"/>
              <a:gd name="connsiteY257" fmla="*/ 2771775 h 3526631"/>
              <a:gd name="connsiteX258" fmla="*/ 221456 w 1881187"/>
              <a:gd name="connsiteY258" fmla="*/ 2743200 h 3526631"/>
              <a:gd name="connsiteX259" fmla="*/ 178593 w 1881187"/>
              <a:gd name="connsiteY259" fmla="*/ 2714625 h 3526631"/>
              <a:gd name="connsiteX260" fmla="*/ 140493 w 1881187"/>
              <a:gd name="connsiteY260" fmla="*/ 2714625 h 3526631"/>
              <a:gd name="connsiteX261" fmla="*/ 126206 w 1881187"/>
              <a:gd name="connsiteY261" fmla="*/ 2652712 h 3526631"/>
              <a:gd name="connsiteX262" fmla="*/ 140493 w 1881187"/>
              <a:gd name="connsiteY262" fmla="*/ 2590800 h 3526631"/>
              <a:gd name="connsiteX263" fmla="*/ 150018 w 1881187"/>
              <a:gd name="connsiteY263" fmla="*/ 2581275 h 3526631"/>
              <a:gd name="connsiteX264" fmla="*/ 188118 w 1881187"/>
              <a:gd name="connsiteY264" fmla="*/ 2495550 h 3526631"/>
              <a:gd name="connsiteX265" fmla="*/ 235743 w 1881187"/>
              <a:gd name="connsiteY265" fmla="*/ 2371725 h 3526631"/>
              <a:gd name="connsiteX266" fmla="*/ 269081 w 1881187"/>
              <a:gd name="connsiteY266" fmla="*/ 2281237 h 3526631"/>
              <a:gd name="connsiteX267" fmla="*/ 335756 w 1881187"/>
              <a:gd name="connsiteY267" fmla="*/ 2176462 h 3526631"/>
              <a:gd name="connsiteX268" fmla="*/ 411956 w 1881187"/>
              <a:gd name="connsiteY268" fmla="*/ 2085975 h 3526631"/>
              <a:gd name="connsiteX269" fmla="*/ 459581 w 1881187"/>
              <a:gd name="connsiteY269" fmla="*/ 2028825 h 3526631"/>
              <a:gd name="connsiteX270" fmla="*/ 421481 w 1881187"/>
              <a:gd name="connsiteY270" fmla="*/ 1981200 h 3526631"/>
              <a:gd name="connsiteX271" fmla="*/ 407193 w 1881187"/>
              <a:gd name="connsiteY271" fmla="*/ 1914525 h 3526631"/>
              <a:gd name="connsiteX272" fmla="*/ 411956 w 1881187"/>
              <a:gd name="connsiteY272" fmla="*/ 1747837 h 3526631"/>
              <a:gd name="connsiteX273" fmla="*/ 421481 w 1881187"/>
              <a:gd name="connsiteY273" fmla="*/ 1671637 h 3526631"/>
              <a:gd name="connsiteX274" fmla="*/ 407193 w 1881187"/>
              <a:gd name="connsiteY274" fmla="*/ 1585912 h 3526631"/>
              <a:gd name="connsiteX275" fmla="*/ 402431 w 1881187"/>
              <a:gd name="connsiteY275" fmla="*/ 1500187 h 3526631"/>
              <a:gd name="connsiteX276" fmla="*/ 397668 w 1881187"/>
              <a:gd name="connsiteY276" fmla="*/ 1447800 h 3526631"/>
              <a:gd name="connsiteX0" fmla="*/ 397668 w 1881187"/>
              <a:gd name="connsiteY0" fmla="*/ 1447800 h 3526631"/>
              <a:gd name="connsiteX1" fmla="*/ 369093 w 1881187"/>
              <a:gd name="connsiteY1" fmla="*/ 1357312 h 3526631"/>
              <a:gd name="connsiteX2" fmla="*/ 354806 w 1881187"/>
              <a:gd name="connsiteY2" fmla="*/ 1314450 h 3526631"/>
              <a:gd name="connsiteX3" fmla="*/ 354806 w 1881187"/>
              <a:gd name="connsiteY3" fmla="*/ 1238250 h 3526631"/>
              <a:gd name="connsiteX4" fmla="*/ 397668 w 1881187"/>
              <a:gd name="connsiteY4" fmla="*/ 1157287 h 3526631"/>
              <a:gd name="connsiteX5" fmla="*/ 416718 w 1881187"/>
              <a:gd name="connsiteY5" fmla="*/ 1085850 h 3526631"/>
              <a:gd name="connsiteX6" fmla="*/ 421481 w 1881187"/>
              <a:gd name="connsiteY6" fmla="*/ 1042987 h 3526631"/>
              <a:gd name="connsiteX7" fmla="*/ 383381 w 1881187"/>
              <a:gd name="connsiteY7" fmla="*/ 1004887 h 3526631"/>
              <a:gd name="connsiteX8" fmla="*/ 288131 w 1881187"/>
              <a:gd name="connsiteY8" fmla="*/ 900112 h 3526631"/>
              <a:gd name="connsiteX9" fmla="*/ 164306 w 1881187"/>
              <a:gd name="connsiteY9" fmla="*/ 747712 h 3526631"/>
              <a:gd name="connsiteX10" fmla="*/ 130968 w 1881187"/>
              <a:gd name="connsiteY10" fmla="*/ 690562 h 3526631"/>
              <a:gd name="connsiteX11" fmla="*/ 116681 w 1881187"/>
              <a:gd name="connsiteY11" fmla="*/ 638175 h 3526631"/>
              <a:gd name="connsiteX12" fmla="*/ 64293 w 1881187"/>
              <a:gd name="connsiteY12" fmla="*/ 414337 h 3526631"/>
              <a:gd name="connsiteX13" fmla="*/ 30956 w 1881187"/>
              <a:gd name="connsiteY13" fmla="*/ 300037 h 3526631"/>
              <a:gd name="connsiteX14" fmla="*/ 21431 w 1881187"/>
              <a:gd name="connsiteY14" fmla="*/ 214312 h 3526631"/>
              <a:gd name="connsiteX15" fmla="*/ 21431 w 1881187"/>
              <a:gd name="connsiteY15" fmla="*/ 142875 h 3526631"/>
              <a:gd name="connsiteX16" fmla="*/ 2381 w 1881187"/>
              <a:gd name="connsiteY16" fmla="*/ 95250 h 3526631"/>
              <a:gd name="connsiteX17" fmla="*/ 7143 w 1881187"/>
              <a:gd name="connsiteY17" fmla="*/ 76200 h 3526631"/>
              <a:gd name="connsiteX18" fmla="*/ 30956 w 1881187"/>
              <a:gd name="connsiteY18" fmla="*/ 119062 h 3526631"/>
              <a:gd name="connsiteX19" fmla="*/ 54768 w 1881187"/>
              <a:gd name="connsiteY19" fmla="*/ 128587 h 3526631"/>
              <a:gd name="connsiteX20" fmla="*/ 92868 w 1881187"/>
              <a:gd name="connsiteY20" fmla="*/ 100012 h 3526631"/>
              <a:gd name="connsiteX21" fmla="*/ 111918 w 1881187"/>
              <a:gd name="connsiteY21" fmla="*/ 23812 h 3526631"/>
              <a:gd name="connsiteX22" fmla="*/ 150018 w 1881187"/>
              <a:gd name="connsiteY22" fmla="*/ 0 h 3526631"/>
              <a:gd name="connsiteX23" fmla="*/ 150018 w 1881187"/>
              <a:gd name="connsiteY23" fmla="*/ 23812 h 3526631"/>
              <a:gd name="connsiteX24" fmla="*/ 173831 w 1881187"/>
              <a:gd name="connsiteY24" fmla="*/ 9525 h 3526631"/>
              <a:gd name="connsiteX25" fmla="*/ 202406 w 1881187"/>
              <a:gd name="connsiteY25" fmla="*/ 38100 h 3526631"/>
              <a:gd name="connsiteX26" fmla="*/ 192881 w 1881187"/>
              <a:gd name="connsiteY26" fmla="*/ 76200 h 3526631"/>
              <a:gd name="connsiteX27" fmla="*/ 192881 w 1881187"/>
              <a:gd name="connsiteY27" fmla="*/ 100012 h 3526631"/>
              <a:gd name="connsiteX28" fmla="*/ 211931 w 1881187"/>
              <a:gd name="connsiteY28" fmla="*/ 138112 h 3526631"/>
              <a:gd name="connsiteX29" fmla="*/ 188118 w 1881187"/>
              <a:gd name="connsiteY29" fmla="*/ 171450 h 3526631"/>
              <a:gd name="connsiteX30" fmla="*/ 173831 w 1881187"/>
              <a:gd name="connsiteY30" fmla="*/ 219075 h 3526631"/>
              <a:gd name="connsiteX31" fmla="*/ 140493 w 1881187"/>
              <a:gd name="connsiteY31" fmla="*/ 242887 h 3526631"/>
              <a:gd name="connsiteX32" fmla="*/ 140493 w 1881187"/>
              <a:gd name="connsiteY32" fmla="*/ 257175 h 3526631"/>
              <a:gd name="connsiteX33" fmla="*/ 154781 w 1881187"/>
              <a:gd name="connsiteY33" fmla="*/ 319087 h 3526631"/>
              <a:gd name="connsiteX34" fmla="*/ 173831 w 1881187"/>
              <a:gd name="connsiteY34" fmla="*/ 414337 h 3526631"/>
              <a:gd name="connsiteX35" fmla="*/ 235743 w 1881187"/>
              <a:gd name="connsiteY35" fmla="*/ 585787 h 3526631"/>
              <a:gd name="connsiteX36" fmla="*/ 321468 w 1881187"/>
              <a:gd name="connsiteY36" fmla="*/ 728662 h 3526631"/>
              <a:gd name="connsiteX37" fmla="*/ 426243 w 1881187"/>
              <a:gd name="connsiteY37" fmla="*/ 823912 h 3526631"/>
              <a:gd name="connsiteX38" fmla="*/ 492918 w 1881187"/>
              <a:gd name="connsiteY38" fmla="*/ 852487 h 3526631"/>
              <a:gd name="connsiteX39" fmla="*/ 516731 w 1881187"/>
              <a:gd name="connsiteY39" fmla="*/ 876300 h 3526631"/>
              <a:gd name="connsiteX40" fmla="*/ 531018 w 1881187"/>
              <a:gd name="connsiteY40" fmla="*/ 842962 h 3526631"/>
              <a:gd name="connsiteX41" fmla="*/ 559593 w 1881187"/>
              <a:gd name="connsiteY41" fmla="*/ 828675 h 3526631"/>
              <a:gd name="connsiteX42" fmla="*/ 583406 w 1881187"/>
              <a:gd name="connsiteY42" fmla="*/ 752475 h 3526631"/>
              <a:gd name="connsiteX43" fmla="*/ 616743 w 1881187"/>
              <a:gd name="connsiteY43" fmla="*/ 700087 h 3526631"/>
              <a:gd name="connsiteX44" fmla="*/ 611981 w 1881187"/>
              <a:gd name="connsiteY44" fmla="*/ 666750 h 3526631"/>
              <a:gd name="connsiteX45" fmla="*/ 650081 w 1881187"/>
              <a:gd name="connsiteY45" fmla="*/ 652462 h 3526631"/>
              <a:gd name="connsiteX46" fmla="*/ 673893 w 1881187"/>
              <a:gd name="connsiteY46" fmla="*/ 633412 h 3526631"/>
              <a:gd name="connsiteX47" fmla="*/ 683418 w 1881187"/>
              <a:gd name="connsiteY47" fmla="*/ 581025 h 3526631"/>
              <a:gd name="connsiteX48" fmla="*/ 683418 w 1881187"/>
              <a:gd name="connsiteY48" fmla="*/ 557212 h 3526631"/>
              <a:gd name="connsiteX49" fmla="*/ 716756 w 1881187"/>
              <a:gd name="connsiteY49" fmla="*/ 538162 h 3526631"/>
              <a:gd name="connsiteX50" fmla="*/ 745331 w 1881187"/>
              <a:gd name="connsiteY50" fmla="*/ 542925 h 3526631"/>
              <a:gd name="connsiteX51" fmla="*/ 773906 w 1881187"/>
              <a:gd name="connsiteY51" fmla="*/ 533400 h 3526631"/>
              <a:gd name="connsiteX52" fmla="*/ 812006 w 1881187"/>
              <a:gd name="connsiteY52" fmla="*/ 519112 h 3526631"/>
              <a:gd name="connsiteX53" fmla="*/ 840581 w 1881187"/>
              <a:gd name="connsiteY53" fmla="*/ 495300 h 3526631"/>
              <a:gd name="connsiteX54" fmla="*/ 883443 w 1881187"/>
              <a:gd name="connsiteY54" fmla="*/ 485775 h 3526631"/>
              <a:gd name="connsiteX55" fmla="*/ 926306 w 1881187"/>
              <a:gd name="connsiteY55" fmla="*/ 504825 h 3526631"/>
              <a:gd name="connsiteX56" fmla="*/ 988218 w 1881187"/>
              <a:gd name="connsiteY56" fmla="*/ 500062 h 3526631"/>
              <a:gd name="connsiteX57" fmla="*/ 1035843 w 1881187"/>
              <a:gd name="connsiteY57" fmla="*/ 476250 h 3526631"/>
              <a:gd name="connsiteX58" fmla="*/ 1092993 w 1881187"/>
              <a:gd name="connsiteY58" fmla="*/ 461962 h 3526631"/>
              <a:gd name="connsiteX59" fmla="*/ 1126331 w 1881187"/>
              <a:gd name="connsiteY59" fmla="*/ 476250 h 3526631"/>
              <a:gd name="connsiteX60" fmla="*/ 1078706 w 1881187"/>
              <a:gd name="connsiteY60" fmla="*/ 476250 h 3526631"/>
              <a:gd name="connsiteX61" fmla="*/ 1031081 w 1881187"/>
              <a:gd name="connsiteY61" fmla="*/ 504825 h 3526631"/>
              <a:gd name="connsiteX62" fmla="*/ 983456 w 1881187"/>
              <a:gd name="connsiteY62" fmla="*/ 523875 h 3526631"/>
              <a:gd name="connsiteX63" fmla="*/ 1026318 w 1881187"/>
              <a:gd name="connsiteY63" fmla="*/ 528637 h 3526631"/>
              <a:gd name="connsiteX64" fmla="*/ 1069181 w 1881187"/>
              <a:gd name="connsiteY64" fmla="*/ 504825 h 3526631"/>
              <a:gd name="connsiteX65" fmla="*/ 1064418 w 1881187"/>
              <a:gd name="connsiteY65" fmla="*/ 528637 h 3526631"/>
              <a:gd name="connsiteX66" fmla="*/ 1021556 w 1881187"/>
              <a:gd name="connsiteY66" fmla="*/ 547687 h 3526631"/>
              <a:gd name="connsiteX67" fmla="*/ 978693 w 1881187"/>
              <a:gd name="connsiteY67" fmla="*/ 547687 h 3526631"/>
              <a:gd name="connsiteX68" fmla="*/ 897731 w 1881187"/>
              <a:gd name="connsiteY68" fmla="*/ 547687 h 3526631"/>
              <a:gd name="connsiteX69" fmla="*/ 878681 w 1881187"/>
              <a:gd name="connsiteY69" fmla="*/ 552450 h 3526631"/>
              <a:gd name="connsiteX70" fmla="*/ 921543 w 1881187"/>
              <a:gd name="connsiteY70" fmla="*/ 552450 h 3526631"/>
              <a:gd name="connsiteX71" fmla="*/ 969168 w 1881187"/>
              <a:gd name="connsiteY71" fmla="*/ 561975 h 3526631"/>
              <a:gd name="connsiteX72" fmla="*/ 1021556 w 1881187"/>
              <a:gd name="connsiteY72" fmla="*/ 561975 h 3526631"/>
              <a:gd name="connsiteX73" fmla="*/ 1083468 w 1881187"/>
              <a:gd name="connsiteY73" fmla="*/ 571500 h 3526631"/>
              <a:gd name="connsiteX74" fmla="*/ 1107281 w 1881187"/>
              <a:gd name="connsiteY74" fmla="*/ 600075 h 3526631"/>
              <a:gd name="connsiteX75" fmla="*/ 1150143 w 1881187"/>
              <a:gd name="connsiteY75" fmla="*/ 595312 h 3526631"/>
              <a:gd name="connsiteX76" fmla="*/ 1069181 w 1881187"/>
              <a:gd name="connsiteY76" fmla="*/ 595312 h 3526631"/>
              <a:gd name="connsiteX77" fmla="*/ 1045368 w 1881187"/>
              <a:gd name="connsiteY77" fmla="*/ 581025 h 3526631"/>
              <a:gd name="connsiteX78" fmla="*/ 1021556 w 1881187"/>
              <a:gd name="connsiteY78" fmla="*/ 576262 h 3526631"/>
              <a:gd name="connsiteX79" fmla="*/ 988218 w 1881187"/>
              <a:gd name="connsiteY79" fmla="*/ 585787 h 3526631"/>
              <a:gd name="connsiteX80" fmla="*/ 1021556 w 1881187"/>
              <a:gd name="connsiteY80" fmla="*/ 600075 h 3526631"/>
              <a:gd name="connsiteX81" fmla="*/ 1069181 w 1881187"/>
              <a:gd name="connsiteY81" fmla="*/ 609600 h 3526631"/>
              <a:gd name="connsiteX82" fmla="*/ 1131093 w 1881187"/>
              <a:gd name="connsiteY82" fmla="*/ 628650 h 3526631"/>
              <a:gd name="connsiteX83" fmla="*/ 1178718 w 1881187"/>
              <a:gd name="connsiteY83" fmla="*/ 628650 h 3526631"/>
              <a:gd name="connsiteX84" fmla="*/ 1178718 w 1881187"/>
              <a:gd name="connsiteY84" fmla="*/ 638175 h 3526631"/>
              <a:gd name="connsiteX85" fmla="*/ 1112043 w 1881187"/>
              <a:gd name="connsiteY85" fmla="*/ 647700 h 3526631"/>
              <a:gd name="connsiteX86" fmla="*/ 1064418 w 1881187"/>
              <a:gd name="connsiteY86" fmla="*/ 633412 h 3526631"/>
              <a:gd name="connsiteX87" fmla="*/ 1031081 w 1881187"/>
              <a:gd name="connsiteY87" fmla="*/ 633412 h 3526631"/>
              <a:gd name="connsiteX88" fmla="*/ 1054893 w 1881187"/>
              <a:gd name="connsiteY88" fmla="*/ 661987 h 3526631"/>
              <a:gd name="connsiteX89" fmla="*/ 1088231 w 1881187"/>
              <a:gd name="connsiteY89" fmla="*/ 700087 h 3526631"/>
              <a:gd name="connsiteX90" fmla="*/ 1145381 w 1881187"/>
              <a:gd name="connsiteY90" fmla="*/ 700087 h 3526631"/>
              <a:gd name="connsiteX91" fmla="*/ 1202531 w 1881187"/>
              <a:gd name="connsiteY91" fmla="*/ 700087 h 3526631"/>
              <a:gd name="connsiteX92" fmla="*/ 1135856 w 1881187"/>
              <a:gd name="connsiteY92" fmla="*/ 728662 h 3526631"/>
              <a:gd name="connsiteX93" fmla="*/ 1092993 w 1881187"/>
              <a:gd name="connsiteY93" fmla="*/ 733425 h 3526631"/>
              <a:gd name="connsiteX94" fmla="*/ 1059656 w 1881187"/>
              <a:gd name="connsiteY94" fmla="*/ 719137 h 3526631"/>
              <a:gd name="connsiteX95" fmla="*/ 1054893 w 1881187"/>
              <a:gd name="connsiteY95" fmla="*/ 709612 h 3526631"/>
              <a:gd name="connsiteX96" fmla="*/ 1064418 w 1881187"/>
              <a:gd name="connsiteY96" fmla="*/ 742950 h 3526631"/>
              <a:gd name="connsiteX97" fmla="*/ 1078706 w 1881187"/>
              <a:gd name="connsiteY97" fmla="*/ 790575 h 3526631"/>
              <a:gd name="connsiteX98" fmla="*/ 1107281 w 1881187"/>
              <a:gd name="connsiteY98" fmla="*/ 804862 h 3526631"/>
              <a:gd name="connsiteX99" fmla="*/ 1097756 w 1881187"/>
              <a:gd name="connsiteY99" fmla="*/ 819150 h 3526631"/>
              <a:gd name="connsiteX100" fmla="*/ 1069181 w 1881187"/>
              <a:gd name="connsiteY100" fmla="*/ 804862 h 3526631"/>
              <a:gd name="connsiteX101" fmla="*/ 1045368 w 1881187"/>
              <a:gd name="connsiteY101" fmla="*/ 781050 h 3526631"/>
              <a:gd name="connsiteX102" fmla="*/ 1059656 w 1881187"/>
              <a:gd name="connsiteY102" fmla="*/ 819150 h 3526631"/>
              <a:gd name="connsiteX103" fmla="*/ 1059656 w 1881187"/>
              <a:gd name="connsiteY103" fmla="*/ 881062 h 3526631"/>
              <a:gd name="connsiteX104" fmla="*/ 1054893 w 1881187"/>
              <a:gd name="connsiteY104" fmla="*/ 895350 h 3526631"/>
              <a:gd name="connsiteX105" fmla="*/ 1059656 w 1881187"/>
              <a:gd name="connsiteY105" fmla="*/ 909637 h 3526631"/>
              <a:gd name="connsiteX106" fmla="*/ 1092993 w 1881187"/>
              <a:gd name="connsiteY106" fmla="*/ 890587 h 3526631"/>
              <a:gd name="connsiteX107" fmla="*/ 1164431 w 1881187"/>
              <a:gd name="connsiteY107" fmla="*/ 833437 h 3526631"/>
              <a:gd name="connsiteX108" fmla="*/ 1173956 w 1881187"/>
              <a:gd name="connsiteY108" fmla="*/ 847725 h 3526631"/>
              <a:gd name="connsiteX109" fmla="*/ 1126331 w 1881187"/>
              <a:gd name="connsiteY109" fmla="*/ 876300 h 3526631"/>
              <a:gd name="connsiteX110" fmla="*/ 1088231 w 1881187"/>
              <a:gd name="connsiteY110" fmla="*/ 919162 h 3526631"/>
              <a:gd name="connsiteX111" fmla="*/ 1069181 w 1881187"/>
              <a:gd name="connsiteY111" fmla="*/ 952500 h 3526631"/>
              <a:gd name="connsiteX112" fmla="*/ 1131093 w 1881187"/>
              <a:gd name="connsiteY112" fmla="*/ 942975 h 3526631"/>
              <a:gd name="connsiteX113" fmla="*/ 1231106 w 1881187"/>
              <a:gd name="connsiteY113" fmla="*/ 938212 h 3526631"/>
              <a:gd name="connsiteX114" fmla="*/ 1321593 w 1881187"/>
              <a:gd name="connsiteY114" fmla="*/ 923925 h 3526631"/>
              <a:gd name="connsiteX115" fmla="*/ 1364456 w 1881187"/>
              <a:gd name="connsiteY115" fmla="*/ 914400 h 3526631"/>
              <a:gd name="connsiteX116" fmla="*/ 1531143 w 1881187"/>
              <a:gd name="connsiteY116" fmla="*/ 738187 h 3526631"/>
              <a:gd name="connsiteX117" fmla="*/ 1545431 w 1881187"/>
              <a:gd name="connsiteY117" fmla="*/ 700087 h 3526631"/>
              <a:gd name="connsiteX118" fmla="*/ 1583531 w 1881187"/>
              <a:gd name="connsiteY118" fmla="*/ 666750 h 3526631"/>
              <a:gd name="connsiteX119" fmla="*/ 1602581 w 1881187"/>
              <a:gd name="connsiteY119" fmla="*/ 657225 h 3526631"/>
              <a:gd name="connsiteX120" fmla="*/ 1650206 w 1881187"/>
              <a:gd name="connsiteY120" fmla="*/ 581025 h 3526631"/>
              <a:gd name="connsiteX121" fmla="*/ 1659731 w 1881187"/>
              <a:gd name="connsiteY121" fmla="*/ 514350 h 3526631"/>
              <a:gd name="connsiteX122" fmla="*/ 1674018 w 1881187"/>
              <a:gd name="connsiteY122" fmla="*/ 447675 h 3526631"/>
              <a:gd name="connsiteX123" fmla="*/ 1716881 w 1881187"/>
              <a:gd name="connsiteY123" fmla="*/ 471487 h 3526631"/>
              <a:gd name="connsiteX124" fmla="*/ 1716881 w 1881187"/>
              <a:gd name="connsiteY124" fmla="*/ 509587 h 3526631"/>
              <a:gd name="connsiteX125" fmla="*/ 1735931 w 1881187"/>
              <a:gd name="connsiteY125" fmla="*/ 481012 h 3526631"/>
              <a:gd name="connsiteX126" fmla="*/ 1754981 w 1881187"/>
              <a:gd name="connsiteY126" fmla="*/ 428625 h 3526631"/>
              <a:gd name="connsiteX127" fmla="*/ 1783556 w 1881187"/>
              <a:gd name="connsiteY127" fmla="*/ 438150 h 3526631"/>
              <a:gd name="connsiteX128" fmla="*/ 1764506 w 1881187"/>
              <a:gd name="connsiteY128" fmla="*/ 490537 h 3526631"/>
              <a:gd name="connsiteX129" fmla="*/ 1754981 w 1881187"/>
              <a:gd name="connsiteY129" fmla="*/ 509587 h 3526631"/>
              <a:gd name="connsiteX130" fmla="*/ 1769268 w 1881187"/>
              <a:gd name="connsiteY130" fmla="*/ 509587 h 3526631"/>
              <a:gd name="connsiteX131" fmla="*/ 1797843 w 1881187"/>
              <a:gd name="connsiteY131" fmla="*/ 490537 h 3526631"/>
              <a:gd name="connsiteX132" fmla="*/ 1831181 w 1881187"/>
              <a:gd name="connsiteY132" fmla="*/ 457200 h 3526631"/>
              <a:gd name="connsiteX133" fmla="*/ 1835943 w 1881187"/>
              <a:gd name="connsiteY133" fmla="*/ 481012 h 3526631"/>
              <a:gd name="connsiteX134" fmla="*/ 1821656 w 1881187"/>
              <a:gd name="connsiteY134" fmla="*/ 514350 h 3526631"/>
              <a:gd name="connsiteX135" fmla="*/ 1797843 w 1881187"/>
              <a:gd name="connsiteY135" fmla="*/ 528637 h 3526631"/>
              <a:gd name="connsiteX136" fmla="*/ 1802606 w 1881187"/>
              <a:gd name="connsiteY136" fmla="*/ 533400 h 3526631"/>
              <a:gd name="connsiteX137" fmla="*/ 1850231 w 1881187"/>
              <a:gd name="connsiteY137" fmla="*/ 504825 h 3526631"/>
              <a:gd name="connsiteX138" fmla="*/ 1854993 w 1881187"/>
              <a:gd name="connsiteY138" fmla="*/ 523875 h 3526631"/>
              <a:gd name="connsiteX139" fmla="*/ 1845468 w 1881187"/>
              <a:gd name="connsiteY139" fmla="*/ 547687 h 3526631"/>
              <a:gd name="connsiteX140" fmla="*/ 1816893 w 1881187"/>
              <a:gd name="connsiteY140" fmla="*/ 566737 h 3526631"/>
              <a:gd name="connsiteX141" fmla="*/ 1807368 w 1881187"/>
              <a:gd name="connsiteY141" fmla="*/ 585787 h 3526631"/>
              <a:gd name="connsiteX142" fmla="*/ 1807368 w 1881187"/>
              <a:gd name="connsiteY142" fmla="*/ 600075 h 3526631"/>
              <a:gd name="connsiteX143" fmla="*/ 1850231 w 1881187"/>
              <a:gd name="connsiteY143" fmla="*/ 590550 h 3526631"/>
              <a:gd name="connsiteX144" fmla="*/ 1878806 w 1881187"/>
              <a:gd name="connsiteY144" fmla="*/ 614362 h 3526631"/>
              <a:gd name="connsiteX145" fmla="*/ 1835943 w 1881187"/>
              <a:gd name="connsiteY145" fmla="*/ 623887 h 3526631"/>
              <a:gd name="connsiteX146" fmla="*/ 1793081 w 1881187"/>
              <a:gd name="connsiteY146" fmla="*/ 628650 h 3526631"/>
              <a:gd name="connsiteX147" fmla="*/ 1764506 w 1881187"/>
              <a:gd name="connsiteY147" fmla="*/ 633412 h 3526631"/>
              <a:gd name="connsiteX148" fmla="*/ 1697831 w 1881187"/>
              <a:gd name="connsiteY148" fmla="*/ 681037 h 3526631"/>
              <a:gd name="connsiteX149" fmla="*/ 1669256 w 1881187"/>
              <a:gd name="connsiteY149" fmla="*/ 714375 h 3526631"/>
              <a:gd name="connsiteX150" fmla="*/ 1616868 w 1881187"/>
              <a:gd name="connsiteY150" fmla="*/ 804862 h 3526631"/>
              <a:gd name="connsiteX151" fmla="*/ 1469231 w 1881187"/>
              <a:gd name="connsiteY151" fmla="*/ 966787 h 3526631"/>
              <a:gd name="connsiteX152" fmla="*/ 1435893 w 1881187"/>
              <a:gd name="connsiteY152" fmla="*/ 1028700 h 3526631"/>
              <a:gd name="connsiteX153" fmla="*/ 1359693 w 1881187"/>
              <a:gd name="connsiteY153" fmla="*/ 1057275 h 3526631"/>
              <a:gd name="connsiteX154" fmla="*/ 1288256 w 1881187"/>
              <a:gd name="connsiteY154" fmla="*/ 1066800 h 3526631"/>
              <a:gd name="connsiteX155" fmla="*/ 1212056 w 1881187"/>
              <a:gd name="connsiteY155" fmla="*/ 1090612 h 3526631"/>
              <a:gd name="connsiteX156" fmla="*/ 1107281 w 1881187"/>
              <a:gd name="connsiteY156" fmla="*/ 1104900 h 3526631"/>
              <a:gd name="connsiteX157" fmla="*/ 973931 w 1881187"/>
              <a:gd name="connsiteY157" fmla="*/ 1119187 h 3526631"/>
              <a:gd name="connsiteX158" fmla="*/ 954881 w 1881187"/>
              <a:gd name="connsiteY158" fmla="*/ 1200150 h 3526631"/>
              <a:gd name="connsiteX159" fmla="*/ 926306 w 1881187"/>
              <a:gd name="connsiteY159" fmla="*/ 1233487 h 3526631"/>
              <a:gd name="connsiteX160" fmla="*/ 897731 w 1881187"/>
              <a:gd name="connsiteY160" fmla="*/ 1271587 h 3526631"/>
              <a:gd name="connsiteX161" fmla="*/ 869156 w 1881187"/>
              <a:gd name="connsiteY161" fmla="*/ 1390650 h 3526631"/>
              <a:gd name="connsiteX162" fmla="*/ 835818 w 1881187"/>
              <a:gd name="connsiteY162" fmla="*/ 1485900 h 3526631"/>
              <a:gd name="connsiteX163" fmla="*/ 802481 w 1881187"/>
              <a:gd name="connsiteY163" fmla="*/ 1590675 h 3526631"/>
              <a:gd name="connsiteX164" fmla="*/ 802481 w 1881187"/>
              <a:gd name="connsiteY164" fmla="*/ 1638300 h 3526631"/>
              <a:gd name="connsiteX165" fmla="*/ 854868 w 1881187"/>
              <a:gd name="connsiteY165" fmla="*/ 1714500 h 3526631"/>
              <a:gd name="connsiteX166" fmla="*/ 940593 w 1881187"/>
              <a:gd name="connsiteY166" fmla="*/ 1833562 h 3526631"/>
              <a:gd name="connsiteX167" fmla="*/ 988218 w 1881187"/>
              <a:gd name="connsiteY167" fmla="*/ 1914525 h 3526631"/>
              <a:gd name="connsiteX168" fmla="*/ 1016793 w 1881187"/>
              <a:gd name="connsiteY168" fmla="*/ 2033587 h 3526631"/>
              <a:gd name="connsiteX169" fmla="*/ 1040606 w 1881187"/>
              <a:gd name="connsiteY169" fmla="*/ 2185987 h 3526631"/>
              <a:gd name="connsiteX170" fmla="*/ 1083468 w 1881187"/>
              <a:gd name="connsiteY170" fmla="*/ 2352675 h 3526631"/>
              <a:gd name="connsiteX171" fmla="*/ 1107281 w 1881187"/>
              <a:gd name="connsiteY171" fmla="*/ 2428875 h 3526631"/>
              <a:gd name="connsiteX172" fmla="*/ 1183481 w 1881187"/>
              <a:gd name="connsiteY172" fmla="*/ 2438400 h 3526631"/>
              <a:gd name="connsiteX173" fmla="*/ 1226343 w 1881187"/>
              <a:gd name="connsiteY173" fmla="*/ 2438400 h 3526631"/>
              <a:gd name="connsiteX174" fmla="*/ 1226343 w 1881187"/>
              <a:gd name="connsiteY174" fmla="*/ 2457450 h 3526631"/>
              <a:gd name="connsiteX175" fmla="*/ 1250156 w 1881187"/>
              <a:gd name="connsiteY175" fmla="*/ 2471737 h 3526631"/>
              <a:gd name="connsiteX176" fmla="*/ 1354931 w 1881187"/>
              <a:gd name="connsiteY176" fmla="*/ 2505075 h 3526631"/>
              <a:gd name="connsiteX177" fmla="*/ 1440656 w 1881187"/>
              <a:gd name="connsiteY177" fmla="*/ 2533650 h 3526631"/>
              <a:gd name="connsiteX178" fmla="*/ 1497806 w 1881187"/>
              <a:gd name="connsiteY178" fmla="*/ 2571750 h 3526631"/>
              <a:gd name="connsiteX179" fmla="*/ 1564481 w 1881187"/>
              <a:gd name="connsiteY179" fmla="*/ 2595562 h 3526631"/>
              <a:gd name="connsiteX180" fmla="*/ 1640681 w 1881187"/>
              <a:gd name="connsiteY180" fmla="*/ 2605087 h 3526631"/>
              <a:gd name="connsiteX181" fmla="*/ 1697831 w 1881187"/>
              <a:gd name="connsiteY181" fmla="*/ 2605087 h 3526631"/>
              <a:gd name="connsiteX182" fmla="*/ 1731168 w 1881187"/>
              <a:gd name="connsiteY182" fmla="*/ 2628900 h 3526631"/>
              <a:gd name="connsiteX183" fmla="*/ 1740693 w 1881187"/>
              <a:gd name="connsiteY183" fmla="*/ 2667000 h 3526631"/>
              <a:gd name="connsiteX184" fmla="*/ 1740693 w 1881187"/>
              <a:gd name="connsiteY184" fmla="*/ 2690812 h 3526631"/>
              <a:gd name="connsiteX185" fmla="*/ 1740693 w 1881187"/>
              <a:gd name="connsiteY185" fmla="*/ 2733675 h 3526631"/>
              <a:gd name="connsiteX186" fmla="*/ 1764506 w 1881187"/>
              <a:gd name="connsiteY186" fmla="*/ 2771775 h 3526631"/>
              <a:gd name="connsiteX187" fmla="*/ 1783556 w 1881187"/>
              <a:gd name="connsiteY187" fmla="*/ 2809875 h 3526631"/>
              <a:gd name="connsiteX188" fmla="*/ 1812131 w 1881187"/>
              <a:gd name="connsiteY188" fmla="*/ 2852737 h 3526631"/>
              <a:gd name="connsiteX189" fmla="*/ 1826418 w 1881187"/>
              <a:gd name="connsiteY189" fmla="*/ 2890837 h 3526631"/>
              <a:gd name="connsiteX190" fmla="*/ 1807368 w 1881187"/>
              <a:gd name="connsiteY190" fmla="*/ 2919412 h 3526631"/>
              <a:gd name="connsiteX191" fmla="*/ 1797843 w 1881187"/>
              <a:gd name="connsiteY191" fmla="*/ 2938462 h 3526631"/>
              <a:gd name="connsiteX192" fmla="*/ 1774031 w 1881187"/>
              <a:gd name="connsiteY192" fmla="*/ 2943225 h 3526631"/>
              <a:gd name="connsiteX193" fmla="*/ 1769268 w 1881187"/>
              <a:gd name="connsiteY193" fmla="*/ 2967037 h 3526631"/>
              <a:gd name="connsiteX194" fmla="*/ 1759743 w 1881187"/>
              <a:gd name="connsiteY194" fmla="*/ 2971800 h 3526631"/>
              <a:gd name="connsiteX195" fmla="*/ 1721643 w 1881187"/>
              <a:gd name="connsiteY195" fmla="*/ 2995612 h 3526631"/>
              <a:gd name="connsiteX196" fmla="*/ 1712118 w 1881187"/>
              <a:gd name="connsiteY196" fmla="*/ 2995612 h 3526631"/>
              <a:gd name="connsiteX197" fmla="*/ 1688306 w 1881187"/>
              <a:gd name="connsiteY197" fmla="*/ 2981325 h 3526631"/>
              <a:gd name="connsiteX198" fmla="*/ 1693068 w 1881187"/>
              <a:gd name="connsiteY198" fmla="*/ 2943225 h 3526631"/>
              <a:gd name="connsiteX199" fmla="*/ 1678781 w 1881187"/>
              <a:gd name="connsiteY199" fmla="*/ 2900362 h 3526631"/>
              <a:gd name="connsiteX200" fmla="*/ 1659731 w 1881187"/>
              <a:gd name="connsiteY200" fmla="*/ 2838450 h 3526631"/>
              <a:gd name="connsiteX201" fmla="*/ 1626393 w 1881187"/>
              <a:gd name="connsiteY201" fmla="*/ 2781300 h 3526631"/>
              <a:gd name="connsiteX202" fmla="*/ 1588293 w 1881187"/>
              <a:gd name="connsiteY202" fmla="*/ 2743200 h 3526631"/>
              <a:gd name="connsiteX203" fmla="*/ 1526381 w 1881187"/>
              <a:gd name="connsiteY203" fmla="*/ 2719387 h 3526631"/>
              <a:gd name="connsiteX204" fmla="*/ 1459706 w 1881187"/>
              <a:gd name="connsiteY204" fmla="*/ 2686050 h 3526631"/>
              <a:gd name="connsiteX205" fmla="*/ 1383506 w 1881187"/>
              <a:gd name="connsiteY205" fmla="*/ 2686050 h 3526631"/>
              <a:gd name="connsiteX206" fmla="*/ 1269206 w 1881187"/>
              <a:gd name="connsiteY206" fmla="*/ 2662237 h 3526631"/>
              <a:gd name="connsiteX207" fmla="*/ 1178718 w 1881187"/>
              <a:gd name="connsiteY207" fmla="*/ 2657475 h 3526631"/>
              <a:gd name="connsiteX208" fmla="*/ 1112043 w 1881187"/>
              <a:gd name="connsiteY208" fmla="*/ 2652712 h 3526631"/>
              <a:gd name="connsiteX209" fmla="*/ 1069181 w 1881187"/>
              <a:gd name="connsiteY209" fmla="*/ 2671762 h 3526631"/>
              <a:gd name="connsiteX210" fmla="*/ 1045368 w 1881187"/>
              <a:gd name="connsiteY210" fmla="*/ 2709862 h 3526631"/>
              <a:gd name="connsiteX211" fmla="*/ 1031081 w 1881187"/>
              <a:gd name="connsiteY211" fmla="*/ 2728912 h 3526631"/>
              <a:gd name="connsiteX212" fmla="*/ 997743 w 1881187"/>
              <a:gd name="connsiteY212" fmla="*/ 2738437 h 3526631"/>
              <a:gd name="connsiteX213" fmla="*/ 978693 w 1881187"/>
              <a:gd name="connsiteY213" fmla="*/ 2714625 h 3526631"/>
              <a:gd name="connsiteX214" fmla="*/ 978693 w 1881187"/>
              <a:gd name="connsiteY214" fmla="*/ 2676525 h 3526631"/>
              <a:gd name="connsiteX215" fmla="*/ 921543 w 1881187"/>
              <a:gd name="connsiteY215" fmla="*/ 2624137 h 3526631"/>
              <a:gd name="connsiteX216" fmla="*/ 883443 w 1881187"/>
              <a:gd name="connsiteY216" fmla="*/ 2576512 h 3526631"/>
              <a:gd name="connsiteX217" fmla="*/ 840581 w 1881187"/>
              <a:gd name="connsiteY217" fmla="*/ 2481262 h 3526631"/>
              <a:gd name="connsiteX218" fmla="*/ 783431 w 1881187"/>
              <a:gd name="connsiteY218" fmla="*/ 2381250 h 3526631"/>
              <a:gd name="connsiteX219" fmla="*/ 754856 w 1881187"/>
              <a:gd name="connsiteY219" fmla="*/ 2271712 h 3526631"/>
              <a:gd name="connsiteX220" fmla="*/ 731043 w 1881187"/>
              <a:gd name="connsiteY220" fmla="*/ 2247900 h 3526631"/>
              <a:gd name="connsiteX221" fmla="*/ 702468 w 1881187"/>
              <a:gd name="connsiteY221" fmla="*/ 2281237 h 3526631"/>
              <a:gd name="connsiteX222" fmla="*/ 664368 w 1881187"/>
              <a:gd name="connsiteY222" fmla="*/ 2338387 h 3526631"/>
              <a:gd name="connsiteX223" fmla="*/ 616743 w 1881187"/>
              <a:gd name="connsiteY223" fmla="*/ 2390775 h 3526631"/>
              <a:gd name="connsiteX224" fmla="*/ 569118 w 1881187"/>
              <a:gd name="connsiteY224" fmla="*/ 2443162 h 3526631"/>
              <a:gd name="connsiteX225" fmla="*/ 554831 w 1881187"/>
              <a:gd name="connsiteY225" fmla="*/ 2462212 h 3526631"/>
              <a:gd name="connsiteX226" fmla="*/ 516731 w 1881187"/>
              <a:gd name="connsiteY226" fmla="*/ 2495550 h 3526631"/>
              <a:gd name="connsiteX227" fmla="*/ 478631 w 1881187"/>
              <a:gd name="connsiteY227" fmla="*/ 2538412 h 3526631"/>
              <a:gd name="connsiteX228" fmla="*/ 478631 w 1881187"/>
              <a:gd name="connsiteY228" fmla="*/ 2586037 h 3526631"/>
              <a:gd name="connsiteX229" fmla="*/ 511968 w 1881187"/>
              <a:gd name="connsiteY229" fmla="*/ 2624137 h 3526631"/>
              <a:gd name="connsiteX230" fmla="*/ 535781 w 1881187"/>
              <a:gd name="connsiteY230" fmla="*/ 2667000 h 3526631"/>
              <a:gd name="connsiteX231" fmla="*/ 507206 w 1881187"/>
              <a:gd name="connsiteY231" fmla="*/ 2700337 h 3526631"/>
              <a:gd name="connsiteX232" fmla="*/ 473868 w 1881187"/>
              <a:gd name="connsiteY232" fmla="*/ 2719387 h 3526631"/>
              <a:gd name="connsiteX233" fmla="*/ 407193 w 1881187"/>
              <a:gd name="connsiteY233" fmla="*/ 2728912 h 3526631"/>
              <a:gd name="connsiteX234" fmla="*/ 435768 w 1881187"/>
              <a:gd name="connsiteY234" fmla="*/ 2776537 h 3526631"/>
              <a:gd name="connsiteX235" fmla="*/ 469106 w 1881187"/>
              <a:gd name="connsiteY235" fmla="*/ 2862262 h 3526631"/>
              <a:gd name="connsiteX236" fmla="*/ 473868 w 1881187"/>
              <a:gd name="connsiteY236" fmla="*/ 2990850 h 3526631"/>
              <a:gd name="connsiteX237" fmla="*/ 473868 w 1881187"/>
              <a:gd name="connsiteY237" fmla="*/ 3086100 h 3526631"/>
              <a:gd name="connsiteX238" fmla="*/ 488156 w 1881187"/>
              <a:gd name="connsiteY238" fmla="*/ 3162300 h 3526631"/>
              <a:gd name="connsiteX239" fmla="*/ 545306 w 1881187"/>
              <a:gd name="connsiteY239" fmla="*/ 3209925 h 3526631"/>
              <a:gd name="connsiteX240" fmla="*/ 564356 w 1881187"/>
              <a:gd name="connsiteY240" fmla="*/ 3276600 h 3526631"/>
              <a:gd name="connsiteX241" fmla="*/ 521493 w 1881187"/>
              <a:gd name="connsiteY241" fmla="*/ 3309937 h 3526631"/>
              <a:gd name="connsiteX242" fmla="*/ 502443 w 1881187"/>
              <a:gd name="connsiteY242" fmla="*/ 3319462 h 3526631"/>
              <a:gd name="connsiteX243" fmla="*/ 445293 w 1881187"/>
              <a:gd name="connsiteY243" fmla="*/ 3371850 h 3526631"/>
              <a:gd name="connsiteX244" fmla="*/ 407193 w 1881187"/>
              <a:gd name="connsiteY244" fmla="*/ 3443287 h 3526631"/>
              <a:gd name="connsiteX245" fmla="*/ 397668 w 1881187"/>
              <a:gd name="connsiteY245" fmla="*/ 3500437 h 3526631"/>
              <a:gd name="connsiteX246" fmla="*/ 369093 w 1881187"/>
              <a:gd name="connsiteY246" fmla="*/ 3519487 h 3526631"/>
              <a:gd name="connsiteX247" fmla="*/ 326231 w 1881187"/>
              <a:gd name="connsiteY247" fmla="*/ 3519487 h 3526631"/>
              <a:gd name="connsiteX248" fmla="*/ 311943 w 1881187"/>
              <a:gd name="connsiteY248" fmla="*/ 3476625 h 3526631"/>
              <a:gd name="connsiteX249" fmla="*/ 326231 w 1881187"/>
              <a:gd name="connsiteY249" fmla="*/ 3381375 h 3526631"/>
              <a:gd name="connsiteX250" fmla="*/ 369093 w 1881187"/>
              <a:gd name="connsiteY250" fmla="*/ 3271837 h 3526631"/>
              <a:gd name="connsiteX251" fmla="*/ 369093 w 1881187"/>
              <a:gd name="connsiteY251" fmla="*/ 3186112 h 3526631"/>
              <a:gd name="connsiteX252" fmla="*/ 359568 w 1881187"/>
              <a:gd name="connsiteY252" fmla="*/ 3095625 h 3526631"/>
              <a:gd name="connsiteX253" fmla="*/ 330993 w 1881187"/>
              <a:gd name="connsiteY253" fmla="*/ 3033712 h 3526631"/>
              <a:gd name="connsiteX254" fmla="*/ 283368 w 1881187"/>
              <a:gd name="connsiteY254" fmla="*/ 2938462 h 3526631"/>
              <a:gd name="connsiteX255" fmla="*/ 254793 w 1881187"/>
              <a:gd name="connsiteY255" fmla="*/ 2857500 h 3526631"/>
              <a:gd name="connsiteX256" fmla="*/ 221456 w 1881187"/>
              <a:gd name="connsiteY256" fmla="*/ 2771775 h 3526631"/>
              <a:gd name="connsiteX257" fmla="*/ 221456 w 1881187"/>
              <a:gd name="connsiteY257" fmla="*/ 2743200 h 3526631"/>
              <a:gd name="connsiteX258" fmla="*/ 178593 w 1881187"/>
              <a:gd name="connsiteY258" fmla="*/ 2714625 h 3526631"/>
              <a:gd name="connsiteX259" fmla="*/ 140493 w 1881187"/>
              <a:gd name="connsiteY259" fmla="*/ 2714625 h 3526631"/>
              <a:gd name="connsiteX260" fmla="*/ 126206 w 1881187"/>
              <a:gd name="connsiteY260" fmla="*/ 2652712 h 3526631"/>
              <a:gd name="connsiteX261" fmla="*/ 140493 w 1881187"/>
              <a:gd name="connsiteY261" fmla="*/ 2590800 h 3526631"/>
              <a:gd name="connsiteX262" fmla="*/ 150018 w 1881187"/>
              <a:gd name="connsiteY262" fmla="*/ 2581275 h 3526631"/>
              <a:gd name="connsiteX263" fmla="*/ 188118 w 1881187"/>
              <a:gd name="connsiteY263" fmla="*/ 2495550 h 3526631"/>
              <a:gd name="connsiteX264" fmla="*/ 235743 w 1881187"/>
              <a:gd name="connsiteY264" fmla="*/ 2371725 h 3526631"/>
              <a:gd name="connsiteX265" fmla="*/ 269081 w 1881187"/>
              <a:gd name="connsiteY265" fmla="*/ 2281237 h 3526631"/>
              <a:gd name="connsiteX266" fmla="*/ 335756 w 1881187"/>
              <a:gd name="connsiteY266" fmla="*/ 2176462 h 3526631"/>
              <a:gd name="connsiteX267" fmla="*/ 411956 w 1881187"/>
              <a:gd name="connsiteY267" fmla="*/ 2085975 h 3526631"/>
              <a:gd name="connsiteX268" fmla="*/ 459581 w 1881187"/>
              <a:gd name="connsiteY268" fmla="*/ 2028825 h 3526631"/>
              <a:gd name="connsiteX269" fmla="*/ 421481 w 1881187"/>
              <a:gd name="connsiteY269" fmla="*/ 1981200 h 3526631"/>
              <a:gd name="connsiteX270" fmla="*/ 407193 w 1881187"/>
              <a:gd name="connsiteY270" fmla="*/ 1914525 h 3526631"/>
              <a:gd name="connsiteX271" fmla="*/ 411956 w 1881187"/>
              <a:gd name="connsiteY271" fmla="*/ 1747837 h 3526631"/>
              <a:gd name="connsiteX272" fmla="*/ 421481 w 1881187"/>
              <a:gd name="connsiteY272" fmla="*/ 1671637 h 3526631"/>
              <a:gd name="connsiteX273" fmla="*/ 407193 w 1881187"/>
              <a:gd name="connsiteY273" fmla="*/ 1585912 h 3526631"/>
              <a:gd name="connsiteX274" fmla="*/ 402431 w 1881187"/>
              <a:gd name="connsiteY274" fmla="*/ 1500187 h 3526631"/>
              <a:gd name="connsiteX275" fmla="*/ 397668 w 1881187"/>
              <a:gd name="connsiteY275" fmla="*/ 1447800 h 3526631"/>
              <a:gd name="connsiteX0" fmla="*/ 399256 w 1882775"/>
              <a:gd name="connsiteY0" fmla="*/ 1447800 h 3526631"/>
              <a:gd name="connsiteX1" fmla="*/ 370681 w 1882775"/>
              <a:gd name="connsiteY1" fmla="*/ 1357312 h 3526631"/>
              <a:gd name="connsiteX2" fmla="*/ 356394 w 1882775"/>
              <a:gd name="connsiteY2" fmla="*/ 1314450 h 3526631"/>
              <a:gd name="connsiteX3" fmla="*/ 356394 w 1882775"/>
              <a:gd name="connsiteY3" fmla="*/ 1238250 h 3526631"/>
              <a:gd name="connsiteX4" fmla="*/ 399256 w 1882775"/>
              <a:gd name="connsiteY4" fmla="*/ 1157287 h 3526631"/>
              <a:gd name="connsiteX5" fmla="*/ 418306 w 1882775"/>
              <a:gd name="connsiteY5" fmla="*/ 1085850 h 3526631"/>
              <a:gd name="connsiteX6" fmla="*/ 423069 w 1882775"/>
              <a:gd name="connsiteY6" fmla="*/ 1042987 h 3526631"/>
              <a:gd name="connsiteX7" fmla="*/ 384969 w 1882775"/>
              <a:gd name="connsiteY7" fmla="*/ 1004887 h 3526631"/>
              <a:gd name="connsiteX8" fmla="*/ 289719 w 1882775"/>
              <a:gd name="connsiteY8" fmla="*/ 900112 h 3526631"/>
              <a:gd name="connsiteX9" fmla="*/ 165894 w 1882775"/>
              <a:gd name="connsiteY9" fmla="*/ 747712 h 3526631"/>
              <a:gd name="connsiteX10" fmla="*/ 132556 w 1882775"/>
              <a:gd name="connsiteY10" fmla="*/ 690562 h 3526631"/>
              <a:gd name="connsiteX11" fmla="*/ 118269 w 1882775"/>
              <a:gd name="connsiteY11" fmla="*/ 638175 h 3526631"/>
              <a:gd name="connsiteX12" fmla="*/ 65881 w 1882775"/>
              <a:gd name="connsiteY12" fmla="*/ 414337 h 3526631"/>
              <a:gd name="connsiteX13" fmla="*/ 32544 w 1882775"/>
              <a:gd name="connsiteY13" fmla="*/ 300037 h 3526631"/>
              <a:gd name="connsiteX14" fmla="*/ 23019 w 1882775"/>
              <a:gd name="connsiteY14" fmla="*/ 214312 h 3526631"/>
              <a:gd name="connsiteX15" fmla="*/ 23019 w 1882775"/>
              <a:gd name="connsiteY15" fmla="*/ 142875 h 3526631"/>
              <a:gd name="connsiteX16" fmla="*/ 3969 w 1882775"/>
              <a:gd name="connsiteY16" fmla="*/ 95250 h 3526631"/>
              <a:gd name="connsiteX17" fmla="*/ 8731 w 1882775"/>
              <a:gd name="connsiteY17" fmla="*/ 76200 h 3526631"/>
              <a:gd name="connsiteX18" fmla="*/ 56356 w 1882775"/>
              <a:gd name="connsiteY18" fmla="*/ 128587 h 3526631"/>
              <a:gd name="connsiteX19" fmla="*/ 94456 w 1882775"/>
              <a:gd name="connsiteY19" fmla="*/ 100012 h 3526631"/>
              <a:gd name="connsiteX20" fmla="*/ 113506 w 1882775"/>
              <a:gd name="connsiteY20" fmla="*/ 23812 h 3526631"/>
              <a:gd name="connsiteX21" fmla="*/ 151606 w 1882775"/>
              <a:gd name="connsiteY21" fmla="*/ 0 h 3526631"/>
              <a:gd name="connsiteX22" fmla="*/ 151606 w 1882775"/>
              <a:gd name="connsiteY22" fmla="*/ 23812 h 3526631"/>
              <a:gd name="connsiteX23" fmla="*/ 175419 w 1882775"/>
              <a:gd name="connsiteY23" fmla="*/ 9525 h 3526631"/>
              <a:gd name="connsiteX24" fmla="*/ 203994 w 1882775"/>
              <a:gd name="connsiteY24" fmla="*/ 38100 h 3526631"/>
              <a:gd name="connsiteX25" fmla="*/ 194469 w 1882775"/>
              <a:gd name="connsiteY25" fmla="*/ 76200 h 3526631"/>
              <a:gd name="connsiteX26" fmla="*/ 194469 w 1882775"/>
              <a:gd name="connsiteY26" fmla="*/ 100012 h 3526631"/>
              <a:gd name="connsiteX27" fmla="*/ 213519 w 1882775"/>
              <a:gd name="connsiteY27" fmla="*/ 138112 h 3526631"/>
              <a:gd name="connsiteX28" fmla="*/ 189706 w 1882775"/>
              <a:gd name="connsiteY28" fmla="*/ 171450 h 3526631"/>
              <a:gd name="connsiteX29" fmla="*/ 175419 w 1882775"/>
              <a:gd name="connsiteY29" fmla="*/ 219075 h 3526631"/>
              <a:gd name="connsiteX30" fmla="*/ 142081 w 1882775"/>
              <a:gd name="connsiteY30" fmla="*/ 242887 h 3526631"/>
              <a:gd name="connsiteX31" fmla="*/ 142081 w 1882775"/>
              <a:gd name="connsiteY31" fmla="*/ 257175 h 3526631"/>
              <a:gd name="connsiteX32" fmla="*/ 156369 w 1882775"/>
              <a:gd name="connsiteY32" fmla="*/ 319087 h 3526631"/>
              <a:gd name="connsiteX33" fmla="*/ 175419 w 1882775"/>
              <a:gd name="connsiteY33" fmla="*/ 414337 h 3526631"/>
              <a:gd name="connsiteX34" fmla="*/ 237331 w 1882775"/>
              <a:gd name="connsiteY34" fmla="*/ 585787 h 3526631"/>
              <a:gd name="connsiteX35" fmla="*/ 323056 w 1882775"/>
              <a:gd name="connsiteY35" fmla="*/ 728662 h 3526631"/>
              <a:gd name="connsiteX36" fmla="*/ 427831 w 1882775"/>
              <a:gd name="connsiteY36" fmla="*/ 823912 h 3526631"/>
              <a:gd name="connsiteX37" fmla="*/ 494506 w 1882775"/>
              <a:gd name="connsiteY37" fmla="*/ 852487 h 3526631"/>
              <a:gd name="connsiteX38" fmla="*/ 518319 w 1882775"/>
              <a:gd name="connsiteY38" fmla="*/ 876300 h 3526631"/>
              <a:gd name="connsiteX39" fmla="*/ 532606 w 1882775"/>
              <a:gd name="connsiteY39" fmla="*/ 842962 h 3526631"/>
              <a:gd name="connsiteX40" fmla="*/ 561181 w 1882775"/>
              <a:gd name="connsiteY40" fmla="*/ 828675 h 3526631"/>
              <a:gd name="connsiteX41" fmla="*/ 584994 w 1882775"/>
              <a:gd name="connsiteY41" fmla="*/ 752475 h 3526631"/>
              <a:gd name="connsiteX42" fmla="*/ 618331 w 1882775"/>
              <a:gd name="connsiteY42" fmla="*/ 700087 h 3526631"/>
              <a:gd name="connsiteX43" fmla="*/ 613569 w 1882775"/>
              <a:gd name="connsiteY43" fmla="*/ 666750 h 3526631"/>
              <a:gd name="connsiteX44" fmla="*/ 651669 w 1882775"/>
              <a:gd name="connsiteY44" fmla="*/ 652462 h 3526631"/>
              <a:gd name="connsiteX45" fmla="*/ 675481 w 1882775"/>
              <a:gd name="connsiteY45" fmla="*/ 633412 h 3526631"/>
              <a:gd name="connsiteX46" fmla="*/ 685006 w 1882775"/>
              <a:gd name="connsiteY46" fmla="*/ 581025 h 3526631"/>
              <a:gd name="connsiteX47" fmla="*/ 685006 w 1882775"/>
              <a:gd name="connsiteY47" fmla="*/ 557212 h 3526631"/>
              <a:gd name="connsiteX48" fmla="*/ 718344 w 1882775"/>
              <a:gd name="connsiteY48" fmla="*/ 538162 h 3526631"/>
              <a:gd name="connsiteX49" fmla="*/ 746919 w 1882775"/>
              <a:gd name="connsiteY49" fmla="*/ 542925 h 3526631"/>
              <a:gd name="connsiteX50" fmla="*/ 775494 w 1882775"/>
              <a:gd name="connsiteY50" fmla="*/ 533400 h 3526631"/>
              <a:gd name="connsiteX51" fmla="*/ 813594 w 1882775"/>
              <a:gd name="connsiteY51" fmla="*/ 519112 h 3526631"/>
              <a:gd name="connsiteX52" fmla="*/ 842169 w 1882775"/>
              <a:gd name="connsiteY52" fmla="*/ 495300 h 3526631"/>
              <a:gd name="connsiteX53" fmla="*/ 885031 w 1882775"/>
              <a:gd name="connsiteY53" fmla="*/ 485775 h 3526631"/>
              <a:gd name="connsiteX54" fmla="*/ 927894 w 1882775"/>
              <a:gd name="connsiteY54" fmla="*/ 504825 h 3526631"/>
              <a:gd name="connsiteX55" fmla="*/ 989806 w 1882775"/>
              <a:gd name="connsiteY55" fmla="*/ 500062 h 3526631"/>
              <a:gd name="connsiteX56" fmla="*/ 1037431 w 1882775"/>
              <a:gd name="connsiteY56" fmla="*/ 476250 h 3526631"/>
              <a:gd name="connsiteX57" fmla="*/ 1094581 w 1882775"/>
              <a:gd name="connsiteY57" fmla="*/ 461962 h 3526631"/>
              <a:gd name="connsiteX58" fmla="*/ 1127919 w 1882775"/>
              <a:gd name="connsiteY58" fmla="*/ 476250 h 3526631"/>
              <a:gd name="connsiteX59" fmla="*/ 1080294 w 1882775"/>
              <a:gd name="connsiteY59" fmla="*/ 476250 h 3526631"/>
              <a:gd name="connsiteX60" fmla="*/ 1032669 w 1882775"/>
              <a:gd name="connsiteY60" fmla="*/ 504825 h 3526631"/>
              <a:gd name="connsiteX61" fmla="*/ 985044 w 1882775"/>
              <a:gd name="connsiteY61" fmla="*/ 523875 h 3526631"/>
              <a:gd name="connsiteX62" fmla="*/ 1027906 w 1882775"/>
              <a:gd name="connsiteY62" fmla="*/ 528637 h 3526631"/>
              <a:gd name="connsiteX63" fmla="*/ 1070769 w 1882775"/>
              <a:gd name="connsiteY63" fmla="*/ 504825 h 3526631"/>
              <a:gd name="connsiteX64" fmla="*/ 1066006 w 1882775"/>
              <a:gd name="connsiteY64" fmla="*/ 528637 h 3526631"/>
              <a:gd name="connsiteX65" fmla="*/ 1023144 w 1882775"/>
              <a:gd name="connsiteY65" fmla="*/ 547687 h 3526631"/>
              <a:gd name="connsiteX66" fmla="*/ 980281 w 1882775"/>
              <a:gd name="connsiteY66" fmla="*/ 547687 h 3526631"/>
              <a:gd name="connsiteX67" fmla="*/ 899319 w 1882775"/>
              <a:gd name="connsiteY67" fmla="*/ 547687 h 3526631"/>
              <a:gd name="connsiteX68" fmla="*/ 880269 w 1882775"/>
              <a:gd name="connsiteY68" fmla="*/ 552450 h 3526631"/>
              <a:gd name="connsiteX69" fmla="*/ 923131 w 1882775"/>
              <a:gd name="connsiteY69" fmla="*/ 552450 h 3526631"/>
              <a:gd name="connsiteX70" fmla="*/ 970756 w 1882775"/>
              <a:gd name="connsiteY70" fmla="*/ 561975 h 3526631"/>
              <a:gd name="connsiteX71" fmla="*/ 1023144 w 1882775"/>
              <a:gd name="connsiteY71" fmla="*/ 561975 h 3526631"/>
              <a:gd name="connsiteX72" fmla="*/ 1085056 w 1882775"/>
              <a:gd name="connsiteY72" fmla="*/ 571500 h 3526631"/>
              <a:gd name="connsiteX73" fmla="*/ 1108869 w 1882775"/>
              <a:gd name="connsiteY73" fmla="*/ 600075 h 3526631"/>
              <a:gd name="connsiteX74" fmla="*/ 1151731 w 1882775"/>
              <a:gd name="connsiteY74" fmla="*/ 595312 h 3526631"/>
              <a:gd name="connsiteX75" fmla="*/ 1070769 w 1882775"/>
              <a:gd name="connsiteY75" fmla="*/ 595312 h 3526631"/>
              <a:gd name="connsiteX76" fmla="*/ 1046956 w 1882775"/>
              <a:gd name="connsiteY76" fmla="*/ 581025 h 3526631"/>
              <a:gd name="connsiteX77" fmla="*/ 1023144 w 1882775"/>
              <a:gd name="connsiteY77" fmla="*/ 576262 h 3526631"/>
              <a:gd name="connsiteX78" fmla="*/ 989806 w 1882775"/>
              <a:gd name="connsiteY78" fmla="*/ 585787 h 3526631"/>
              <a:gd name="connsiteX79" fmla="*/ 1023144 w 1882775"/>
              <a:gd name="connsiteY79" fmla="*/ 600075 h 3526631"/>
              <a:gd name="connsiteX80" fmla="*/ 1070769 w 1882775"/>
              <a:gd name="connsiteY80" fmla="*/ 609600 h 3526631"/>
              <a:gd name="connsiteX81" fmla="*/ 1132681 w 1882775"/>
              <a:gd name="connsiteY81" fmla="*/ 628650 h 3526631"/>
              <a:gd name="connsiteX82" fmla="*/ 1180306 w 1882775"/>
              <a:gd name="connsiteY82" fmla="*/ 628650 h 3526631"/>
              <a:gd name="connsiteX83" fmla="*/ 1180306 w 1882775"/>
              <a:gd name="connsiteY83" fmla="*/ 638175 h 3526631"/>
              <a:gd name="connsiteX84" fmla="*/ 1113631 w 1882775"/>
              <a:gd name="connsiteY84" fmla="*/ 647700 h 3526631"/>
              <a:gd name="connsiteX85" fmla="*/ 1066006 w 1882775"/>
              <a:gd name="connsiteY85" fmla="*/ 633412 h 3526631"/>
              <a:gd name="connsiteX86" fmla="*/ 1032669 w 1882775"/>
              <a:gd name="connsiteY86" fmla="*/ 633412 h 3526631"/>
              <a:gd name="connsiteX87" fmla="*/ 1056481 w 1882775"/>
              <a:gd name="connsiteY87" fmla="*/ 661987 h 3526631"/>
              <a:gd name="connsiteX88" fmla="*/ 1089819 w 1882775"/>
              <a:gd name="connsiteY88" fmla="*/ 700087 h 3526631"/>
              <a:gd name="connsiteX89" fmla="*/ 1146969 w 1882775"/>
              <a:gd name="connsiteY89" fmla="*/ 700087 h 3526631"/>
              <a:gd name="connsiteX90" fmla="*/ 1204119 w 1882775"/>
              <a:gd name="connsiteY90" fmla="*/ 700087 h 3526631"/>
              <a:gd name="connsiteX91" fmla="*/ 1137444 w 1882775"/>
              <a:gd name="connsiteY91" fmla="*/ 728662 h 3526631"/>
              <a:gd name="connsiteX92" fmla="*/ 1094581 w 1882775"/>
              <a:gd name="connsiteY92" fmla="*/ 733425 h 3526631"/>
              <a:gd name="connsiteX93" fmla="*/ 1061244 w 1882775"/>
              <a:gd name="connsiteY93" fmla="*/ 719137 h 3526631"/>
              <a:gd name="connsiteX94" fmla="*/ 1056481 w 1882775"/>
              <a:gd name="connsiteY94" fmla="*/ 709612 h 3526631"/>
              <a:gd name="connsiteX95" fmla="*/ 1066006 w 1882775"/>
              <a:gd name="connsiteY95" fmla="*/ 742950 h 3526631"/>
              <a:gd name="connsiteX96" fmla="*/ 1080294 w 1882775"/>
              <a:gd name="connsiteY96" fmla="*/ 790575 h 3526631"/>
              <a:gd name="connsiteX97" fmla="*/ 1108869 w 1882775"/>
              <a:gd name="connsiteY97" fmla="*/ 804862 h 3526631"/>
              <a:gd name="connsiteX98" fmla="*/ 1099344 w 1882775"/>
              <a:gd name="connsiteY98" fmla="*/ 819150 h 3526631"/>
              <a:gd name="connsiteX99" fmla="*/ 1070769 w 1882775"/>
              <a:gd name="connsiteY99" fmla="*/ 804862 h 3526631"/>
              <a:gd name="connsiteX100" fmla="*/ 1046956 w 1882775"/>
              <a:gd name="connsiteY100" fmla="*/ 781050 h 3526631"/>
              <a:gd name="connsiteX101" fmla="*/ 1061244 w 1882775"/>
              <a:gd name="connsiteY101" fmla="*/ 819150 h 3526631"/>
              <a:gd name="connsiteX102" fmla="*/ 1061244 w 1882775"/>
              <a:gd name="connsiteY102" fmla="*/ 881062 h 3526631"/>
              <a:gd name="connsiteX103" fmla="*/ 1056481 w 1882775"/>
              <a:gd name="connsiteY103" fmla="*/ 895350 h 3526631"/>
              <a:gd name="connsiteX104" fmla="*/ 1061244 w 1882775"/>
              <a:gd name="connsiteY104" fmla="*/ 909637 h 3526631"/>
              <a:gd name="connsiteX105" fmla="*/ 1094581 w 1882775"/>
              <a:gd name="connsiteY105" fmla="*/ 890587 h 3526631"/>
              <a:gd name="connsiteX106" fmla="*/ 1166019 w 1882775"/>
              <a:gd name="connsiteY106" fmla="*/ 833437 h 3526631"/>
              <a:gd name="connsiteX107" fmla="*/ 1175544 w 1882775"/>
              <a:gd name="connsiteY107" fmla="*/ 847725 h 3526631"/>
              <a:gd name="connsiteX108" fmla="*/ 1127919 w 1882775"/>
              <a:gd name="connsiteY108" fmla="*/ 876300 h 3526631"/>
              <a:gd name="connsiteX109" fmla="*/ 1089819 w 1882775"/>
              <a:gd name="connsiteY109" fmla="*/ 919162 h 3526631"/>
              <a:gd name="connsiteX110" fmla="*/ 1070769 w 1882775"/>
              <a:gd name="connsiteY110" fmla="*/ 952500 h 3526631"/>
              <a:gd name="connsiteX111" fmla="*/ 1132681 w 1882775"/>
              <a:gd name="connsiteY111" fmla="*/ 942975 h 3526631"/>
              <a:gd name="connsiteX112" fmla="*/ 1232694 w 1882775"/>
              <a:gd name="connsiteY112" fmla="*/ 938212 h 3526631"/>
              <a:gd name="connsiteX113" fmla="*/ 1323181 w 1882775"/>
              <a:gd name="connsiteY113" fmla="*/ 923925 h 3526631"/>
              <a:gd name="connsiteX114" fmla="*/ 1366044 w 1882775"/>
              <a:gd name="connsiteY114" fmla="*/ 914400 h 3526631"/>
              <a:gd name="connsiteX115" fmla="*/ 1532731 w 1882775"/>
              <a:gd name="connsiteY115" fmla="*/ 738187 h 3526631"/>
              <a:gd name="connsiteX116" fmla="*/ 1547019 w 1882775"/>
              <a:gd name="connsiteY116" fmla="*/ 700087 h 3526631"/>
              <a:gd name="connsiteX117" fmla="*/ 1585119 w 1882775"/>
              <a:gd name="connsiteY117" fmla="*/ 666750 h 3526631"/>
              <a:gd name="connsiteX118" fmla="*/ 1604169 w 1882775"/>
              <a:gd name="connsiteY118" fmla="*/ 657225 h 3526631"/>
              <a:gd name="connsiteX119" fmla="*/ 1651794 w 1882775"/>
              <a:gd name="connsiteY119" fmla="*/ 581025 h 3526631"/>
              <a:gd name="connsiteX120" fmla="*/ 1661319 w 1882775"/>
              <a:gd name="connsiteY120" fmla="*/ 514350 h 3526631"/>
              <a:gd name="connsiteX121" fmla="*/ 1675606 w 1882775"/>
              <a:gd name="connsiteY121" fmla="*/ 447675 h 3526631"/>
              <a:gd name="connsiteX122" fmla="*/ 1718469 w 1882775"/>
              <a:gd name="connsiteY122" fmla="*/ 471487 h 3526631"/>
              <a:gd name="connsiteX123" fmla="*/ 1718469 w 1882775"/>
              <a:gd name="connsiteY123" fmla="*/ 509587 h 3526631"/>
              <a:gd name="connsiteX124" fmla="*/ 1737519 w 1882775"/>
              <a:gd name="connsiteY124" fmla="*/ 481012 h 3526631"/>
              <a:gd name="connsiteX125" fmla="*/ 1756569 w 1882775"/>
              <a:gd name="connsiteY125" fmla="*/ 428625 h 3526631"/>
              <a:gd name="connsiteX126" fmla="*/ 1785144 w 1882775"/>
              <a:gd name="connsiteY126" fmla="*/ 438150 h 3526631"/>
              <a:gd name="connsiteX127" fmla="*/ 1766094 w 1882775"/>
              <a:gd name="connsiteY127" fmla="*/ 490537 h 3526631"/>
              <a:gd name="connsiteX128" fmla="*/ 1756569 w 1882775"/>
              <a:gd name="connsiteY128" fmla="*/ 509587 h 3526631"/>
              <a:gd name="connsiteX129" fmla="*/ 1770856 w 1882775"/>
              <a:gd name="connsiteY129" fmla="*/ 509587 h 3526631"/>
              <a:gd name="connsiteX130" fmla="*/ 1799431 w 1882775"/>
              <a:gd name="connsiteY130" fmla="*/ 490537 h 3526631"/>
              <a:gd name="connsiteX131" fmla="*/ 1832769 w 1882775"/>
              <a:gd name="connsiteY131" fmla="*/ 457200 h 3526631"/>
              <a:gd name="connsiteX132" fmla="*/ 1837531 w 1882775"/>
              <a:gd name="connsiteY132" fmla="*/ 481012 h 3526631"/>
              <a:gd name="connsiteX133" fmla="*/ 1823244 w 1882775"/>
              <a:gd name="connsiteY133" fmla="*/ 514350 h 3526631"/>
              <a:gd name="connsiteX134" fmla="*/ 1799431 w 1882775"/>
              <a:gd name="connsiteY134" fmla="*/ 528637 h 3526631"/>
              <a:gd name="connsiteX135" fmla="*/ 1804194 w 1882775"/>
              <a:gd name="connsiteY135" fmla="*/ 533400 h 3526631"/>
              <a:gd name="connsiteX136" fmla="*/ 1851819 w 1882775"/>
              <a:gd name="connsiteY136" fmla="*/ 504825 h 3526631"/>
              <a:gd name="connsiteX137" fmla="*/ 1856581 w 1882775"/>
              <a:gd name="connsiteY137" fmla="*/ 523875 h 3526631"/>
              <a:gd name="connsiteX138" fmla="*/ 1847056 w 1882775"/>
              <a:gd name="connsiteY138" fmla="*/ 547687 h 3526631"/>
              <a:gd name="connsiteX139" fmla="*/ 1818481 w 1882775"/>
              <a:gd name="connsiteY139" fmla="*/ 566737 h 3526631"/>
              <a:gd name="connsiteX140" fmla="*/ 1808956 w 1882775"/>
              <a:gd name="connsiteY140" fmla="*/ 585787 h 3526631"/>
              <a:gd name="connsiteX141" fmla="*/ 1808956 w 1882775"/>
              <a:gd name="connsiteY141" fmla="*/ 600075 h 3526631"/>
              <a:gd name="connsiteX142" fmla="*/ 1851819 w 1882775"/>
              <a:gd name="connsiteY142" fmla="*/ 590550 h 3526631"/>
              <a:gd name="connsiteX143" fmla="*/ 1880394 w 1882775"/>
              <a:gd name="connsiteY143" fmla="*/ 614362 h 3526631"/>
              <a:gd name="connsiteX144" fmla="*/ 1837531 w 1882775"/>
              <a:gd name="connsiteY144" fmla="*/ 623887 h 3526631"/>
              <a:gd name="connsiteX145" fmla="*/ 1794669 w 1882775"/>
              <a:gd name="connsiteY145" fmla="*/ 628650 h 3526631"/>
              <a:gd name="connsiteX146" fmla="*/ 1766094 w 1882775"/>
              <a:gd name="connsiteY146" fmla="*/ 633412 h 3526631"/>
              <a:gd name="connsiteX147" fmla="*/ 1699419 w 1882775"/>
              <a:gd name="connsiteY147" fmla="*/ 681037 h 3526631"/>
              <a:gd name="connsiteX148" fmla="*/ 1670844 w 1882775"/>
              <a:gd name="connsiteY148" fmla="*/ 714375 h 3526631"/>
              <a:gd name="connsiteX149" fmla="*/ 1618456 w 1882775"/>
              <a:gd name="connsiteY149" fmla="*/ 804862 h 3526631"/>
              <a:gd name="connsiteX150" fmla="*/ 1470819 w 1882775"/>
              <a:gd name="connsiteY150" fmla="*/ 966787 h 3526631"/>
              <a:gd name="connsiteX151" fmla="*/ 1437481 w 1882775"/>
              <a:gd name="connsiteY151" fmla="*/ 1028700 h 3526631"/>
              <a:gd name="connsiteX152" fmla="*/ 1361281 w 1882775"/>
              <a:gd name="connsiteY152" fmla="*/ 1057275 h 3526631"/>
              <a:gd name="connsiteX153" fmla="*/ 1289844 w 1882775"/>
              <a:gd name="connsiteY153" fmla="*/ 1066800 h 3526631"/>
              <a:gd name="connsiteX154" fmla="*/ 1213644 w 1882775"/>
              <a:gd name="connsiteY154" fmla="*/ 1090612 h 3526631"/>
              <a:gd name="connsiteX155" fmla="*/ 1108869 w 1882775"/>
              <a:gd name="connsiteY155" fmla="*/ 1104900 h 3526631"/>
              <a:gd name="connsiteX156" fmla="*/ 975519 w 1882775"/>
              <a:gd name="connsiteY156" fmla="*/ 1119187 h 3526631"/>
              <a:gd name="connsiteX157" fmla="*/ 956469 w 1882775"/>
              <a:gd name="connsiteY157" fmla="*/ 1200150 h 3526631"/>
              <a:gd name="connsiteX158" fmla="*/ 927894 w 1882775"/>
              <a:gd name="connsiteY158" fmla="*/ 1233487 h 3526631"/>
              <a:gd name="connsiteX159" fmla="*/ 899319 w 1882775"/>
              <a:gd name="connsiteY159" fmla="*/ 1271587 h 3526631"/>
              <a:gd name="connsiteX160" fmla="*/ 870744 w 1882775"/>
              <a:gd name="connsiteY160" fmla="*/ 1390650 h 3526631"/>
              <a:gd name="connsiteX161" fmla="*/ 837406 w 1882775"/>
              <a:gd name="connsiteY161" fmla="*/ 1485900 h 3526631"/>
              <a:gd name="connsiteX162" fmla="*/ 804069 w 1882775"/>
              <a:gd name="connsiteY162" fmla="*/ 1590675 h 3526631"/>
              <a:gd name="connsiteX163" fmla="*/ 804069 w 1882775"/>
              <a:gd name="connsiteY163" fmla="*/ 1638300 h 3526631"/>
              <a:gd name="connsiteX164" fmla="*/ 856456 w 1882775"/>
              <a:gd name="connsiteY164" fmla="*/ 1714500 h 3526631"/>
              <a:gd name="connsiteX165" fmla="*/ 942181 w 1882775"/>
              <a:gd name="connsiteY165" fmla="*/ 1833562 h 3526631"/>
              <a:gd name="connsiteX166" fmla="*/ 989806 w 1882775"/>
              <a:gd name="connsiteY166" fmla="*/ 1914525 h 3526631"/>
              <a:gd name="connsiteX167" fmla="*/ 1018381 w 1882775"/>
              <a:gd name="connsiteY167" fmla="*/ 2033587 h 3526631"/>
              <a:gd name="connsiteX168" fmla="*/ 1042194 w 1882775"/>
              <a:gd name="connsiteY168" fmla="*/ 2185987 h 3526631"/>
              <a:gd name="connsiteX169" fmla="*/ 1085056 w 1882775"/>
              <a:gd name="connsiteY169" fmla="*/ 2352675 h 3526631"/>
              <a:gd name="connsiteX170" fmla="*/ 1108869 w 1882775"/>
              <a:gd name="connsiteY170" fmla="*/ 2428875 h 3526631"/>
              <a:gd name="connsiteX171" fmla="*/ 1185069 w 1882775"/>
              <a:gd name="connsiteY171" fmla="*/ 2438400 h 3526631"/>
              <a:gd name="connsiteX172" fmla="*/ 1227931 w 1882775"/>
              <a:gd name="connsiteY172" fmla="*/ 2438400 h 3526631"/>
              <a:gd name="connsiteX173" fmla="*/ 1227931 w 1882775"/>
              <a:gd name="connsiteY173" fmla="*/ 2457450 h 3526631"/>
              <a:gd name="connsiteX174" fmla="*/ 1251744 w 1882775"/>
              <a:gd name="connsiteY174" fmla="*/ 2471737 h 3526631"/>
              <a:gd name="connsiteX175" fmla="*/ 1356519 w 1882775"/>
              <a:gd name="connsiteY175" fmla="*/ 2505075 h 3526631"/>
              <a:gd name="connsiteX176" fmla="*/ 1442244 w 1882775"/>
              <a:gd name="connsiteY176" fmla="*/ 2533650 h 3526631"/>
              <a:gd name="connsiteX177" fmla="*/ 1499394 w 1882775"/>
              <a:gd name="connsiteY177" fmla="*/ 2571750 h 3526631"/>
              <a:gd name="connsiteX178" fmla="*/ 1566069 w 1882775"/>
              <a:gd name="connsiteY178" fmla="*/ 2595562 h 3526631"/>
              <a:gd name="connsiteX179" fmla="*/ 1642269 w 1882775"/>
              <a:gd name="connsiteY179" fmla="*/ 2605087 h 3526631"/>
              <a:gd name="connsiteX180" fmla="*/ 1699419 w 1882775"/>
              <a:gd name="connsiteY180" fmla="*/ 2605087 h 3526631"/>
              <a:gd name="connsiteX181" fmla="*/ 1732756 w 1882775"/>
              <a:gd name="connsiteY181" fmla="*/ 2628900 h 3526631"/>
              <a:gd name="connsiteX182" fmla="*/ 1742281 w 1882775"/>
              <a:gd name="connsiteY182" fmla="*/ 2667000 h 3526631"/>
              <a:gd name="connsiteX183" fmla="*/ 1742281 w 1882775"/>
              <a:gd name="connsiteY183" fmla="*/ 2690812 h 3526631"/>
              <a:gd name="connsiteX184" fmla="*/ 1742281 w 1882775"/>
              <a:gd name="connsiteY184" fmla="*/ 2733675 h 3526631"/>
              <a:gd name="connsiteX185" fmla="*/ 1766094 w 1882775"/>
              <a:gd name="connsiteY185" fmla="*/ 2771775 h 3526631"/>
              <a:gd name="connsiteX186" fmla="*/ 1785144 w 1882775"/>
              <a:gd name="connsiteY186" fmla="*/ 2809875 h 3526631"/>
              <a:gd name="connsiteX187" fmla="*/ 1813719 w 1882775"/>
              <a:gd name="connsiteY187" fmla="*/ 2852737 h 3526631"/>
              <a:gd name="connsiteX188" fmla="*/ 1828006 w 1882775"/>
              <a:gd name="connsiteY188" fmla="*/ 2890837 h 3526631"/>
              <a:gd name="connsiteX189" fmla="*/ 1808956 w 1882775"/>
              <a:gd name="connsiteY189" fmla="*/ 2919412 h 3526631"/>
              <a:gd name="connsiteX190" fmla="*/ 1799431 w 1882775"/>
              <a:gd name="connsiteY190" fmla="*/ 2938462 h 3526631"/>
              <a:gd name="connsiteX191" fmla="*/ 1775619 w 1882775"/>
              <a:gd name="connsiteY191" fmla="*/ 2943225 h 3526631"/>
              <a:gd name="connsiteX192" fmla="*/ 1770856 w 1882775"/>
              <a:gd name="connsiteY192" fmla="*/ 2967037 h 3526631"/>
              <a:gd name="connsiteX193" fmla="*/ 1761331 w 1882775"/>
              <a:gd name="connsiteY193" fmla="*/ 2971800 h 3526631"/>
              <a:gd name="connsiteX194" fmla="*/ 1723231 w 1882775"/>
              <a:gd name="connsiteY194" fmla="*/ 2995612 h 3526631"/>
              <a:gd name="connsiteX195" fmla="*/ 1713706 w 1882775"/>
              <a:gd name="connsiteY195" fmla="*/ 2995612 h 3526631"/>
              <a:gd name="connsiteX196" fmla="*/ 1689894 w 1882775"/>
              <a:gd name="connsiteY196" fmla="*/ 2981325 h 3526631"/>
              <a:gd name="connsiteX197" fmla="*/ 1694656 w 1882775"/>
              <a:gd name="connsiteY197" fmla="*/ 2943225 h 3526631"/>
              <a:gd name="connsiteX198" fmla="*/ 1680369 w 1882775"/>
              <a:gd name="connsiteY198" fmla="*/ 2900362 h 3526631"/>
              <a:gd name="connsiteX199" fmla="*/ 1661319 w 1882775"/>
              <a:gd name="connsiteY199" fmla="*/ 2838450 h 3526631"/>
              <a:gd name="connsiteX200" fmla="*/ 1627981 w 1882775"/>
              <a:gd name="connsiteY200" fmla="*/ 2781300 h 3526631"/>
              <a:gd name="connsiteX201" fmla="*/ 1589881 w 1882775"/>
              <a:gd name="connsiteY201" fmla="*/ 2743200 h 3526631"/>
              <a:gd name="connsiteX202" fmla="*/ 1527969 w 1882775"/>
              <a:gd name="connsiteY202" fmla="*/ 2719387 h 3526631"/>
              <a:gd name="connsiteX203" fmla="*/ 1461294 w 1882775"/>
              <a:gd name="connsiteY203" fmla="*/ 2686050 h 3526631"/>
              <a:gd name="connsiteX204" fmla="*/ 1385094 w 1882775"/>
              <a:gd name="connsiteY204" fmla="*/ 2686050 h 3526631"/>
              <a:gd name="connsiteX205" fmla="*/ 1270794 w 1882775"/>
              <a:gd name="connsiteY205" fmla="*/ 2662237 h 3526631"/>
              <a:gd name="connsiteX206" fmla="*/ 1180306 w 1882775"/>
              <a:gd name="connsiteY206" fmla="*/ 2657475 h 3526631"/>
              <a:gd name="connsiteX207" fmla="*/ 1113631 w 1882775"/>
              <a:gd name="connsiteY207" fmla="*/ 2652712 h 3526631"/>
              <a:gd name="connsiteX208" fmla="*/ 1070769 w 1882775"/>
              <a:gd name="connsiteY208" fmla="*/ 2671762 h 3526631"/>
              <a:gd name="connsiteX209" fmla="*/ 1046956 w 1882775"/>
              <a:gd name="connsiteY209" fmla="*/ 2709862 h 3526631"/>
              <a:gd name="connsiteX210" fmla="*/ 1032669 w 1882775"/>
              <a:gd name="connsiteY210" fmla="*/ 2728912 h 3526631"/>
              <a:gd name="connsiteX211" fmla="*/ 999331 w 1882775"/>
              <a:gd name="connsiteY211" fmla="*/ 2738437 h 3526631"/>
              <a:gd name="connsiteX212" fmla="*/ 980281 w 1882775"/>
              <a:gd name="connsiteY212" fmla="*/ 2714625 h 3526631"/>
              <a:gd name="connsiteX213" fmla="*/ 980281 w 1882775"/>
              <a:gd name="connsiteY213" fmla="*/ 2676525 h 3526631"/>
              <a:gd name="connsiteX214" fmla="*/ 923131 w 1882775"/>
              <a:gd name="connsiteY214" fmla="*/ 2624137 h 3526631"/>
              <a:gd name="connsiteX215" fmla="*/ 885031 w 1882775"/>
              <a:gd name="connsiteY215" fmla="*/ 2576512 h 3526631"/>
              <a:gd name="connsiteX216" fmla="*/ 842169 w 1882775"/>
              <a:gd name="connsiteY216" fmla="*/ 2481262 h 3526631"/>
              <a:gd name="connsiteX217" fmla="*/ 785019 w 1882775"/>
              <a:gd name="connsiteY217" fmla="*/ 2381250 h 3526631"/>
              <a:gd name="connsiteX218" fmla="*/ 756444 w 1882775"/>
              <a:gd name="connsiteY218" fmla="*/ 2271712 h 3526631"/>
              <a:gd name="connsiteX219" fmla="*/ 732631 w 1882775"/>
              <a:gd name="connsiteY219" fmla="*/ 2247900 h 3526631"/>
              <a:gd name="connsiteX220" fmla="*/ 704056 w 1882775"/>
              <a:gd name="connsiteY220" fmla="*/ 2281237 h 3526631"/>
              <a:gd name="connsiteX221" fmla="*/ 665956 w 1882775"/>
              <a:gd name="connsiteY221" fmla="*/ 2338387 h 3526631"/>
              <a:gd name="connsiteX222" fmla="*/ 618331 w 1882775"/>
              <a:gd name="connsiteY222" fmla="*/ 2390775 h 3526631"/>
              <a:gd name="connsiteX223" fmla="*/ 570706 w 1882775"/>
              <a:gd name="connsiteY223" fmla="*/ 2443162 h 3526631"/>
              <a:gd name="connsiteX224" fmla="*/ 556419 w 1882775"/>
              <a:gd name="connsiteY224" fmla="*/ 2462212 h 3526631"/>
              <a:gd name="connsiteX225" fmla="*/ 518319 w 1882775"/>
              <a:gd name="connsiteY225" fmla="*/ 2495550 h 3526631"/>
              <a:gd name="connsiteX226" fmla="*/ 480219 w 1882775"/>
              <a:gd name="connsiteY226" fmla="*/ 2538412 h 3526631"/>
              <a:gd name="connsiteX227" fmla="*/ 480219 w 1882775"/>
              <a:gd name="connsiteY227" fmla="*/ 2586037 h 3526631"/>
              <a:gd name="connsiteX228" fmla="*/ 513556 w 1882775"/>
              <a:gd name="connsiteY228" fmla="*/ 2624137 h 3526631"/>
              <a:gd name="connsiteX229" fmla="*/ 537369 w 1882775"/>
              <a:gd name="connsiteY229" fmla="*/ 2667000 h 3526631"/>
              <a:gd name="connsiteX230" fmla="*/ 508794 w 1882775"/>
              <a:gd name="connsiteY230" fmla="*/ 2700337 h 3526631"/>
              <a:gd name="connsiteX231" fmla="*/ 475456 w 1882775"/>
              <a:gd name="connsiteY231" fmla="*/ 2719387 h 3526631"/>
              <a:gd name="connsiteX232" fmla="*/ 408781 w 1882775"/>
              <a:gd name="connsiteY232" fmla="*/ 2728912 h 3526631"/>
              <a:gd name="connsiteX233" fmla="*/ 437356 w 1882775"/>
              <a:gd name="connsiteY233" fmla="*/ 2776537 h 3526631"/>
              <a:gd name="connsiteX234" fmla="*/ 470694 w 1882775"/>
              <a:gd name="connsiteY234" fmla="*/ 2862262 h 3526631"/>
              <a:gd name="connsiteX235" fmla="*/ 475456 w 1882775"/>
              <a:gd name="connsiteY235" fmla="*/ 2990850 h 3526631"/>
              <a:gd name="connsiteX236" fmla="*/ 475456 w 1882775"/>
              <a:gd name="connsiteY236" fmla="*/ 3086100 h 3526631"/>
              <a:gd name="connsiteX237" fmla="*/ 489744 w 1882775"/>
              <a:gd name="connsiteY237" fmla="*/ 3162300 h 3526631"/>
              <a:gd name="connsiteX238" fmla="*/ 546894 w 1882775"/>
              <a:gd name="connsiteY238" fmla="*/ 3209925 h 3526631"/>
              <a:gd name="connsiteX239" fmla="*/ 565944 w 1882775"/>
              <a:gd name="connsiteY239" fmla="*/ 3276600 h 3526631"/>
              <a:gd name="connsiteX240" fmla="*/ 523081 w 1882775"/>
              <a:gd name="connsiteY240" fmla="*/ 3309937 h 3526631"/>
              <a:gd name="connsiteX241" fmla="*/ 504031 w 1882775"/>
              <a:gd name="connsiteY241" fmla="*/ 3319462 h 3526631"/>
              <a:gd name="connsiteX242" fmla="*/ 446881 w 1882775"/>
              <a:gd name="connsiteY242" fmla="*/ 3371850 h 3526631"/>
              <a:gd name="connsiteX243" fmla="*/ 408781 w 1882775"/>
              <a:gd name="connsiteY243" fmla="*/ 3443287 h 3526631"/>
              <a:gd name="connsiteX244" fmla="*/ 399256 w 1882775"/>
              <a:gd name="connsiteY244" fmla="*/ 3500437 h 3526631"/>
              <a:gd name="connsiteX245" fmla="*/ 370681 w 1882775"/>
              <a:gd name="connsiteY245" fmla="*/ 3519487 h 3526631"/>
              <a:gd name="connsiteX246" fmla="*/ 327819 w 1882775"/>
              <a:gd name="connsiteY246" fmla="*/ 3519487 h 3526631"/>
              <a:gd name="connsiteX247" fmla="*/ 313531 w 1882775"/>
              <a:gd name="connsiteY247" fmla="*/ 3476625 h 3526631"/>
              <a:gd name="connsiteX248" fmla="*/ 327819 w 1882775"/>
              <a:gd name="connsiteY248" fmla="*/ 3381375 h 3526631"/>
              <a:gd name="connsiteX249" fmla="*/ 370681 w 1882775"/>
              <a:gd name="connsiteY249" fmla="*/ 3271837 h 3526631"/>
              <a:gd name="connsiteX250" fmla="*/ 370681 w 1882775"/>
              <a:gd name="connsiteY250" fmla="*/ 3186112 h 3526631"/>
              <a:gd name="connsiteX251" fmla="*/ 361156 w 1882775"/>
              <a:gd name="connsiteY251" fmla="*/ 3095625 h 3526631"/>
              <a:gd name="connsiteX252" fmla="*/ 332581 w 1882775"/>
              <a:gd name="connsiteY252" fmla="*/ 3033712 h 3526631"/>
              <a:gd name="connsiteX253" fmla="*/ 284956 w 1882775"/>
              <a:gd name="connsiteY253" fmla="*/ 2938462 h 3526631"/>
              <a:gd name="connsiteX254" fmla="*/ 256381 w 1882775"/>
              <a:gd name="connsiteY254" fmla="*/ 2857500 h 3526631"/>
              <a:gd name="connsiteX255" fmla="*/ 223044 w 1882775"/>
              <a:gd name="connsiteY255" fmla="*/ 2771775 h 3526631"/>
              <a:gd name="connsiteX256" fmla="*/ 223044 w 1882775"/>
              <a:gd name="connsiteY256" fmla="*/ 2743200 h 3526631"/>
              <a:gd name="connsiteX257" fmla="*/ 180181 w 1882775"/>
              <a:gd name="connsiteY257" fmla="*/ 2714625 h 3526631"/>
              <a:gd name="connsiteX258" fmla="*/ 142081 w 1882775"/>
              <a:gd name="connsiteY258" fmla="*/ 2714625 h 3526631"/>
              <a:gd name="connsiteX259" fmla="*/ 127794 w 1882775"/>
              <a:gd name="connsiteY259" fmla="*/ 2652712 h 3526631"/>
              <a:gd name="connsiteX260" fmla="*/ 142081 w 1882775"/>
              <a:gd name="connsiteY260" fmla="*/ 2590800 h 3526631"/>
              <a:gd name="connsiteX261" fmla="*/ 151606 w 1882775"/>
              <a:gd name="connsiteY261" fmla="*/ 2581275 h 3526631"/>
              <a:gd name="connsiteX262" fmla="*/ 189706 w 1882775"/>
              <a:gd name="connsiteY262" fmla="*/ 2495550 h 3526631"/>
              <a:gd name="connsiteX263" fmla="*/ 237331 w 1882775"/>
              <a:gd name="connsiteY263" fmla="*/ 2371725 h 3526631"/>
              <a:gd name="connsiteX264" fmla="*/ 270669 w 1882775"/>
              <a:gd name="connsiteY264" fmla="*/ 2281237 h 3526631"/>
              <a:gd name="connsiteX265" fmla="*/ 337344 w 1882775"/>
              <a:gd name="connsiteY265" fmla="*/ 2176462 h 3526631"/>
              <a:gd name="connsiteX266" fmla="*/ 413544 w 1882775"/>
              <a:gd name="connsiteY266" fmla="*/ 2085975 h 3526631"/>
              <a:gd name="connsiteX267" fmla="*/ 461169 w 1882775"/>
              <a:gd name="connsiteY267" fmla="*/ 2028825 h 3526631"/>
              <a:gd name="connsiteX268" fmla="*/ 423069 w 1882775"/>
              <a:gd name="connsiteY268" fmla="*/ 1981200 h 3526631"/>
              <a:gd name="connsiteX269" fmla="*/ 408781 w 1882775"/>
              <a:gd name="connsiteY269" fmla="*/ 1914525 h 3526631"/>
              <a:gd name="connsiteX270" fmla="*/ 413544 w 1882775"/>
              <a:gd name="connsiteY270" fmla="*/ 1747837 h 3526631"/>
              <a:gd name="connsiteX271" fmla="*/ 423069 w 1882775"/>
              <a:gd name="connsiteY271" fmla="*/ 1671637 h 3526631"/>
              <a:gd name="connsiteX272" fmla="*/ 408781 w 1882775"/>
              <a:gd name="connsiteY272" fmla="*/ 1585912 h 3526631"/>
              <a:gd name="connsiteX273" fmla="*/ 404019 w 1882775"/>
              <a:gd name="connsiteY273" fmla="*/ 1500187 h 3526631"/>
              <a:gd name="connsiteX274" fmla="*/ 399256 w 1882775"/>
              <a:gd name="connsiteY274" fmla="*/ 1447800 h 3526631"/>
              <a:gd name="connsiteX0" fmla="*/ 399256 w 1882775"/>
              <a:gd name="connsiteY0" fmla="*/ 1447800 h 3526631"/>
              <a:gd name="connsiteX1" fmla="*/ 370681 w 1882775"/>
              <a:gd name="connsiteY1" fmla="*/ 1357312 h 3526631"/>
              <a:gd name="connsiteX2" fmla="*/ 356394 w 1882775"/>
              <a:gd name="connsiteY2" fmla="*/ 1314450 h 3526631"/>
              <a:gd name="connsiteX3" fmla="*/ 356394 w 1882775"/>
              <a:gd name="connsiteY3" fmla="*/ 1238250 h 3526631"/>
              <a:gd name="connsiteX4" fmla="*/ 399256 w 1882775"/>
              <a:gd name="connsiteY4" fmla="*/ 1157287 h 3526631"/>
              <a:gd name="connsiteX5" fmla="*/ 418306 w 1882775"/>
              <a:gd name="connsiteY5" fmla="*/ 1085850 h 3526631"/>
              <a:gd name="connsiteX6" fmla="*/ 423069 w 1882775"/>
              <a:gd name="connsiteY6" fmla="*/ 1042987 h 3526631"/>
              <a:gd name="connsiteX7" fmla="*/ 384969 w 1882775"/>
              <a:gd name="connsiteY7" fmla="*/ 1004887 h 3526631"/>
              <a:gd name="connsiteX8" fmla="*/ 289719 w 1882775"/>
              <a:gd name="connsiteY8" fmla="*/ 900112 h 3526631"/>
              <a:gd name="connsiteX9" fmla="*/ 165894 w 1882775"/>
              <a:gd name="connsiteY9" fmla="*/ 747712 h 3526631"/>
              <a:gd name="connsiteX10" fmla="*/ 132556 w 1882775"/>
              <a:gd name="connsiteY10" fmla="*/ 690562 h 3526631"/>
              <a:gd name="connsiteX11" fmla="*/ 118269 w 1882775"/>
              <a:gd name="connsiteY11" fmla="*/ 638175 h 3526631"/>
              <a:gd name="connsiteX12" fmla="*/ 65881 w 1882775"/>
              <a:gd name="connsiteY12" fmla="*/ 414337 h 3526631"/>
              <a:gd name="connsiteX13" fmla="*/ 32544 w 1882775"/>
              <a:gd name="connsiteY13" fmla="*/ 300037 h 3526631"/>
              <a:gd name="connsiteX14" fmla="*/ 23019 w 1882775"/>
              <a:gd name="connsiteY14" fmla="*/ 214312 h 3526631"/>
              <a:gd name="connsiteX15" fmla="*/ 23019 w 1882775"/>
              <a:gd name="connsiteY15" fmla="*/ 142875 h 3526631"/>
              <a:gd name="connsiteX16" fmla="*/ 3969 w 1882775"/>
              <a:gd name="connsiteY16" fmla="*/ 95250 h 3526631"/>
              <a:gd name="connsiteX17" fmla="*/ 8731 w 1882775"/>
              <a:gd name="connsiteY17" fmla="*/ 76200 h 3526631"/>
              <a:gd name="connsiteX18" fmla="*/ 56356 w 1882775"/>
              <a:gd name="connsiteY18" fmla="*/ 128587 h 3526631"/>
              <a:gd name="connsiteX19" fmla="*/ 94456 w 1882775"/>
              <a:gd name="connsiteY19" fmla="*/ 100012 h 3526631"/>
              <a:gd name="connsiteX20" fmla="*/ 113506 w 1882775"/>
              <a:gd name="connsiteY20" fmla="*/ 23812 h 3526631"/>
              <a:gd name="connsiteX21" fmla="*/ 151606 w 1882775"/>
              <a:gd name="connsiteY21" fmla="*/ 0 h 3526631"/>
              <a:gd name="connsiteX22" fmla="*/ 151606 w 1882775"/>
              <a:gd name="connsiteY22" fmla="*/ 23812 h 3526631"/>
              <a:gd name="connsiteX23" fmla="*/ 175419 w 1882775"/>
              <a:gd name="connsiteY23" fmla="*/ 9525 h 3526631"/>
              <a:gd name="connsiteX24" fmla="*/ 175419 w 1882775"/>
              <a:gd name="connsiteY24" fmla="*/ 11906 h 3526631"/>
              <a:gd name="connsiteX25" fmla="*/ 203994 w 1882775"/>
              <a:gd name="connsiteY25" fmla="*/ 38100 h 3526631"/>
              <a:gd name="connsiteX26" fmla="*/ 194469 w 1882775"/>
              <a:gd name="connsiteY26" fmla="*/ 76200 h 3526631"/>
              <a:gd name="connsiteX27" fmla="*/ 194469 w 1882775"/>
              <a:gd name="connsiteY27" fmla="*/ 100012 h 3526631"/>
              <a:gd name="connsiteX28" fmla="*/ 213519 w 1882775"/>
              <a:gd name="connsiteY28" fmla="*/ 138112 h 3526631"/>
              <a:gd name="connsiteX29" fmla="*/ 189706 w 1882775"/>
              <a:gd name="connsiteY29" fmla="*/ 171450 h 3526631"/>
              <a:gd name="connsiteX30" fmla="*/ 175419 w 1882775"/>
              <a:gd name="connsiteY30" fmla="*/ 219075 h 3526631"/>
              <a:gd name="connsiteX31" fmla="*/ 142081 w 1882775"/>
              <a:gd name="connsiteY31" fmla="*/ 242887 h 3526631"/>
              <a:gd name="connsiteX32" fmla="*/ 142081 w 1882775"/>
              <a:gd name="connsiteY32" fmla="*/ 257175 h 3526631"/>
              <a:gd name="connsiteX33" fmla="*/ 156369 w 1882775"/>
              <a:gd name="connsiteY33" fmla="*/ 319087 h 3526631"/>
              <a:gd name="connsiteX34" fmla="*/ 175419 w 1882775"/>
              <a:gd name="connsiteY34" fmla="*/ 414337 h 3526631"/>
              <a:gd name="connsiteX35" fmla="*/ 237331 w 1882775"/>
              <a:gd name="connsiteY35" fmla="*/ 585787 h 3526631"/>
              <a:gd name="connsiteX36" fmla="*/ 323056 w 1882775"/>
              <a:gd name="connsiteY36" fmla="*/ 728662 h 3526631"/>
              <a:gd name="connsiteX37" fmla="*/ 427831 w 1882775"/>
              <a:gd name="connsiteY37" fmla="*/ 823912 h 3526631"/>
              <a:gd name="connsiteX38" fmla="*/ 494506 w 1882775"/>
              <a:gd name="connsiteY38" fmla="*/ 852487 h 3526631"/>
              <a:gd name="connsiteX39" fmla="*/ 518319 w 1882775"/>
              <a:gd name="connsiteY39" fmla="*/ 876300 h 3526631"/>
              <a:gd name="connsiteX40" fmla="*/ 532606 w 1882775"/>
              <a:gd name="connsiteY40" fmla="*/ 842962 h 3526631"/>
              <a:gd name="connsiteX41" fmla="*/ 561181 w 1882775"/>
              <a:gd name="connsiteY41" fmla="*/ 828675 h 3526631"/>
              <a:gd name="connsiteX42" fmla="*/ 584994 w 1882775"/>
              <a:gd name="connsiteY42" fmla="*/ 752475 h 3526631"/>
              <a:gd name="connsiteX43" fmla="*/ 618331 w 1882775"/>
              <a:gd name="connsiteY43" fmla="*/ 700087 h 3526631"/>
              <a:gd name="connsiteX44" fmla="*/ 613569 w 1882775"/>
              <a:gd name="connsiteY44" fmla="*/ 666750 h 3526631"/>
              <a:gd name="connsiteX45" fmla="*/ 651669 w 1882775"/>
              <a:gd name="connsiteY45" fmla="*/ 652462 h 3526631"/>
              <a:gd name="connsiteX46" fmla="*/ 675481 w 1882775"/>
              <a:gd name="connsiteY46" fmla="*/ 633412 h 3526631"/>
              <a:gd name="connsiteX47" fmla="*/ 685006 w 1882775"/>
              <a:gd name="connsiteY47" fmla="*/ 581025 h 3526631"/>
              <a:gd name="connsiteX48" fmla="*/ 685006 w 1882775"/>
              <a:gd name="connsiteY48" fmla="*/ 557212 h 3526631"/>
              <a:gd name="connsiteX49" fmla="*/ 718344 w 1882775"/>
              <a:gd name="connsiteY49" fmla="*/ 538162 h 3526631"/>
              <a:gd name="connsiteX50" fmla="*/ 746919 w 1882775"/>
              <a:gd name="connsiteY50" fmla="*/ 542925 h 3526631"/>
              <a:gd name="connsiteX51" fmla="*/ 775494 w 1882775"/>
              <a:gd name="connsiteY51" fmla="*/ 533400 h 3526631"/>
              <a:gd name="connsiteX52" fmla="*/ 813594 w 1882775"/>
              <a:gd name="connsiteY52" fmla="*/ 519112 h 3526631"/>
              <a:gd name="connsiteX53" fmla="*/ 842169 w 1882775"/>
              <a:gd name="connsiteY53" fmla="*/ 495300 h 3526631"/>
              <a:gd name="connsiteX54" fmla="*/ 885031 w 1882775"/>
              <a:gd name="connsiteY54" fmla="*/ 485775 h 3526631"/>
              <a:gd name="connsiteX55" fmla="*/ 927894 w 1882775"/>
              <a:gd name="connsiteY55" fmla="*/ 504825 h 3526631"/>
              <a:gd name="connsiteX56" fmla="*/ 989806 w 1882775"/>
              <a:gd name="connsiteY56" fmla="*/ 500062 h 3526631"/>
              <a:gd name="connsiteX57" fmla="*/ 1037431 w 1882775"/>
              <a:gd name="connsiteY57" fmla="*/ 476250 h 3526631"/>
              <a:gd name="connsiteX58" fmla="*/ 1094581 w 1882775"/>
              <a:gd name="connsiteY58" fmla="*/ 461962 h 3526631"/>
              <a:gd name="connsiteX59" fmla="*/ 1127919 w 1882775"/>
              <a:gd name="connsiteY59" fmla="*/ 476250 h 3526631"/>
              <a:gd name="connsiteX60" fmla="*/ 1080294 w 1882775"/>
              <a:gd name="connsiteY60" fmla="*/ 476250 h 3526631"/>
              <a:gd name="connsiteX61" fmla="*/ 1032669 w 1882775"/>
              <a:gd name="connsiteY61" fmla="*/ 504825 h 3526631"/>
              <a:gd name="connsiteX62" fmla="*/ 985044 w 1882775"/>
              <a:gd name="connsiteY62" fmla="*/ 523875 h 3526631"/>
              <a:gd name="connsiteX63" fmla="*/ 1027906 w 1882775"/>
              <a:gd name="connsiteY63" fmla="*/ 528637 h 3526631"/>
              <a:gd name="connsiteX64" fmla="*/ 1070769 w 1882775"/>
              <a:gd name="connsiteY64" fmla="*/ 504825 h 3526631"/>
              <a:gd name="connsiteX65" fmla="*/ 1066006 w 1882775"/>
              <a:gd name="connsiteY65" fmla="*/ 528637 h 3526631"/>
              <a:gd name="connsiteX66" fmla="*/ 1023144 w 1882775"/>
              <a:gd name="connsiteY66" fmla="*/ 547687 h 3526631"/>
              <a:gd name="connsiteX67" fmla="*/ 980281 w 1882775"/>
              <a:gd name="connsiteY67" fmla="*/ 547687 h 3526631"/>
              <a:gd name="connsiteX68" fmla="*/ 899319 w 1882775"/>
              <a:gd name="connsiteY68" fmla="*/ 547687 h 3526631"/>
              <a:gd name="connsiteX69" fmla="*/ 880269 w 1882775"/>
              <a:gd name="connsiteY69" fmla="*/ 552450 h 3526631"/>
              <a:gd name="connsiteX70" fmla="*/ 923131 w 1882775"/>
              <a:gd name="connsiteY70" fmla="*/ 552450 h 3526631"/>
              <a:gd name="connsiteX71" fmla="*/ 970756 w 1882775"/>
              <a:gd name="connsiteY71" fmla="*/ 561975 h 3526631"/>
              <a:gd name="connsiteX72" fmla="*/ 1023144 w 1882775"/>
              <a:gd name="connsiteY72" fmla="*/ 561975 h 3526631"/>
              <a:gd name="connsiteX73" fmla="*/ 1085056 w 1882775"/>
              <a:gd name="connsiteY73" fmla="*/ 571500 h 3526631"/>
              <a:gd name="connsiteX74" fmla="*/ 1108869 w 1882775"/>
              <a:gd name="connsiteY74" fmla="*/ 600075 h 3526631"/>
              <a:gd name="connsiteX75" fmla="*/ 1151731 w 1882775"/>
              <a:gd name="connsiteY75" fmla="*/ 595312 h 3526631"/>
              <a:gd name="connsiteX76" fmla="*/ 1070769 w 1882775"/>
              <a:gd name="connsiteY76" fmla="*/ 595312 h 3526631"/>
              <a:gd name="connsiteX77" fmla="*/ 1046956 w 1882775"/>
              <a:gd name="connsiteY77" fmla="*/ 581025 h 3526631"/>
              <a:gd name="connsiteX78" fmla="*/ 1023144 w 1882775"/>
              <a:gd name="connsiteY78" fmla="*/ 576262 h 3526631"/>
              <a:gd name="connsiteX79" fmla="*/ 989806 w 1882775"/>
              <a:gd name="connsiteY79" fmla="*/ 585787 h 3526631"/>
              <a:gd name="connsiteX80" fmla="*/ 1023144 w 1882775"/>
              <a:gd name="connsiteY80" fmla="*/ 600075 h 3526631"/>
              <a:gd name="connsiteX81" fmla="*/ 1070769 w 1882775"/>
              <a:gd name="connsiteY81" fmla="*/ 609600 h 3526631"/>
              <a:gd name="connsiteX82" fmla="*/ 1132681 w 1882775"/>
              <a:gd name="connsiteY82" fmla="*/ 628650 h 3526631"/>
              <a:gd name="connsiteX83" fmla="*/ 1180306 w 1882775"/>
              <a:gd name="connsiteY83" fmla="*/ 628650 h 3526631"/>
              <a:gd name="connsiteX84" fmla="*/ 1180306 w 1882775"/>
              <a:gd name="connsiteY84" fmla="*/ 638175 h 3526631"/>
              <a:gd name="connsiteX85" fmla="*/ 1113631 w 1882775"/>
              <a:gd name="connsiteY85" fmla="*/ 647700 h 3526631"/>
              <a:gd name="connsiteX86" fmla="*/ 1066006 w 1882775"/>
              <a:gd name="connsiteY86" fmla="*/ 633412 h 3526631"/>
              <a:gd name="connsiteX87" fmla="*/ 1032669 w 1882775"/>
              <a:gd name="connsiteY87" fmla="*/ 633412 h 3526631"/>
              <a:gd name="connsiteX88" fmla="*/ 1056481 w 1882775"/>
              <a:gd name="connsiteY88" fmla="*/ 661987 h 3526631"/>
              <a:gd name="connsiteX89" fmla="*/ 1089819 w 1882775"/>
              <a:gd name="connsiteY89" fmla="*/ 700087 h 3526631"/>
              <a:gd name="connsiteX90" fmla="*/ 1146969 w 1882775"/>
              <a:gd name="connsiteY90" fmla="*/ 700087 h 3526631"/>
              <a:gd name="connsiteX91" fmla="*/ 1204119 w 1882775"/>
              <a:gd name="connsiteY91" fmla="*/ 700087 h 3526631"/>
              <a:gd name="connsiteX92" fmla="*/ 1137444 w 1882775"/>
              <a:gd name="connsiteY92" fmla="*/ 728662 h 3526631"/>
              <a:gd name="connsiteX93" fmla="*/ 1094581 w 1882775"/>
              <a:gd name="connsiteY93" fmla="*/ 733425 h 3526631"/>
              <a:gd name="connsiteX94" fmla="*/ 1061244 w 1882775"/>
              <a:gd name="connsiteY94" fmla="*/ 719137 h 3526631"/>
              <a:gd name="connsiteX95" fmla="*/ 1056481 w 1882775"/>
              <a:gd name="connsiteY95" fmla="*/ 709612 h 3526631"/>
              <a:gd name="connsiteX96" fmla="*/ 1066006 w 1882775"/>
              <a:gd name="connsiteY96" fmla="*/ 742950 h 3526631"/>
              <a:gd name="connsiteX97" fmla="*/ 1080294 w 1882775"/>
              <a:gd name="connsiteY97" fmla="*/ 790575 h 3526631"/>
              <a:gd name="connsiteX98" fmla="*/ 1108869 w 1882775"/>
              <a:gd name="connsiteY98" fmla="*/ 804862 h 3526631"/>
              <a:gd name="connsiteX99" fmla="*/ 1099344 w 1882775"/>
              <a:gd name="connsiteY99" fmla="*/ 819150 h 3526631"/>
              <a:gd name="connsiteX100" fmla="*/ 1070769 w 1882775"/>
              <a:gd name="connsiteY100" fmla="*/ 804862 h 3526631"/>
              <a:gd name="connsiteX101" fmla="*/ 1046956 w 1882775"/>
              <a:gd name="connsiteY101" fmla="*/ 781050 h 3526631"/>
              <a:gd name="connsiteX102" fmla="*/ 1061244 w 1882775"/>
              <a:gd name="connsiteY102" fmla="*/ 819150 h 3526631"/>
              <a:gd name="connsiteX103" fmla="*/ 1061244 w 1882775"/>
              <a:gd name="connsiteY103" fmla="*/ 881062 h 3526631"/>
              <a:gd name="connsiteX104" fmla="*/ 1056481 w 1882775"/>
              <a:gd name="connsiteY104" fmla="*/ 895350 h 3526631"/>
              <a:gd name="connsiteX105" fmla="*/ 1061244 w 1882775"/>
              <a:gd name="connsiteY105" fmla="*/ 909637 h 3526631"/>
              <a:gd name="connsiteX106" fmla="*/ 1094581 w 1882775"/>
              <a:gd name="connsiteY106" fmla="*/ 890587 h 3526631"/>
              <a:gd name="connsiteX107" fmla="*/ 1166019 w 1882775"/>
              <a:gd name="connsiteY107" fmla="*/ 833437 h 3526631"/>
              <a:gd name="connsiteX108" fmla="*/ 1175544 w 1882775"/>
              <a:gd name="connsiteY108" fmla="*/ 847725 h 3526631"/>
              <a:gd name="connsiteX109" fmla="*/ 1127919 w 1882775"/>
              <a:gd name="connsiteY109" fmla="*/ 876300 h 3526631"/>
              <a:gd name="connsiteX110" fmla="*/ 1089819 w 1882775"/>
              <a:gd name="connsiteY110" fmla="*/ 919162 h 3526631"/>
              <a:gd name="connsiteX111" fmla="*/ 1070769 w 1882775"/>
              <a:gd name="connsiteY111" fmla="*/ 952500 h 3526631"/>
              <a:gd name="connsiteX112" fmla="*/ 1132681 w 1882775"/>
              <a:gd name="connsiteY112" fmla="*/ 942975 h 3526631"/>
              <a:gd name="connsiteX113" fmla="*/ 1232694 w 1882775"/>
              <a:gd name="connsiteY113" fmla="*/ 938212 h 3526631"/>
              <a:gd name="connsiteX114" fmla="*/ 1323181 w 1882775"/>
              <a:gd name="connsiteY114" fmla="*/ 923925 h 3526631"/>
              <a:gd name="connsiteX115" fmla="*/ 1366044 w 1882775"/>
              <a:gd name="connsiteY115" fmla="*/ 914400 h 3526631"/>
              <a:gd name="connsiteX116" fmla="*/ 1532731 w 1882775"/>
              <a:gd name="connsiteY116" fmla="*/ 738187 h 3526631"/>
              <a:gd name="connsiteX117" fmla="*/ 1547019 w 1882775"/>
              <a:gd name="connsiteY117" fmla="*/ 700087 h 3526631"/>
              <a:gd name="connsiteX118" fmla="*/ 1585119 w 1882775"/>
              <a:gd name="connsiteY118" fmla="*/ 666750 h 3526631"/>
              <a:gd name="connsiteX119" fmla="*/ 1604169 w 1882775"/>
              <a:gd name="connsiteY119" fmla="*/ 657225 h 3526631"/>
              <a:gd name="connsiteX120" fmla="*/ 1651794 w 1882775"/>
              <a:gd name="connsiteY120" fmla="*/ 581025 h 3526631"/>
              <a:gd name="connsiteX121" fmla="*/ 1661319 w 1882775"/>
              <a:gd name="connsiteY121" fmla="*/ 514350 h 3526631"/>
              <a:gd name="connsiteX122" fmla="*/ 1675606 w 1882775"/>
              <a:gd name="connsiteY122" fmla="*/ 447675 h 3526631"/>
              <a:gd name="connsiteX123" fmla="*/ 1718469 w 1882775"/>
              <a:gd name="connsiteY123" fmla="*/ 471487 h 3526631"/>
              <a:gd name="connsiteX124" fmla="*/ 1718469 w 1882775"/>
              <a:gd name="connsiteY124" fmla="*/ 509587 h 3526631"/>
              <a:gd name="connsiteX125" fmla="*/ 1737519 w 1882775"/>
              <a:gd name="connsiteY125" fmla="*/ 481012 h 3526631"/>
              <a:gd name="connsiteX126" fmla="*/ 1756569 w 1882775"/>
              <a:gd name="connsiteY126" fmla="*/ 428625 h 3526631"/>
              <a:gd name="connsiteX127" fmla="*/ 1785144 w 1882775"/>
              <a:gd name="connsiteY127" fmla="*/ 438150 h 3526631"/>
              <a:gd name="connsiteX128" fmla="*/ 1766094 w 1882775"/>
              <a:gd name="connsiteY128" fmla="*/ 490537 h 3526631"/>
              <a:gd name="connsiteX129" fmla="*/ 1756569 w 1882775"/>
              <a:gd name="connsiteY129" fmla="*/ 509587 h 3526631"/>
              <a:gd name="connsiteX130" fmla="*/ 1770856 w 1882775"/>
              <a:gd name="connsiteY130" fmla="*/ 509587 h 3526631"/>
              <a:gd name="connsiteX131" fmla="*/ 1799431 w 1882775"/>
              <a:gd name="connsiteY131" fmla="*/ 490537 h 3526631"/>
              <a:gd name="connsiteX132" fmla="*/ 1832769 w 1882775"/>
              <a:gd name="connsiteY132" fmla="*/ 457200 h 3526631"/>
              <a:gd name="connsiteX133" fmla="*/ 1837531 w 1882775"/>
              <a:gd name="connsiteY133" fmla="*/ 481012 h 3526631"/>
              <a:gd name="connsiteX134" fmla="*/ 1823244 w 1882775"/>
              <a:gd name="connsiteY134" fmla="*/ 514350 h 3526631"/>
              <a:gd name="connsiteX135" fmla="*/ 1799431 w 1882775"/>
              <a:gd name="connsiteY135" fmla="*/ 528637 h 3526631"/>
              <a:gd name="connsiteX136" fmla="*/ 1804194 w 1882775"/>
              <a:gd name="connsiteY136" fmla="*/ 533400 h 3526631"/>
              <a:gd name="connsiteX137" fmla="*/ 1851819 w 1882775"/>
              <a:gd name="connsiteY137" fmla="*/ 504825 h 3526631"/>
              <a:gd name="connsiteX138" fmla="*/ 1856581 w 1882775"/>
              <a:gd name="connsiteY138" fmla="*/ 523875 h 3526631"/>
              <a:gd name="connsiteX139" fmla="*/ 1847056 w 1882775"/>
              <a:gd name="connsiteY139" fmla="*/ 547687 h 3526631"/>
              <a:gd name="connsiteX140" fmla="*/ 1818481 w 1882775"/>
              <a:gd name="connsiteY140" fmla="*/ 566737 h 3526631"/>
              <a:gd name="connsiteX141" fmla="*/ 1808956 w 1882775"/>
              <a:gd name="connsiteY141" fmla="*/ 585787 h 3526631"/>
              <a:gd name="connsiteX142" fmla="*/ 1808956 w 1882775"/>
              <a:gd name="connsiteY142" fmla="*/ 600075 h 3526631"/>
              <a:gd name="connsiteX143" fmla="*/ 1851819 w 1882775"/>
              <a:gd name="connsiteY143" fmla="*/ 590550 h 3526631"/>
              <a:gd name="connsiteX144" fmla="*/ 1880394 w 1882775"/>
              <a:gd name="connsiteY144" fmla="*/ 614362 h 3526631"/>
              <a:gd name="connsiteX145" fmla="*/ 1837531 w 1882775"/>
              <a:gd name="connsiteY145" fmla="*/ 623887 h 3526631"/>
              <a:gd name="connsiteX146" fmla="*/ 1794669 w 1882775"/>
              <a:gd name="connsiteY146" fmla="*/ 628650 h 3526631"/>
              <a:gd name="connsiteX147" fmla="*/ 1766094 w 1882775"/>
              <a:gd name="connsiteY147" fmla="*/ 633412 h 3526631"/>
              <a:gd name="connsiteX148" fmla="*/ 1699419 w 1882775"/>
              <a:gd name="connsiteY148" fmla="*/ 681037 h 3526631"/>
              <a:gd name="connsiteX149" fmla="*/ 1670844 w 1882775"/>
              <a:gd name="connsiteY149" fmla="*/ 714375 h 3526631"/>
              <a:gd name="connsiteX150" fmla="*/ 1618456 w 1882775"/>
              <a:gd name="connsiteY150" fmla="*/ 804862 h 3526631"/>
              <a:gd name="connsiteX151" fmla="*/ 1470819 w 1882775"/>
              <a:gd name="connsiteY151" fmla="*/ 966787 h 3526631"/>
              <a:gd name="connsiteX152" fmla="*/ 1437481 w 1882775"/>
              <a:gd name="connsiteY152" fmla="*/ 1028700 h 3526631"/>
              <a:gd name="connsiteX153" fmla="*/ 1361281 w 1882775"/>
              <a:gd name="connsiteY153" fmla="*/ 1057275 h 3526631"/>
              <a:gd name="connsiteX154" fmla="*/ 1289844 w 1882775"/>
              <a:gd name="connsiteY154" fmla="*/ 1066800 h 3526631"/>
              <a:gd name="connsiteX155" fmla="*/ 1213644 w 1882775"/>
              <a:gd name="connsiteY155" fmla="*/ 1090612 h 3526631"/>
              <a:gd name="connsiteX156" fmla="*/ 1108869 w 1882775"/>
              <a:gd name="connsiteY156" fmla="*/ 1104900 h 3526631"/>
              <a:gd name="connsiteX157" fmla="*/ 975519 w 1882775"/>
              <a:gd name="connsiteY157" fmla="*/ 1119187 h 3526631"/>
              <a:gd name="connsiteX158" fmla="*/ 956469 w 1882775"/>
              <a:gd name="connsiteY158" fmla="*/ 1200150 h 3526631"/>
              <a:gd name="connsiteX159" fmla="*/ 927894 w 1882775"/>
              <a:gd name="connsiteY159" fmla="*/ 1233487 h 3526631"/>
              <a:gd name="connsiteX160" fmla="*/ 899319 w 1882775"/>
              <a:gd name="connsiteY160" fmla="*/ 1271587 h 3526631"/>
              <a:gd name="connsiteX161" fmla="*/ 870744 w 1882775"/>
              <a:gd name="connsiteY161" fmla="*/ 1390650 h 3526631"/>
              <a:gd name="connsiteX162" fmla="*/ 837406 w 1882775"/>
              <a:gd name="connsiteY162" fmla="*/ 1485900 h 3526631"/>
              <a:gd name="connsiteX163" fmla="*/ 804069 w 1882775"/>
              <a:gd name="connsiteY163" fmla="*/ 1590675 h 3526631"/>
              <a:gd name="connsiteX164" fmla="*/ 804069 w 1882775"/>
              <a:gd name="connsiteY164" fmla="*/ 1638300 h 3526631"/>
              <a:gd name="connsiteX165" fmla="*/ 856456 w 1882775"/>
              <a:gd name="connsiteY165" fmla="*/ 1714500 h 3526631"/>
              <a:gd name="connsiteX166" fmla="*/ 942181 w 1882775"/>
              <a:gd name="connsiteY166" fmla="*/ 1833562 h 3526631"/>
              <a:gd name="connsiteX167" fmla="*/ 989806 w 1882775"/>
              <a:gd name="connsiteY167" fmla="*/ 1914525 h 3526631"/>
              <a:gd name="connsiteX168" fmla="*/ 1018381 w 1882775"/>
              <a:gd name="connsiteY168" fmla="*/ 2033587 h 3526631"/>
              <a:gd name="connsiteX169" fmla="*/ 1042194 w 1882775"/>
              <a:gd name="connsiteY169" fmla="*/ 2185987 h 3526631"/>
              <a:gd name="connsiteX170" fmla="*/ 1085056 w 1882775"/>
              <a:gd name="connsiteY170" fmla="*/ 2352675 h 3526631"/>
              <a:gd name="connsiteX171" fmla="*/ 1108869 w 1882775"/>
              <a:gd name="connsiteY171" fmla="*/ 2428875 h 3526631"/>
              <a:gd name="connsiteX172" fmla="*/ 1185069 w 1882775"/>
              <a:gd name="connsiteY172" fmla="*/ 2438400 h 3526631"/>
              <a:gd name="connsiteX173" fmla="*/ 1227931 w 1882775"/>
              <a:gd name="connsiteY173" fmla="*/ 2438400 h 3526631"/>
              <a:gd name="connsiteX174" fmla="*/ 1227931 w 1882775"/>
              <a:gd name="connsiteY174" fmla="*/ 2457450 h 3526631"/>
              <a:gd name="connsiteX175" fmla="*/ 1251744 w 1882775"/>
              <a:gd name="connsiteY175" fmla="*/ 2471737 h 3526631"/>
              <a:gd name="connsiteX176" fmla="*/ 1356519 w 1882775"/>
              <a:gd name="connsiteY176" fmla="*/ 2505075 h 3526631"/>
              <a:gd name="connsiteX177" fmla="*/ 1442244 w 1882775"/>
              <a:gd name="connsiteY177" fmla="*/ 2533650 h 3526631"/>
              <a:gd name="connsiteX178" fmla="*/ 1499394 w 1882775"/>
              <a:gd name="connsiteY178" fmla="*/ 2571750 h 3526631"/>
              <a:gd name="connsiteX179" fmla="*/ 1566069 w 1882775"/>
              <a:gd name="connsiteY179" fmla="*/ 2595562 h 3526631"/>
              <a:gd name="connsiteX180" fmla="*/ 1642269 w 1882775"/>
              <a:gd name="connsiteY180" fmla="*/ 2605087 h 3526631"/>
              <a:gd name="connsiteX181" fmla="*/ 1699419 w 1882775"/>
              <a:gd name="connsiteY181" fmla="*/ 2605087 h 3526631"/>
              <a:gd name="connsiteX182" fmla="*/ 1732756 w 1882775"/>
              <a:gd name="connsiteY182" fmla="*/ 2628900 h 3526631"/>
              <a:gd name="connsiteX183" fmla="*/ 1742281 w 1882775"/>
              <a:gd name="connsiteY183" fmla="*/ 2667000 h 3526631"/>
              <a:gd name="connsiteX184" fmla="*/ 1742281 w 1882775"/>
              <a:gd name="connsiteY184" fmla="*/ 2690812 h 3526631"/>
              <a:gd name="connsiteX185" fmla="*/ 1742281 w 1882775"/>
              <a:gd name="connsiteY185" fmla="*/ 2733675 h 3526631"/>
              <a:gd name="connsiteX186" fmla="*/ 1766094 w 1882775"/>
              <a:gd name="connsiteY186" fmla="*/ 2771775 h 3526631"/>
              <a:gd name="connsiteX187" fmla="*/ 1785144 w 1882775"/>
              <a:gd name="connsiteY187" fmla="*/ 2809875 h 3526631"/>
              <a:gd name="connsiteX188" fmla="*/ 1813719 w 1882775"/>
              <a:gd name="connsiteY188" fmla="*/ 2852737 h 3526631"/>
              <a:gd name="connsiteX189" fmla="*/ 1828006 w 1882775"/>
              <a:gd name="connsiteY189" fmla="*/ 2890837 h 3526631"/>
              <a:gd name="connsiteX190" fmla="*/ 1808956 w 1882775"/>
              <a:gd name="connsiteY190" fmla="*/ 2919412 h 3526631"/>
              <a:gd name="connsiteX191" fmla="*/ 1799431 w 1882775"/>
              <a:gd name="connsiteY191" fmla="*/ 2938462 h 3526631"/>
              <a:gd name="connsiteX192" fmla="*/ 1775619 w 1882775"/>
              <a:gd name="connsiteY192" fmla="*/ 2943225 h 3526631"/>
              <a:gd name="connsiteX193" fmla="*/ 1770856 w 1882775"/>
              <a:gd name="connsiteY193" fmla="*/ 2967037 h 3526631"/>
              <a:gd name="connsiteX194" fmla="*/ 1761331 w 1882775"/>
              <a:gd name="connsiteY194" fmla="*/ 2971800 h 3526631"/>
              <a:gd name="connsiteX195" fmla="*/ 1723231 w 1882775"/>
              <a:gd name="connsiteY195" fmla="*/ 2995612 h 3526631"/>
              <a:gd name="connsiteX196" fmla="*/ 1713706 w 1882775"/>
              <a:gd name="connsiteY196" fmla="*/ 2995612 h 3526631"/>
              <a:gd name="connsiteX197" fmla="*/ 1689894 w 1882775"/>
              <a:gd name="connsiteY197" fmla="*/ 2981325 h 3526631"/>
              <a:gd name="connsiteX198" fmla="*/ 1694656 w 1882775"/>
              <a:gd name="connsiteY198" fmla="*/ 2943225 h 3526631"/>
              <a:gd name="connsiteX199" fmla="*/ 1680369 w 1882775"/>
              <a:gd name="connsiteY199" fmla="*/ 2900362 h 3526631"/>
              <a:gd name="connsiteX200" fmla="*/ 1661319 w 1882775"/>
              <a:gd name="connsiteY200" fmla="*/ 2838450 h 3526631"/>
              <a:gd name="connsiteX201" fmla="*/ 1627981 w 1882775"/>
              <a:gd name="connsiteY201" fmla="*/ 2781300 h 3526631"/>
              <a:gd name="connsiteX202" fmla="*/ 1589881 w 1882775"/>
              <a:gd name="connsiteY202" fmla="*/ 2743200 h 3526631"/>
              <a:gd name="connsiteX203" fmla="*/ 1527969 w 1882775"/>
              <a:gd name="connsiteY203" fmla="*/ 2719387 h 3526631"/>
              <a:gd name="connsiteX204" fmla="*/ 1461294 w 1882775"/>
              <a:gd name="connsiteY204" fmla="*/ 2686050 h 3526631"/>
              <a:gd name="connsiteX205" fmla="*/ 1385094 w 1882775"/>
              <a:gd name="connsiteY205" fmla="*/ 2686050 h 3526631"/>
              <a:gd name="connsiteX206" fmla="*/ 1270794 w 1882775"/>
              <a:gd name="connsiteY206" fmla="*/ 2662237 h 3526631"/>
              <a:gd name="connsiteX207" fmla="*/ 1180306 w 1882775"/>
              <a:gd name="connsiteY207" fmla="*/ 2657475 h 3526631"/>
              <a:gd name="connsiteX208" fmla="*/ 1113631 w 1882775"/>
              <a:gd name="connsiteY208" fmla="*/ 2652712 h 3526631"/>
              <a:gd name="connsiteX209" fmla="*/ 1070769 w 1882775"/>
              <a:gd name="connsiteY209" fmla="*/ 2671762 h 3526631"/>
              <a:gd name="connsiteX210" fmla="*/ 1046956 w 1882775"/>
              <a:gd name="connsiteY210" fmla="*/ 2709862 h 3526631"/>
              <a:gd name="connsiteX211" fmla="*/ 1032669 w 1882775"/>
              <a:gd name="connsiteY211" fmla="*/ 2728912 h 3526631"/>
              <a:gd name="connsiteX212" fmla="*/ 999331 w 1882775"/>
              <a:gd name="connsiteY212" fmla="*/ 2738437 h 3526631"/>
              <a:gd name="connsiteX213" fmla="*/ 980281 w 1882775"/>
              <a:gd name="connsiteY213" fmla="*/ 2714625 h 3526631"/>
              <a:gd name="connsiteX214" fmla="*/ 980281 w 1882775"/>
              <a:gd name="connsiteY214" fmla="*/ 2676525 h 3526631"/>
              <a:gd name="connsiteX215" fmla="*/ 923131 w 1882775"/>
              <a:gd name="connsiteY215" fmla="*/ 2624137 h 3526631"/>
              <a:gd name="connsiteX216" fmla="*/ 885031 w 1882775"/>
              <a:gd name="connsiteY216" fmla="*/ 2576512 h 3526631"/>
              <a:gd name="connsiteX217" fmla="*/ 842169 w 1882775"/>
              <a:gd name="connsiteY217" fmla="*/ 2481262 h 3526631"/>
              <a:gd name="connsiteX218" fmla="*/ 785019 w 1882775"/>
              <a:gd name="connsiteY218" fmla="*/ 2381250 h 3526631"/>
              <a:gd name="connsiteX219" fmla="*/ 756444 w 1882775"/>
              <a:gd name="connsiteY219" fmla="*/ 2271712 h 3526631"/>
              <a:gd name="connsiteX220" fmla="*/ 732631 w 1882775"/>
              <a:gd name="connsiteY220" fmla="*/ 2247900 h 3526631"/>
              <a:gd name="connsiteX221" fmla="*/ 704056 w 1882775"/>
              <a:gd name="connsiteY221" fmla="*/ 2281237 h 3526631"/>
              <a:gd name="connsiteX222" fmla="*/ 665956 w 1882775"/>
              <a:gd name="connsiteY222" fmla="*/ 2338387 h 3526631"/>
              <a:gd name="connsiteX223" fmla="*/ 618331 w 1882775"/>
              <a:gd name="connsiteY223" fmla="*/ 2390775 h 3526631"/>
              <a:gd name="connsiteX224" fmla="*/ 570706 w 1882775"/>
              <a:gd name="connsiteY224" fmla="*/ 2443162 h 3526631"/>
              <a:gd name="connsiteX225" fmla="*/ 556419 w 1882775"/>
              <a:gd name="connsiteY225" fmla="*/ 2462212 h 3526631"/>
              <a:gd name="connsiteX226" fmla="*/ 518319 w 1882775"/>
              <a:gd name="connsiteY226" fmla="*/ 2495550 h 3526631"/>
              <a:gd name="connsiteX227" fmla="*/ 480219 w 1882775"/>
              <a:gd name="connsiteY227" fmla="*/ 2538412 h 3526631"/>
              <a:gd name="connsiteX228" fmla="*/ 480219 w 1882775"/>
              <a:gd name="connsiteY228" fmla="*/ 2586037 h 3526631"/>
              <a:gd name="connsiteX229" fmla="*/ 513556 w 1882775"/>
              <a:gd name="connsiteY229" fmla="*/ 2624137 h 3526631"/>
              <a:gd name="connsiteX230" fmla="*/ 537369 w 1882775"/>
              <a:gd name="connsiteY230" fmla="*/ 2667000 h 3526631"/>
              <a:gd name="connsiteX231" fmla="*/ 508794 w 1882775"/>
              <a:gd name="connsiteY231" fmla="*/ 2700337 h 3526631"/>
              <a:gd name="connsiteX232" fmla="*/ 475456 w 1882775"/>
              <a:gd name="connsiteY232" fmla="*/ 2719387 h 3526631"/>
              <a:gd name="connsiteX233" fmla="*/ 408781 w 1882775"/>
              <a:gd name="connsiteY233" fmla="*/ 2728912 h 3526631"/>
              <a:gd name="connsiteX234" fmla="*/ 437356 w 1882775"/>
              <a:gd name="connsiteY234" fmla="*/ 2776537 h 3526631"/>
              <a:gd name="connsiteX235" fmla="*/ 470694 w 1882775"/>
              <a:gd name="connsiteY235" fmla="*/ 2862262 h 3526631"/>
              <a:gd name="connsiteX236" fmla="*/ 475456 w 1882775"/>
              <a:gd name="connsiteY236" fmla="*/ 2990850 h 3526631"/>
              <a:gd name="connsiteX237" fmla="*/ 475456 w 1882775"/>
              <a:gd name="connsiteY237" fmla="*/ 3086100 h 3526631"/>
              <a:gd name="connsiteX238" fmla="*/ 489744 w 1882775"/>
              <a:gd name="connsiteY238" fmla="*/ 3162300 h 3526631"/>
              <a:gd name="connsiteX239" fmla="*/ 546894 w 1882775"/>
              <a:gd name="connsiteY239" fmla="*/ 3209925 h 3526631"/>
              <a:gd name="connsiteX240" fmla="*/ 565944 w 1882775"/>
              <a:gd name="connsiteY240" fmla="*/ 3276600 h 3526631"/>
              <a:gd name="connsiteX241" fmla="*/ 523081 w 1882775"/>
              <a:gd name="connsiteY241" fmla="*/ 3309937 h 3526631"/>
              <a:gd name="connsiteX242" fmla="*/ 504031 w 1882775"/>
              <a:gd name="connsiteY242" fmla="*/ 3319462 h 3526631"/>
              <a:gd name="connsiteX243" fmla="*/ 446881 w 1882775"/>
              <a:gd name="connsiteY243" fmla="*/ 3371850 h 3526631"/>
              <a:gd name="connsiteX244" fmla="*/ 408781 w 1882775"/>
              <a:gd name="connsiteY244" fmla="*/ 3443287 h 3526631"/>
              <a:gd name="connsiteX245" fmla="*/ 399256 w 1882775"/>
              <a:gd name="connsiteY245" fmla="*/ 3500437 h 3526631"/>
              <a:gd name="connsiteX246" fmla="*/ 370681 w 1882775"/>
              <a:gd name="connsiteY246" fmla="*/ 3519487 h 3526631"/>
              <a:gd name="connsiteX247" fmla="*/ 327819 w 1882775"/>
              <a:gd name="connsiteY247" fmla="*/ 3519487 h 3526631"/>
              <a:gd name="connsiteX248" fmla="*/ 313531 w 1882775"/>
              <a:gd name="connsiteY248" fmla="*/ 3476625 h 3526631"/>
              <a:gd name="connsiteX249" fmla="*/ 327819 w 1882775"/>
              <a:gd name="connsiteY249" fmla="*/ 3381375 h 3526631"/>
              <a:gd name="connsiteX250" fmla="*/ 370681 w 1882775"/>
              <a:gd name="connsiteY250" fmla="*/ 3271837 h 3526631"/>
              <a:gd name="connsiteX251" fmla="*/ 370681 w 1882775"/>
              <a:gd name="connsiteY251" fmla="*/ 3186112 h 3526631"/>
              <a:gd name="connsiteX252" fmla="*/ 361156 w 1882775"/>
              <a:gd name="connsiteY252" fmla="*/ 3095625 h 3526631"/>
              <a:gd name="connsiteX253" fmla="*/ 332581 w 1882775"/>
              <a:gd name="connsiteY253" fmla="*/ 3033712 h 3526631"/>
              <a:gd name="connsiteX254" fmla="*/ 284956 w 1882775"/>
              <a:gd name="connsiteY254" fmla="*/ 2938462 h 3526631"/>
              <a:gd name="connsiteX255" fmla="*/ 256381 w 1882775"/>
              <a:gd name="connsiteY255" fmla="*/ 2857500 h 3526631"/>
              <a:gd name="connsiteX256" fmla="*/ 223044 w 1882775"/>
              <a:gd name="connsiteY256" fmla="*/ 2771775 h 3526631"/>
              <a:gd name="connsiteX257" fmla="*/ 223044 w 1882775"/>
              <a:gd name="connsiteY257" fmla="*/ 2743200 h 3526631"/>
              <a:gd name="connsiteX258" fmla="*/ 180181 w 1882775"/>
              <a:gd name="connsiteY258" fmla="*/ 2714625 h 3526631"/>
              <a:gd name="connsiteX259" fmla="*/ 142081 w 1882775"/>
              <a:gd name="connsiteY259" fmla="*/ 2714625 h 3526631"/>
              <a:gd name="connsiteX260" fmla="*/ 127794 w 1882775"/>
              <a:gd name="connsiteY260" fmla="*/ 2652712 h 3526631"/>
              <a:gd name="connsiteX261" fmla="*/ 142081 w 1882775"/>
              <a:gd name="connsiteY261" fmla="*/ 2590800 h 3526631"/>
              <a:gd name="connsiteX262" fmla="*/ 151606 w 1882775"/>
              <a:gd name="connsiteY262" fmla="*/ 2581275 h 3526631"/>
              <a:gd name="connsiteX263" fmla="*/ 189706 w 1882775"/>
              <a:gd name="connsiteY263" fmla="*/ 2495550 h 3526631"/>
              <a:gd name="connsiteX264" fmla="*/ 237331 w 1882775"/>
              <a:gd name="connsiteY264" fmla="*/ 2371725 h 3526631"/>
              <a:gd name="connsiteX265" fmla="*/ 270669 w 1882775"/>
              <a:gd name="connsiteY265" fmla="*/ 2281237 h 3526631"/>
              <a:gd name="connsiteX266" fmla="*/ 337344 w 1882775"/>
              <a:gd name="connsiteY266" fmla="*/ 2176462 h 3526631"/>
              <a:gd name="connsiteX267" fmla="*/ 413544 w 1882775"/>
              <a:gd name="connsiteY267" fmla="*/ 2085975 h 3526631"/>
              <a:gd name="connsiteX268" fmla="*/ 461169 w 1882775"/>
              <a:gd name="connsiteY268" fmla="*/ 2028825 h 3526631"/>
              <a:gd name="connsiteX269" fmla="*/ 423069 w 1882775"/>
              <a:gd name="connsiteY269" fmla="*/ 1981200 h 3526631"/>
              <a:gd name="connsiteX270" fmla="*/ 408781 w 1882775"/>
              <a:gd name="connsiteY270" fmla="*/ 1914525 h 3526631"/>
              <a:gd name="connsiteX271" fmla="*/ 413544 w 1882775"/>
              <a:gd name="connsiteY271" fmla="*/ 1747837 h 3526631"/>
              <a:gd name="connsiteX272" fmla="*/ 423069 w 1882775"/>
              <a:gd name="connsiteY272" fmla="*/ 1671637 h 3526631"/>
              <a:gd name="connsiteX273" fmla="*/ 408781 w 1882775"/>
              <a:gd name="connsiteY273" fmla="*/ 1585912 h 3526631"/>
              <a:gd name="connsiteX274" fmla="*/ 404019 w 1882775"/>
              <a:gd name="connsiteY274" fmla="*/ 1500187 h 3526631"/>
              <a:gd name="connsiteX275" fmla="*/ 399256 w 1882775"/>
              <a:gd name="connsiteY275" fmla="*/ 1447800 h 352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</a:cxnLst>
            <a:rect l="l" t="t" r="r" b="b"/>
            <a:pathLst>
              <a:path w="1882775" h="3526631">
                <a:moveTo>
                  <a:pt x="399256" y="1447800"/>
                </a:moveTo>
                <a:cubicBezTo>
                  <a:pt x="393700" y="1423988"/>
                  <a:pt x="377825" y="1379537"/>
                  <a:pt x="370681" y="1357312"/>
                </a:cubicBezTo>
                <a:cubicBezTo>
                  <a:pt x="363537" y="1335087"/>
                  <a:pt x="358775" y="1334294"/>
                  <a:pt x="356394" y="1314450"/>
                </a:cubicBezTo>
                <a:cubicBezTo>
                  <a:pt x="354013" y="1294606"/>
                  <a:pt x="349250" y="1264444"/>
                  <a:pt x="356394" y="1238250"/>
                </a:cubicBezTo>
                <a:cubicBezTo>
                  <a:pt x="363538" y="1212056"/>
                  <a:pt x="388937" y="1182687"/>
                  <a:pt x="399256" y="1157287"/>
                </a:cubicBezTo>
                <a:cubicBezTo>
                  <a:pt x="409575" y="1131887"/>
                  <a:pt x="414337" y="1104900"/>
                  <a:pt x="418306" y="1085850"/>
                </a:cubicBezTo>
                <a:cubicBezTo>
                  <a:pt x="422275" y="1066800"/>
                  <a:pt x="428625" y="1056481"/>
                  <a:pt x="423069" y="1042987"/>
                </a:cubicBezTo>
                <a:cubicBezTo>
                  <a:pt x="417513" y="1029493"/>
                  <a:pt x="407194" y="1028699"/>
                  <a:pt x="384969" y="1004887"/>
                </a:cubicBezTo>
                <a:cubicBezTo>
                  <a:pt x="362744" y="981075"/>
                  <a:pt x="326232" y="942975"/>
                  <a:pt x="289719" y="900112"/>
                </a:cubicBezTo>
                <a:cubicBezTo>
                  <a:pt x="253207" y="857250"/>
                  <a:pt x="192088" y="782637"/>
                  <a:pt x="165894" y="747712"/>
                </a:cubicBezTo>
                <a:cubicBezTo>
                  <a:pt x="139700" y="712787"/>
                  <a:pt x="140493" y="708818"/>
                  <a:pt x="132556" y="690562"/>
                </a:cubicBezTo>
                <a:cubicBezTo>
                  <a:pt x="124619" y="672306"/>
                  <a:pt x="129381" y="684212"/>
                  <a:pt x="118269" y="638175"/>
                </a:cubicBezTo>
                <a:cubicBezTo>
                  <a:pt x="107157" y="592138"/>
                  <a:pt x="80169" y="470693"/>
                  <a:pt x="65881" y="414337"/>
                </a:cubicBezTo>
                <a:cubicBezTo>
                  <a:pt x="51594" y="357981"/>
                  <a:pt x="39688" y="333374"/>
                  <a:pt x="32544" y="300037"/>
                </a:cubicBezTo>
                <a:cubicBezTo>
                  <a:pt x="25400" y="266700"/>
                  <a:pt x="24607" y="240506"/>
                  <a:pt x="23019" y="214312"/>
                </a:cubicBezTo>
                <a:cubicBezTo>
                  <a:pt x="21432" y="188118"/>
                  <a:pt x="26194" y="162719"/>
                  <a:pt x="23019" y="142875"/>
                </a:cubicBezTo>
                <a:cubicBezTo>
                  <a:pt x="19844" y="123031"/>
                  <a:pt x="6350" y="106362"/>
                  <a:pt x="3969" y="95250"/>
                </a:cubicBezTo>
                <a:cubicBezTo>
                  <a:pt x="1588" y="84138"/>
                  <a:pt x="0" y="70644"/>
                  <a:pt x="8731" y="76200"/>
                </a:cubicBezTo>
                <a:cubicBezTo>
                  <a:pt x="17462" y="81756"/>
                  <a:pt x="42069" y="124618"/>
                  <a:pt x="56356" y="128587"/>
                </a:cubicBezTo>
                <a:cubicBezTo>
                  <a:pt x="70643" y="132556"/>
                  <a:pt x="84931" y="117475"/>
                  <a:pt x="94456" y="100012"/>
                </a:cubicBezTo>
                <a:cubicBezTo>
                  <a:pt x="103981" y="82550"/>
                  <a:pt x="103981" y="40481"/>
                  <a:pt x="113506" y="23812"/>
                </a:cubicBezTo>
                <a:cubicBezTo>
                  <a:pt x="123031" y="7143"/>
                  <a:pt x="145256" y="0"/>
                  <a:pt x="151606" y="0"/>
                </a:cubicBezTo>
                <a:cubicBezTo>
                  <a:pt x="157956" y="0"/>
                  <a:pt x="147637" y="22225"/>
                  <a:pt x="151606" y="23812"/>
                </a:cubicBezTo>
                <a:cubicBezTo>
                  <a:pt x="155575" y="25400"/>
                  <a:pt x="171450" y="11509"/>
                  <a:pt x="175419" y="9525"/>
                </a:cubicBezTo>
                <a:cubicBezTo>
                  <a:pt x="179388" y="7541"/>
                  <a:pt x="170657" y="7144"/>
                  <a:pt x="175419" y="11906"/>
                </a:cubicBezTo>
                <a:cubicBezTo>
                  <a:pt x="180181" y="16668"/>
                  <a:pt x="200819" y="27384"/>
                  <a:pt x="203994" y="38100"/>
                </a:cubicBezTo>
                <a:cubicBezTo>
                  <a:pt x="207169" y="48816"/>
                  <a:pt x="196057" y="65881"/>
                  <a:pt x="194469" y="76200"/>
                </a:cubicBezTo>
                <a:cubicBezTo>
                  <a:pt x="192882" y="86519"/>
                  <a:pt x="191294" y="89693"/>
                  <a:pt x="194469" y="100012"/>
                </a:cubicBezTo>
                <a:cubicBezTo>
                  <a:pt x="197644" y="110331"/>
                  <a:pt x="214313" y="126206"/>
                  <a:pt x="213519" y="138112"/>
                </a:cubicBezTo>
                <a:cubicBezTo>
                  <a:pt x="212725" y="150018"/>
                  <a:pt x="196056" y="157956"/>
                  <a:pt x="189706" y="171450"/>
                </a:cubicBezTo>
                <a:cubicBezTo>
                  <a:pt x="183356" y="184944"/>
                  <a:pt x="183356" y="207169"/>
                  <a:pt x="175419" y="219075"/>
                </a:cubicBezTo>
                <a:cubicBezTo>
                  <a:pt x="167482" y="230981"/>
                  <a:pt x="147637" y="236537"/>
                  <a:pt x="142081" y="242887"/>
                </a:cubicBezTo>
                <a:cubicBezTo>
                  <a:pt x="136525" y="249237"/>
                  <a:pt x="139700" y="244475"/>
                  <a:pt x="142081" y="257175"/>
                </a:cubicBezTo>
                <a:cubicBezTo>
                  <a:pt x="144462" y="269875"/>
                  <a:pt x="150813" y="292893"/>
                  <a:pt x="156369" y="319087"/>
                </a:cubicBezTo>
                <a:cubicBezTo>
                  <a:pt x="161925" y="345281"/>
                  <a:pt x="161925" y="369887"/>
                  <a:pt x="175419" y="414337"/>
                </a:cubicBezTo>
                <a:cubicBezTo>
                  <a:pt x="188913" y="458787"/>
                  <a:pt x="212725" y="533400"/>
                  <a:pt x="237331" y="585787"/>
                </a:cubicBezTo>
                <a:cubicBezTo>
                  <a:pt x="261937" y="638174"/>
                  <a:pt x="291306" y="688975"/>
                  <a:pt x="323056" y="728662"/>
                </a:cubicBezTo>
                <a:cubicBezTo>
                  <a:pt x="354806" y="768350"/>
                  <a:pt x="399256" y="803275"/>
                  <a:pt x="427831" y="823912"/>
                </a:cubicBezTo>
                <a:cubicBezTo>
                  <a:pt x="456406" y="844549"/>
                  <a:pt x="479425" y="843756"/>
                  <a:pt x="494506" y="852487"/>
                </a:cubicBezTo>
                <a:cubicBezTo>
                  <a:pt x="509587" y="861218"/>
                  <a:pt x="511969" y="877888"/>
                  <a:pt x="518319" y="876300"/>
                </a:cubicBezTo>
                <a:cubicBezTo>
                  <a:pt x="524669" y="874713"/>
                  <a:pt x="525462" y="850899"/>
                  <a:pt x="532606" y="842962"/>
                </a:cubicBezTo>
                <a:cubicBezTo>
                  <a:pt x="539750" y="835025"/>
                  <a:pt x="552450" y="843756"/>
                  <a:pt x="561181" y="828675"/>
                </a:cubicBezTo>
                <a:cubicBezTo>
                  <a:pt x="569912" y="813594"/>
                  <a:pt x="575469" y="773906"/>
                  <a:pt x="584994" y="752475"/>
                </a:cubicBezTo>
                <a:cubicBezTo>
                  <a:pt x="594519" y="731044"/>
                  <a:pt x="613568" y="714375"/>
                  <a:pt x="618331" y="700087"/>
                </a:cubicBezTo>
                <a:cubicBezTo>
                  <a:pt x="623094" y="685799"/>
                  <a:pt x="608013" y="674688"/>
                  <a:pt x="613569" y="666750"/>
                </a:cubicBezTo>
                <a:cubicBezTo>
                  <a:pt x="619125" y="658813"/>
                  <a:pt x="641350" y="658018"/>
                  <a:pt x="651669" y="652462"/>
                </a:cubicBezTo>
                <a:cubicBezTo>
                  <a:pt x="661988" y="646906"/>
                  <a:pt x="669925" y="645318"/>
                  <a:pt x="675481" y="633412"/>
                </a:cubicBezTo>
                <a:cubicBezTo>
                  <a:pt x="681037" y="621506"/>
                  <a:pt x="683419" y="593725"/>
                  <a:pt x="685006" y="581025"/>
                </a:cubicBezTo>
                <a:cubicBezTo>
                  <a:pt x="686593" y="568325"/>
                  <a:pt x="679450" y="564356"/>
                  <a:pt x="685006" y="557212"/>
                </a:cubicBezTo>
                <a:cubicBezTo>
                  <a:pt x="690562" y="550068"/>
                  <a:pt x="708025" y="540543"/>
                  <a:pt x="718344" y="538162"/>
                </a:cubicBezTo>
                <a:cubicBezTo>
                  <a:pt x="728663" y="535781"/>
                  <a:pt x="737394" y="543719"/>
                  <a:pt x="746919" y="542925"/>
                </a:cubicBezTo>
                <a:cubicBezTo>
                  <a:pt x="756444" y="542131"/>
                  <a:pt x="764382" y="537369"/>
                  <a:pt x="775494" y="533400"/>
                </a:cubicBezTo>
                <a:cubicBezTo>
                  <a:pt x="786606" y="529431"/>
                  <a:pt x="802482" y="525462"/>
                  <a:pt x="813594" y="519112"/>
                </a:cubicBezTo>
                <a:cubicBezTo>
                  <a:pt x="824706" y="512762"/>
                  <a:pt x="830263" y="500856"/>
                  <a:pt x="842169" y="495300"/>
                </a:cubicBezTo>
                <a:cubicBezTo>
                  <a:pt x="854075" y="489744"/>
                  <a:pt x="870744" y="484188"/>
                  <a:pt x="885031" y="485775"/>
                </a:cubicBezTo>
                <a:cubicBezTo>
                  <a:pt x="899318" y="487362"/>
                  <a:pt x="910432" y="502444"/>
                  <a:pt x="927894" y="504825"/>
                </a:cubicBezTo>
                <a:cubicBezTo>
                  <a:pt x="945356" y="507206"/>
                  <a:pt x="971550" y="504824"/>
                  <a:pt x="989806" y="500062"/>
                </a:cubicBezTo>
                <a:cubicBezTo>
                  <a:pt x="1008062" y="495300"/>
                  <a:pt x="1019969" y="482600"/>
                  <a:pt x="1037431" y="476250"/>
                </a:cubicBezTo>
                <a:cubicBezTo>
                  <a:pt x="1054893" y="469900"/>
                  <a:pt x="1079500" y="461962"/>
                  <a:pt x="1094581" y="461962"/>
                </a:cubicBezTo>
                <a:cubicBezTo>
                  <a:pt x="1109662" y="461962"/>
                  <a:pt x="1130300" y="473869"/>
                  <a:pt x="1127919" y="476250"/>
                </a:cubicBezTo>
                <a:cubicBezTo>
                  <a:pt x="1125538" y="478631"/>
                  <a:pt x="1096169" y="471488"/>
                  <a:pt x="1080294" y="476250"/>
                </a:cubicBezTo>
                <a:cubicBezTo>
                  <a:pt x="1064419" y="481012"/>
                  <a:pt x="1048544" y="496888"/>
                  <a:pt x="1032669" y="504825"/>
                </a:cubicBezTo>
                <a:cubicBezTo>
                  <a:pt x="1016794" y="512762"/>
                  <a:pt x="985838" y="519906"/>
                  <a:pt x="985044" y="523875"/>
                </a:cubicBezTo>
                <a:cubicBezTo>
                  <a:pt x="984250" y="527844"/>
                  <a:pt x="1013619" y="531812"/>
                  <a:pt x="1027906" y="528637"/>
                </a:cubicBezTo>
                <a:cubicBezTo>
                  <a:pt x="1042193" y="525462"/>
                  <a:pt x="1064419" y="504825"/>
                  <a:pt x="1070769" y="504825"/>
                </a:cubicBezTo>
                <a:cubicBezTo>
                  <a:pt x="1077119" y="504825"/>
                  <a:pt x="1073943" y="521493"/>
                  <a:pt x="1066006" y="528637"/>
                </a:cubicBezTo>
                <a:cubicBezTo>
                  <a:pt x="1058069" y="535781"/>
                  <a:pt x="1037431" y="544512"/>
                  <a:pt x="1023144" y="547687"/>
                </a:cubicBezTo>
                <a:cubicBezTo>
                  <a:pt x="1008857" y="550862"/>
                  <a:pt x="980281" y="547687"/>
                  <a:pt x="980281" y="547687"/>
                </a:cubicBezTo>
                <a:cubicBezTo>
                  <a:pt x="959644" y="547687"/>
                  <a:pt x="915988" y="546893"/>
                  <a:pt x="899319" y="547687"/>
                </a:cubicBezTo>
                <a:cubicBezTo>
                  <a:pt x="882650" y="548481"/>
                  <a:pt x="876300" y="551656"/>
                  <a:pt x="880269" y="552450"/>
                </a:cubicBezTo>
                <a:cubicBezTo>
                  <a:pt x="884238" y="553244"/>
                  <a:pt x="908050" y="550863"/>
                  <a:pt x="923131" y="552450"/>
                </a:cubicBezTo>
                <a:cubicBezTo>
                  <a:pt x="938212" y="554037"/>
                  <a:pt x="954087" y="560388"/>
                  <a:pt x="970756" y="561975"/>
                </a:cubicBezTo>
                <a:cubicBezTo>
                  <a:pt x="987425" y="563562"/>
                  <a:pt x="1004094" y="560388"/>
                  <a:pt x="1023144" y="561975"/>
                </a:cubicBezTo>
                <a:cubicBezTo>
                  <a:pt x="1042194" y="563562"/>
                  <a:pt x="1070768" y="565150"/>
                  <a:pt x="1085056" y="571500"/>
                </a:cubicBezTo>
                <a:cubicBezTo>
                  <a:pt x="1099344" y="577850"/>
                  <a:pt x="1097757" y="596106"/>
                  <a:pt x="1108869" y="600075"/>
                </a:cubicBezTo>
                <a:cubicBezTo>
                  <a:pt x="1119981" y="604044"/>
                  <a:pt x="1158081" y="596106"/>
                  <a:pt x="1151731" y="595312"/>
                </a:cubicBezTo>
                <a:cubicBezTo>
                  <a:pt x="1145381" y="594518"/>
                  <a:pt x="1088231" y="597693"/>
                  <a:pt x="1070769" y="595312"/>
                </a:cubicBezTo>
                <a:cubicBezTo>
                  <a:pt x="1053307" y="592931"/>
                  <a:pt x="1054894" y="584200"/>
                  <a:pt x="1046956" y="581025"/>
                </a:cubicBezTo>
                <a:cubicBezTo>
                  <a:pt x="1039018" y="577850"/>
                  <a:pt x="1032669" y="575468"/>
                  <a:pt x="1023144" y="576262"/>
                </a:cubicBezTo>
                <a:cubicBezTo>
                  <a:pt x="1013619" y="577056"/>
                  <a:pt x="989806" y="581818"/>
                  <a:pt x="989806" y="585787"/>
                </a:cubicBezTo>
                <a:cubicBezTo>
                  <a:pt x="989806" y="589756"/>
                  <a:pt x="1009650" y="596106"/>
                  <a:pt x="1023144" y="600075"/>
                </a:cubicBezTo>
                <a:cubicBezTo>
                  <a:pt x="1036638" y="604044"/>
                  <a:pt x="1052513" y="604838"/>
                  <a:pt x="1070769" y="609600"/>
                </a:cubicBezTo>
                <a:cubicBezTo>
                  <a:pt x="1089025" y="614362"/>
                  <a:pt x="1114425" y="625475"/>
                  <a:pt x="1132681" y="628650"/>
                </a:cubicBezTo>
                <a:cubicBezTo>
                  <a:pt x="1150937" y="631825"/>
                  <a:pt x="1172368" y="627062"/>
                  <a:pt x="1180306" y="628650"/>
                </a:cubicBezTo>
                <a:cubicBezTo>
                  <a:pt x="1188244" y="630238"/>
                  <a:pt x="1191419" y="635000"/>
                  <a:pt x="1180306" y="638175"/>
                </a:cubicBezTo>
                <a:cubicBezTo>
                  <a:pt x="1169193" y="641350"/>
                  <a:pt x="1132681" y="648494"/>
                  <a:pt x="1113631" y="647700"/>
                </a:cubicBezTo>
                <a:cubicBezTo>
                  <a:pt x="1094581" y="646906"/>
                  <a:pt x="1079500" y="635793"/>
                  <a:pt x="1066006" y="633412"/>
                </a:cubicBezTo>
                <a:cubicBezTo>
                  <a:pt x="1052512" y="631031"/>
                  <a:pt x="1034256" y="628650"/>
                  <a:pt x="1032669" y="633412"/>
                </a:cubicBezTo>
                <a:cubicBezTo>
                  <a:pt x="1031082" y="638174"/>
                  <a:pt x="1046956" y="650875"/>
                  <a:pt x="1056481" y="661987"/>
                </a:cubicBezTo>
                <a:cubicBezTo>
                  <a:pt x="1066006" y="673100"/>
                  <a:pt x="1074738" y="693737"/>
                  <a:pt x="1089819" y="700087"/>
                </a:cubicBezTo>
                <a:cubicBezTo>
                  <a:pt x="1104900" y="706437"/>
                  <a:pt x="1146969" y="700087"/>
                  <a:pt x="1146969" y="700087"/>
                </a:cubicBezTo>
                <a:cubicBezTo>
                  <a:pt x="1166019" y="700087"/>
                  <a:pt x="1205706" y="695325"/>
                  <a:pt x="1204119" y="700087"/>
                </a:cubicBezTo>
                <a:cubicBezTo>
                  <a:pt x="1202532" y="704849"/>
                  <a:pt x="1155700" y="723106"/>
                  <a:pt x="1137444" y="728662"/>
                </a:cubicBezTo>
                <a:cubicBezTo>
                  <a:pt x="1119188" y="734218"/>
                  <a:pt x="1107281" y="735012"/>
                  <a:pt x="1094581" y="733425"/>
                </a:cubicBezTo>
                <a:cubicBezTo>
                  <a:pt x="1081881" y="731838"/>
                  <a:pt x="1067594" y="723106"/>
                  <a:pt x="1061244" y="719137"/>
                </a:cubicBezTo>
                <a:cubicBezTo>
                  <a:pt x="1054894" y="715168"/>
                  <a:pt x="1055687" y="705643"/>
                  <a:pt x="1056481" y="709612"/>
                </a:cubicBezTo>
                <a:cubicBezTo>
                  <a:pt x="1057275" y="713581"/>
                  <a:pt x="1062037" y="729456"/>
                  <a:pt x="1066006" y="742950"/>
                </a:cubicBezTo>
                <a:cubicBezTo>
                  <a:pt x="1069975" y="756444"/>
                  <a:pt x="1073150" y="780256"/>
                  <a:pt x="1080294" y="790575"/>
                </a:cubicBezTo>
                <a:cubicBezTo>
                  <a:pt x="1087438" y="800894"/>
                  <a:pt x="1105694" y="800100"/>
                  <a:pt x="1108869" y="804862"/>
                </a:cubicBezTo>
                <a:cubicBezTo>
                  <a:pt x="1112044" y="809624"/>
                  <a:pt x="1105694" y="819150"/>
                  <a:pt x="1099344" y="819150"/>
                </a:cubicBezTo>
                <a:cubicBezTo>
                  <a:pt x="1092994" y="819150"/>
                  <a:pt x="1079500" y="811212"/>
                  <a:pt x="1070769" y="804862"/>
                </a:cubicBezTo>
                <a:cubicBezTo>
                  <a:pt x="1062038" y="798512"/>
                  <a:pt x="1048543" y="778669"/>
                  <a:pt x="1046956" y="781050"/>
                </a:cubicBezTo>
                <a:cubicBezTo>
                  <a:pt x="1045369" y="783431"/>
                  <a:pt x="1058863" y="802481"/>
                  <a:pt x="1061244" y="819150"/>
                </a:cubicBezTo>
                <a:cubicBezTo>
                  <a:pt x="1063625" y="835819"/>
                  <a:pt x="1062038" y="868362"/>
                  <a:pt x="1061244" y="881062"/>
                </a:cubicBezTo>
                <a:cubicBezTo>
                  <a:pt x="1060450" y="893762"/>
                  <a:pt x="1056481" y="890588"/>
                  <a:pt x="1056481" y="895350"/>
                </a:cubicBezTo>
                <a:cubicBezTo>
                  <a:pt x="1056481" y="900112"/>
                  <a:pt x="1054894" y="910431"/>
                  <a:pt x="1061244" y="909637"/>
                </a:cubicBezTo>
                <a:cubicBezTo>
                  <a:pt x="1067594" y="908843"/>
                  <a:pt x="1077119" y="903287"/>
                  <a:pt x="1094581" y="890587"/>
                </a:cubicBezTo>
                <a:cubicBezTo>
                  <a:pt x="1112044" y="877887"/>
                  <a:pt x="1152525" y="840581"/>
                  <a:pt x="1166019" y="833437"/>
                </a:cubicBezTo>
                <a:cubicBezTo>
                  <a:pt x="1179513" y="826293"/>
                  <a:pt x="1181894" y="840581"/>
                  <a:pt x="1175544" y="847725"/>
                </a:cubicBezTo>
                <a:cubicBezTo>
                  <a:pt x="1169194" y="854869"/>
                  <a:pt x="1142206" y="864394"/>
                  <a:pt x="1127919" y="876300"/>
                </a:cubicBezTo>
                <a:cubicBezTo>
                  <a:pt x="1113632" y="888206"/>
                  <a:pt x="1099344" y="906462"/>
                  <a:pt x="1089819" y="919162"/>
                </a:cubicBezTo>
                <a:cubicBezTo>
                  <a:pt x="1080294" y="931862"/>
                  <a:pt x="1063626" y="948531"/>
                  <a:pt x="1070769" y="952500"/>
                </a:cubicBezTo>
                <a:cubicBezTo>
                  <a:pt x="1077912" y="956469"/>
                  <a:pt x="1105694" y="945356"/>
                  <a:pt x="1132681" y="942975"/>
                </a:cubicBezTo>
                <a:cubicBezTo>
                  <a:pt x="1159669" y="940594"/>
                  <a:pt x="1200944" y="941387"/>
                  <a:pt x="1232694" y="938212"/>
                </a:cubicBezTo>
                <a:cubicBezTo>
                  <a:pt x="1264444" y="935037"/>
                  <a:pt x="1300956" y="927894"/>
                  <a:pt x="1323181" y="923925"/>
                </a:cubicBezTo>
                <a:cubicBezTo>
                  <a:pt x="1345406" y="919956"/>
                  <a:pt x="1331119" y="945356"/>
                  <a:pt x="1366044" y="914400"/>
                </a:cubicBezTo>
                <a:cubicBezTo>
                  <a:pt x="1400969" y="883444"/>
                  <a:pt x="1502569" y="773906"/>
                  <a:pt x="1532731" y="738187"/>
                </a:cubicBezTo>
                <a:cubicBezTo>
                  <a:pt x="1562893" y="702468"/>
                  <a:pt x="1538288" y="711993"/>
                  <a:pt x="1547019" y="700087"/>
                </a:cubicBezTo>
                <a:cubicBezTo>
                  <a:pt x="1555750" y="688181"/>
                  <a:pt x="1575594" y="673894"/>
                  <a:pt x="1585119" y="666750"/>
                </a:cubicBezTo>
                <a:cubicBezTo>
                  <a:pt x="1594644" y="659606"/>
                  <a:pt x="1593057" y="671513"/>
                  <a:pt x="1604169" y="657225"/>
                </a:cubicBezTo>
                <a:cubicBezTo>
                  <a:pt x="1615282" y="642938"/>
                  <a:pt x="1642269" y="604838"/>
                  <a:pt x="1651794" y="581025"/>
                </a:cubicBezTo>
                <a:cubicBezTo>
                  <a:pt x="1661319" y="557213"/>
                  <a:pt x="1657350" y="536575"/>
                  <a:pt x="1661319" y="514350"/>
                </a:cubicBezTo>
                <a:cubicBezTo>
                  <a:pt x="1665288" y="492125"/>
                  <a:pt x="1666081" y="454819"/>
                  <a:pt x="1675606" y="447675"/>
                </a:cubicBezTo>
                <a:cubicBezTo>
                  <a:pt x="1685131" y="440531"/>
                  <a:pt x="1711325" y="461168"/>
                  <a:pt x="1718469" y="471487"/>
                </a:cubicBezTo>
                <a:cubicBezTo>
                  <a:pt x="1725613" y="481806"/>
                  <a:pt x="1715294" y="508000"/>
                  <a:pt x="1718469" y="509587"/>
                </a:cubicBezTo>
                <a:cubicBezTo>
                  <a:pt x="1721644" y="511174"/>
                  <a:pt x="1731169" y="494506"/>
                  <a:pt x="1737519" y="481012"/>
                </a:cubicBezTo>
                <a:cubicBezTo>
                  <a:pt x="1743869" y="467518"/>
                  <a:pt x="1748632" y="435769"/>
                  <a:pt x="1756569" y="428625"/>
                </a:cubicBezTo>
                <a:cubicBezTo>
                  <a:pt x="1764506" y="421481"/>
                  <a:pt x="1783557" y="427831"/>
                  <a:pt x="1785144" y="438150"/>
                </a:cubicBezTo>
                <a:cubicBezTo>
                  <a:pt x="1786732" y="448469"/>
                  <a:pt x="1770857" y="478631"/>
                  <a:pt x="1766094" y="490537"/>
                </a:cubicBezTo>
                <a:cubicBezTo>
                  <a:pt x="1761332" y="502443"/>
                  <a:pt x="1755775" y="506412"/>
                  <a:pt x="1756569" y="509587"/>
                </a:cubicBezTo>
                <a:cubicBezTo>
                  <a:pt x="1757363" y="512762"/>
                  <a:pt x="1763712" y="512762"/>
                  <a:pt x="1770856" y="509587"/>
                </a:cubicBezTo>
                <a:cubicBezTo>
                  <a:pt x="1778000" y="506412"/>
                  <a:pt x="1789112" y="499268"/>
                  <a:pt x="1799431" y="490537"/>
                </a:cubicBezTo>
                <a:cubicBezTo>
                  <a:pt x="1809750" y="481806"/>
                  <a:pt x="1826419" y="458788"/>
                  <a:pt x="1832769" y="457200"/>
                </a:cubicBezTo>
                <a:cubicBezTo>
                  <a:pt x="1839119" y="455613"/>
                  <a:pt x="1839119" y="471487"/>
                  <a:pt x="1837531" y="481012"/>
                </a:cubicBezTo>
                <a:cubicBezTo>
                  <a:pt x="1835944" y="490537"/>
                  <a:pt x="1829594" y="506413"/>
                  <a:pt x="1823244" y="514350"/>
                </a:cubicBezTo>
                <a:cubicBezTo>
                  <a:pt x="1816894" y="522287"/>
                  <a:pt x="1802606" y="525462"/>
                  <a:pt x="1799431" y="528637"/>
                </a:cubicBezTo>
                <a:cubicBezTo>
                  <a:pt x="1796256" y="531812"/>
                  <a:pt x="1795463" y="537369"/>
                  <a:pt x="1804194" y="533400"/>
                </a:cubicBezTo>
                <a:cubicBezTo>
                  <a:pt x="1812925" y="529431"/>
                  <a:pt x="1843088" y="506413"/>
                  <a:pt x="1851819" y="504825"/>
                </a:cubicBezTo>
                <a:cubicBezTo>
                  <a:pt x="1860550" y="503237"/>
                  <a:pt x="1857375" y="516731"/>
                  <a:pt x="1856581" y="523875"/>
                </a:cubicBezTo>
                <a:cubicBezTo>
                  <a:pt x="1855787" y="531019"/>
                  <a:pt x="1853406" y="540543"/>
                  <a:pt x="1847056" y="547687"/>
                </a:cubicBezTo>
                <a:cubicBezTo>
                  <a:pt x="1840706" y="554831"/>
                  <a:pt x="1824831" y="560387"/>
                  <a:pt x="1818481" y="566737"/>
                </a:cubicBezTo>
                <a:cubicBezTo>
                  <a:pt x="1812131" y="573087"/>
                  <a:pt x="1810543" y="580231"/>
                  <a:pt x="1808956" y="585787"/>
                </a:cubicBezTo>
                <a:cubicBezTo>
                  <a:pt x="1807369" y="591343"/>
                  <a:pt x="1801812" y="599281"/>
                  <a:pt x="1808956" y="600075"/>
                </a:cubicBezTo>
                <a:cubicBezTo>
                  <a:pt x="1816100" y="600869"/>
                  <a:pt x="1839913" y="588169"/>
                  <a:pt x="1851819" y="590550"/>
                </a:cubicBezTo>
                <a:cubicBezTo>
                  <a:pt x="1863725" y="592931"/>
                  <a:pt x="1882775" y="608806"/>
                  <a:pt x="1880394" y="614362"/>
                </a:cubicBezTo>
                <a:cubicBezTo>
                  <a:pt x="1878013" y="619918"/>
                  <a:pt x="1851818" y="621506"/>
                  <a:pt x="1837531" y="623887"/>
                </a:cubicBezTo>
                <a:cubicBezTo>
                  <a:pt x="1823244" y="626268"/>
                  <a:pt x="1806575" y="627063"/>
                  <a:pt x="1794669" y="628650"/>
                </a:cubicBezTo>
                <a:cubicBezTo>
                  <a:pt x="1782763" y="630237"/>
                  <a:pt x="1781969" y="624681"/>
                  <a:pt x="1766094" y="633412"/>
                </a:cubicBezTo>
                <a:cubicBezTo>
                  <a:pt x="1750219" y="642143"/>
                  <a:pt x="1715294" y="667543"/>
                  <a:pt x="1699419" y="681037"/>
                </a:cubicBezTo>
                <a:cubicBezTo>
                  <a:pt x="1683544" y="694531"/>
                  <a:pt x="1684338" y="693738"/>
                  <a:pt x="1670844" y="714375"/>
                </a:cubicBezTo>
                <a:cubicBezTo>
                  <a:pt x="1657350" y="735012"/>
                  <a:pt x="1651793" y="762793"/>
                  <a:pt x="1618456" y="804862"/>
                </a:cubicBezTo>
                <a:cubicBezTo>
                  <a:pt x="1585119" y="846931"/>
                  <a:pt x="1500982" y="929481"/>
                  <a:pt x="1470819" y="966787"/>
                </a:cubicBezTo>
                <a:cubicBezTo>
                  <a:pt x="1440656" y="1004093"/>
                  <a:pt x="1455737" y="1013619"/>
                  <a:pt x="1437481" y="1028700"/>
                </a:cubicBezTo>
                <a:cubicBezTo>
                  <a:pt x="1419225" y="1043781"/>
                  <a:pt x="1385887" y="1050925"/>
                  <a:pt x="1361281" y="1057275"/>
                </a:cubicBezTo>
                <a:cubicBezTo>
                  <a:pt x="1336675" y="1063625"/>
                  <a:pt x="1314450" y="1061244"/>
                  <a:pt x="1289844" y="1066800"/>
                </a:cubicBezTo>
                <a:cubicBezTo>
                  <a:pt x="1265238" y="1072356"/>
                  <a:pt x="1243806" y="1084262"/>
                  <a:pt x="1213644" y="1090612"/>
                </a:cubicBezTo>
                <a:cubicBezTo>
                  <a:pt x="1183482" y="1096962"/>
                  <a:pt x="1148557" y="1100138"/>
                  <a:pt x="1108869" y="1104900"/>
                </a:cubicBezTo>
                <a:cubicBezTo>
                  <a:pt x="1069182" y="1109663"/>
                  <a:pt x="1000919" y="1103312"/>
                  <a:pt x="975519" y="1119187"/>
                </a:cubicBezTo>
                <a:cubicBezTo>
                  <a:pt x="950119" y="1135062"/>
                  <a:pt x="964406" y="1181100"/>
                  <a:pt x="956469" y="1200150"/>
                </a:cubicBezTo>
                <a:cubicBezTo>
                  <a:pt x="948532" y="1219200"/>
                  <a:pt x="937419" y="1221581"/>
                  <a:pt x="927894" y="1233487"/>
                </a:cubicBezTo>
                <a:cubicBezTo>
                  <a:pt x="918369" y="1245393"/>
                  <a:pt x="908844" y="1245393"/>
                  <a:pt x="899319" y="1271587"/>
                </a:cubicBezTo>
                <a:cubicBezTo>
                  <a:pt x="889794" y="1297781"/>
                  <a:pt x="881063" y="1354931"/>
                  <a:pt x="870744" y="1390650"/>
                </a:cubicBezTo>
                <a:cubicBezTo>
                  <a:pt x="860425" y="1426369"/>
                  <a:pt x="848518" y="1452563"/>
                  <a:pt x="837406" y="1485900"/>
                </a:cubicBezTo>
                <a:cubicBezTo>
                  <a:pt x="826294" y="1519237"/>
                  <a:pt x="809625" y="1565275"/>
                  <a:pt x="804069" y="1590675"/>
                </a:cubicBezTo>
                <a:cubicBezTo>
                  <a:pt x="798513" y="1616075"/>
                  <a:pt x="795338" y="1617663"/>
                  <a:pt x="804069" y="1638300"/>
                </a:cubicBezTo>
                <a:cubicBezTo>
                  <a:pt x="812800" y="1658937"/>
                  <a:pt x="833437" y="1681956"/>
                  <a:pt x="856456" y="1714500"/>
                </a:cubicBezTo>
                <a:cubicBezTo>
                  <a:pt x="879475" y="1747044"/>
                  <a:pt x="919956" y="1800225"/>
                  <a:pt x="942181" y="1833562"/>
                </a:cubicBezTo>
                <a:cubicBezTo>
                  <a:pt x="964406" y="1866899"/>
                  <a:pt x="977106" y="1881188"/>
                  <a:pt x="989806" y="1914525"/>
                </a:cubicBezTo>
                <a:cubicBezTo>
                  <a:pt x="1002506" y="1947863"/>
                  <a:pt x="1009650" y="1988344"/>
                  <a:pt x="1018381" y="2033587"/>
                </a:cubicBezTo>
                <a:cubicBezTo>
                  <a:pt x="1027112" y="2078830"/>
                  <a:pt x="1031082" y="2132806"/>
                  <a:pt x="1042194" y="2185987"/>
                </a:cubicBezTo>
                <a:cubicBezTo>
                  <a:pt x="1053306" y="2239168"/>
                  <a:pt x="1073944" y="2312194"/>
                  <a:pt x="1085056" y="2352675"/>
                </a:cubicBezTo>
                <a:cubicBezTo>
                  <a:pt x="1096168" y="2393156"/>
                  <a:pt x="1092200" y="2414588"/>
                  <a:pt x="1108869" y="2428875"/>
                </a:cubicBezTo>
                <a:cubicBezTo>
                  <a:pt x="1125538" y="2443162"/>
                  <a:pt x="1165225" y="2436813"/>
                  <a:pt x="1185069" y="2438400"/>
                </a:cubicBezTo>
                <a:cubicBezTo>
                  <a:pt x="1204913" y="2439988"/>
                  <a:pt x="1220787" y="2435225"/>
                  <a:pt x="1227931" y="2438400"/>
                </a:cubicBezTo>
                <a:cubicBezTo>
                  <a:pt x="1235075" y="2441575"/>
                  <a:pt x="1223962" y="2451894"/>
                  <a:pt x="1227931" y="2457450"/>
                </a:cubicBezTo>
                <a:cubicBezTo>
                  <a:pt x="1231900" y="2463006"/>
                  <a:pt x="1230313" y="2463800"/>
                  <a:pt x="1251744" y="2471737"/>
                </a:cubicBezTo>
                <a:cubicBezTo>
                  <a:pt x="1273175" y="2479674"/>
                  <a:pt x="1356519" y="2505075"/>
                  <a:pt x="1356519" y="2505075"/>
                </a:cubicBezTo>
                <a:cubicBezTo>
                  <a:pt x="1388269" y="2515394"/>
                  <a:pt x="1418432" y="2522538"/>
                  <a:pt x="1442244" y="2533650"/>
                </a:cubicBezTo>
                <a:cubicBezTo>
                  <a:pt x="1466057" y="2544763"/>
                  <a:pt x="1478757" y="2561431"/>
                  <a:pt x="1499394" y="2571750"/>
                </a:cubicBezTo>
                <a:cubicBezTo>
                  <a:pt x="1520032" y="2582069"/>
                  <a:pt x="1542257" y="2590006"/>
                  <a:pt x="1566069" y="2595562"/>
                </a:cubicBezTo>
                <a:cubicBezTo>
                  <a:pt x="1589881" y="2601118"/>
                  <a:pt x="1620044" y="2603500"/>
                  <a:pt x="1642269" y="2605087"/>
                </a:cubicBezTo>
                <a:cubicBezTo>
                  <a:pt x="1664494" y="2606674"/>
                  <a:pt x="1684338" y="2601118"/>
                  <a:pt x="1699419" y="2605087"/>
                </a:cubicBezTo>
                <a:cubicBezTo>
                  <a:pt x="1714500" y="2609056"/>
                  <a:pt x="1725612" y="2618581"/>
                  <a:pt x="1732756" y="2628900"/>
                </a:cubicBezTo>
                <a:cubicBezTo>
                  <a:pt x="1739900" y="2639219"/>
                  <a:pt x="1740694" y="2656681"/>
                  <a:pt x="1742281" y="2667000"/>
                </a:cubicBezTo>
                <a:cubicBezTo>
                  <a:pt x="1743869" y="2677319"/>
                  <a:pt x="1742281" y="2690812"/>
                  <a:pt x="1742281" y="2690812"/>
                </a:cubicBezTo>
                <a:cubicBezTo>
                  <a:pt x="1742281" y="2701924"/>
                  <a:pt x="1738312" y="2720181"/>
                  <a:pt x="1742281" y="2733675"/>
                </a:cubicBezTo>
                <a:cubicBezTo>
                  <a:pt x="1746250" y="2747169"/>
                  <a:pt x="1758950" y="2759075"/>
                  <a:pt x="1766094" y="2771775"/>
                </a:cubicBezTo>
                <a:cubicBezTo>
                  <a:pt x="1773238" y="2784475"/>
                  <a:pt x="1777207" y="2796381"/>
                  <a:pt x="1785144" y="2809875"/>
                </a:cubicBezTo>
                <a:cubicBezTo>
                  <a:pt x="1793081" y="2823369"/>
                  <a:pt x="1806575" y="2839243"/>
                  <a:pt x="1813719" y="2852737"/>
                </a:cubicBezTo>
                <a:cubicBezTo>
                  <a:pt x="1820863" y="2866231"/>
                  <a:pt x="1828800" y="2879725"/>
                  <a:pt x="1828006" y="2890837"/>
                </a:cubicBezTo>
                <a:cubicBezTo>
                  <a:pt x="1827212" y="2901949"/>
                  <a:pt x="1813719" y="2911475"/>
                  <a:pt x="1808956" y="2919412"/>
                </a:cubicBezTo>
                <a:cubicBezTo>
                  <a:pt x="1804194" y="2927350"/>
                  <a:pt x="1804987" y="2934493"/>
                  <a:pt x="1799431" y="2938462"/>
                </a:cubicBezTo>
                <a:cubicBezTo>
                  <a:pt x="1793875" y="2942431"/>
                  <a:pt x="1780381" y="2938463"/>
                  <a:pt x="1775619" y="2943225"/>
                </a:cubicBezTo>
                <a:cubicBezTo>
                  <a:pt x="1770857" y="2947987"/>
                  <a:pt x="1773237" y="2962275"/>
                  <a:pt x="1770856" y="2967037"/>
                </a:cubicBezTo>
                <a:cubicBezTo>
                  <a:pt x="1768475" y="2971799"/>
                  <a:pt x="1769269" y="2967038"/>
                  <a:pt x="1761331" y="2971800"/>
                </a:cubicBezTo>
                <a:cubicBezTo>
                  <a:pt x="1753394" y="2976563"/>
                  <a:pt x="1731168" y="2991643"/>
                  <a:pt x="1723231" y="2995612"/>
                </a:cubicBezTo>
                <a:cubicBezTo>
                  <a:pt x="1715294" y="2999581"/>
                  <a:pt x="1719262" y="2997993"/>
                  <a:pt x="1713706" y="2995612"/>
                </a:cubicBezTo>
                <a:cubicBezTo>
                  <a:pt x="1708150" y="2993231"/>
                  <a:pt x="1693069" y="2990056"/>
                  <a:pt x="1689894" y="2981325"/>
                </a:cubicBezTo>
                <a:cubicBezTo>
                  <a:pt x="1686719" y="2972594"/>
                  <a:pt x="1696243" y="2956719"/>
                  <a:pt x="1694656" y="2943225"/>
                </a:cubicBezTo>
                <a:cubicBezTo>
                  <a:pt x="1693069" y="2929731"/>
                  <a:pt x="1685925" y="2917824"/>
                  <a:pt x="1680369" y="2900362"/>
                </a:cubicBezTo>
                <a:cubicBezTo>
                  <a:pt x="1674813" y="2882900"/>
                  <a:pt x="1670050" y="2858294"/>
                  <a:pt x="1661319" y="2838450"/>
                </a:cubicBezTo>
                <a:cubicBezTo>
                  <a:pt x="1652588" y="2818606"/>
                  <a:pt x="1639887" y="2797175"/>
                  <a:pt x="1627981" y="2781300"/>
                </a:cubicBezTo>
                <a:cubicBezTo>
                  <a:pt x="1616075" y="2765425"/>
                  <a:pt x="1606550" y="2753519"/>
                  <a:pt x="1589881" y="2743200"/>
                </a:cubicBezTo>
                <a:cubicBezTo>
                  <a:pt x="1573212" y="2732881"/>
                  <a:pt x="1549400" y="2728912"/>
                  <a:pt x="1527969" y="2719387"/>
                </a:cubicBezTo>
                <a:cubicBezTo>
                  <a:pt x="1506538" y="2709862"/>
                  <a:pt x="1485106" y="2691606"/>
                  <a:pt x="1461294" y="2686050"/>
                </a:cubicBezTo>
                <a:cubicBezTo>
                  <a:pt x="1437482" y="2680494"/>
                  <a:pt x="1416844" y="2690019"/>
                  <a:pt x="1385094" y="2686050"/>
                </a:cubicBezTo>
                <a:cubicBezTo>
                  <a:pt x="1353344" y="2682081"/>
                  <a:pt x="1304925" y="2666999"/>
                  <a:pt x="1270794" y="2662237"/>
                </a:cubicBezTo>
                <a:cubicBezTo>
                  <a:pt x="1236663" y="2657475"/>
                  <a:pt x="1206500" y="2659063"/>
                  <a:pt x="1180306" y="2657475"/>
                </a:cubicBezTo>
                <a:cubicBezTo>
                  <a:pt x="1154112" y="2655888"/>
                  <a:pt x="1131887" y="2650331"/>
                  <a:pt x="1113631" y="2652712"/>
                </a:cubicBezTo>
                <a:cubicBezTo>
                  <a:pt x="1095375" y="2655093"/>
                  <a:pt x="1081882" y="2662237"/>
                  <a:pt x="1070769" y="2671762"/>
                </a:cubicBezTo>
                <a:cubicBezTo>
                  <a:pt x="1059657" y="2681287"/>
                  <a:pt x="1053306" y="2700337"/>
                  <a:pt x="1046956" y="2709862"/>
                </a:cubicBezTo>
                <a:cubicBezTo>
                  <a:pt x="1040606" y="2719387"/>
                  <a:pt x="1040607" y="2724150"/>
                  <a:pt x="1032669" y="2728912"/>
                </a:cubicBezTo>
                <a:cubicBezTo>
                  <a:pt x="1024732" y="2733675"/>
                  <a:pt x="1008062" y="2740818"/>
                  <a:pt x="999331" y="2738437"/>
                </a:cubicBezTo>
                <a:cubicBezTo>
                  <a:pt x="990600" y="2736056"/>
                  <a:pt x="983456" y="2724944"/>
                  <a:pt x="980281" y="2714625"/>
                </a:cubicBezTo>
                <a:cubicBezTo>
                  <a:pt x="977106" y="2704306"/>
                  <a:pt x="989806" y="2691606"/>
                  <a:pt x="980281" y="2676525"/>
                </a:cubicBezTo>
                <a:cubicBezTo>
                  <a:pt x="970756" y="2661444"/>
                  <a:pt x="939006" y="2640806"/>
                  <a:pt x="923131" y="2624137"/>
                </a:cubicBezTo>
                <a:cubicBezTo>
                  <a:pt x="907256" y="2607468"/>
                  <a:pt x="898525" y="2600325"/>
                  <a:pt x="885031" y="2576512"/>
                </a:cubicBezTo>
                <a:cubicBezTo>
                  <a:pt x="871537" y="2552700"/>
                  <a:pt x="858838" y="2513806"/>
                  <a:pt x="842169" y="2481262"/>
                </a:cubicBezTo>
                <a:cubicBezTo>
                  <a:pt x="825500" y="2448718"/>
                  <a:pt x="799307" y="2416175"/>
                  <a:pt x="785019" y="2381250"/>
                </a:cubicBezTo>
                <a:cubicBezTo>
                  <a:pt x="770732" y="2346325"/>
                  <a:pt x="765175" y="2293937"/>
                  <a:pt x="756444" y="2271712"/>
                </a:cubicBezTo>
                <a:cubicBezTo>
                  <a:pt x="747713" y="2249487"/>
                  <a:pt x="741362" y="2246312"/>
                  <a:pt x="732631" y="2247900"/>
                </a:cubicBezTo>
                <a:cubicBezTo>
                  <a:pt x="723900" y="2249488"/>
                  <a:pt x="715169" y="2266156"/>
                  <a:pt x="704056" y="2281237"/>
                </a:cubicBezTo>
                <a:cubicBezTo>
                  <a:pt x="692943" y="2296318"/>
                  <a:pt x="680244" y="2320131"/>
                  <a:pt x="665956" y="2338387"/>
                </a:cubicBezTo>
                <a:cubicBezTo>
                  <a:pt x="651668" y="2356643"/>
                  <a:pt x="618331" y="2390775"/>
                  <a:pt x="618331" y="2390775"/>
                </a:cubicBezTo>
                <a:cubicBezTo>
                  <a:pt x="602456" y="2408237"/>
                  <a:pt x="581025" y="2431256"/>
                  <a:pt x="570706" y="2443162"/>
                </a:cubicBezTo>
                <a:cubicBezTo>
                  <a:pt x="560387" y="2455068"/>
                  <a:pt x="565150" y="2453481"/>
                  <a:pt x="556419" y="2462212"/>
                </a:cubicBezTo>
                <a:cubicBezTo>
                  <a:pt x="547688" y="2470943"/>
                  <a:pt x="531019" y="2482850"/>
                  <a:pt x="518319" y="2495550"/>
                </a:cubicBezTo>
                <a:cubicBezTo>
                  <a:pt x="505619" y="2508250"/>
                  <a:pt x="486569" y="2523331"/>
                  <a:pt x="480219" y="2538412"/>
                </a:cubicBezTo>
                <a:cubicBezTo>
                  <a:pt x="473869" y="2553493"/>
                  <a:pt x="474663" y="2571750"/>
                  <a:pt x="480219" y="2586037"/>
                </a:cubicBezTo>
                <a:cubicBezTo>
                  <a:pt x="485775" y="2600325"/>
                  <a:pt x="504031" y="2610643"/>
                  <a:pt x="513556" y="2624137"/>
                </a:cubicBezTo>
                <a:cubicBezTo>
                  <a:pt x="523081" y="2637631"/>
                  <a:pt x="538163" y="2654300"/>
                  <a:pt x="537369" y="2667000"/>
                </a:cubicBezTo>
                <a:cubicBezTo>
                  <a:pt x="536575" y="2679700"/>
                  <a:pt x="519113" y="2691606"/>
                  <a:pt x="508794" y="2700337"/>
                </a:cubicBezTo>
                <a:cubicBezTo>
                  <a:pt x="498475" y="2709068"/>
                  <a:pt x="492125" y="2714625"/>
                  <a:pt x="475456" y="2719387"/>
                </a:cubicBezTo>
                <a:cubicBezTo>
                  <a:pt x="458787" y="2724150"/>
                  <a:pt x="415131" y="2719387"/>
                  <a:pt x="408781" y="2728912"/>
                </a:cubicBezTo>
                <a:cubicBezTo>
                  <a:pt x="402431" y="2738437"/>
                  <a:pt x="427037" y="2754312"/>
                  <a:pt x="437356" y="2776537"/>
                </a:cubicBezTo>
                <a:cubicBezTo>
                  <a:pt x="447675" y="2798762"/>
                  <a:pt x="464344" y="2826543"/>
                  <a:pt x="470694" y="2862262"/>
                </a:cubicBezTo>
                <a:cubicBezTo>
                  <a:pt x="477044" y="2897981"/>
                  <a:pt x="474662" y="2953544"/>
                  <a:pt x="475456" y="2990850"/>
                </a:cubicBezTo>
                <a:cubicBezTo>
                  <a:pt x="476250" y="3028156"/>
                  <a:pt x="473075" y="3057525"/>
                  <a:pt x="475456" y="3086100"/>
                </a:cubicBezTo>
                <a:cubicBezTo>
                  <a:pt x="477837" y="3114675"/>
                  <a:pt x="477838" y="3141663"/>
                  <a:pt x="489744" y="3162300"/>
                </a:cubicBezTo>
                <a:cubicBezTo>
                  <a:pt x="501650" y="3182937"/>
                  <a:pt x="534194" y="3190875"/>
                  <a:pt x="546894" y="3209925"/>
                </a:cubicBezTo>
                <a:cubicBezTo>
                  <a:pt x="559594" y="3228975"/>
                  <a:pt x="569913" y="3259931"/>
                  <a:pt x="565944" y="3276600"/>
                </a:cubicBezTo>
                <a:cubicBezTo>
                  <a:pt x="561975" y="3293269"/>
                  <a:pt x="533400" y="3302793"/>
                  <a:pt x="523081" y="3309937"/>
                </a:cubicBezTo>
                <a:cubicBezTo>
                  <a:pt x="512762" y="3317081"/>
                  <a:pt x="516731" y="3309143"/>
                  <a:pt x="504031" y="3319462"/>
                </a:cubicBezTo>
                <a:cubicBezTo>
                  <a:pt x="491331" y="3329781"/>
                  <a:pt x="462756" y="3351213"/>
                  <a:pt x="446881" y="3371850"/>
                </a:cubicBezTo>
                <a:cubicBezTo>
                  <a:pt x="431006" y="3392488"/>
                  <a:pt x="416718" y="3421856"/>
                  <a:pt x="408781" y="3443287"/>
                </a:cubicBezTo>
                <a:cubicBezTo>
                  <a:pt x="400844" y="3464718"/>
                  <a:pt x="405606" y="3487737"/>
                  <a:pt x="399256" y="3500437"/>
                </a:cubicBezTo>
                <a:cubicBezTo>
                  <a:pt x="392906" y="3513137"/>
                  <a:pt x="382587" y="3516312"/>
                  <a:pt x="370681" y="3519487"/>
                </a:cubicBezTo>
                <a:cubicBezTo>
                  <a:pt x="358775" y="3522662"/>
                  <a:pt x="337344" y="3526631"/>
                  <a:pt x="327819" y="3519487"/>
                </a:cubicBezTo>
                <a:cubicBezTo>
                  <a:pt x="318294" y="3512343"/>
                  <a:pt x="313531" y="3499644"/>
                  <a:pt x="313531" y="3476625"/>
                </a:cubicBezTo>
                <a:cubicBezTo>
                  <a:pt x="313531" y="3453606"/>
                  <a:pt x="318294" y="3415506"/>
                  <a:pt x="327819" y="3381375"/>
                </a:cubicBezTo>
                <a:cubicBezTo>
                  <a:pt x="337344" y="3347244"/>
                  <a:pt x="363537" y="3304381"/>
                  <a:pt x="370681" y="3271837"/>
                </a:cubicBezTo>
                <a:cubicBezTo>
                  <a:pt x="377825" y="3239293"/>
                  <a:pt x="372268" y="3215481"/>
                  <a:pt x="370681" y="3186112"/>
                </a:cubicBezTo>
                <a:cubicBezTo>
                  <a:pt x="369094" y="3156743"/>
                  <a:pt x="367506" y="3121025"/>
                  <a:pt x="361156" y="3095625"/>
                </a:cubicBezTo>
                <a:cubicBezTo>
                  <a:pt x="354806" y="3070225"/>
                  <a:pt x="345281" y="3059906"/>
                  <a:pt x="332581" y="3033712"/>
                </a:cubicBezTo>
                <a:cubicBezTo>
                  <a:pt x="319881" y="3007518"/>
                  <a:pt x="297656" y="2967831"/>
                  <a:pt x="284956" y="2938462"/>
                </a:cubicBezTo>
                <a:cubicBezTo>
                  <a:pt x="272256" y="2909093"/>
                  <a:pt x="266700" y="2885281"/>
                  <a:pt x="256381" y="2857500"/>
                </a:cubicBezTo>
                <a:cubicBezTo>
                  <a:pt x="246062" y="2829719"/>
                  <a:pt x="228600" y="2790825"/>
                  <a:pt x="223044" y="2771775"/>
                </a:cubicBezTo>
                <a:cubicBezTo>
                  <a:pt x="217488" y="2752725"/>
                  <a:pt x="230188" y="2752725"/>
                  <a:pt x="223044" y="2743200"/>
                </a:cubicBezTo>
                <a:cubicBezTo>
                  <a:pt x="215900" y="2733675"/>
                  <a:pt x="193675" y="2719387"/>
                  <a:pt x="180181" y="2714625"/>
                </a:cubicBezTo>
                <a:cubicBezTo>
                  <a:pt x="166687" y="2709863"/>
                  <a:pt x="150812" y="2724944"/>
                  <a:pt x="142081" y="2714625"/>
                </a:cubicBezTo>
                <a:cubicBezTo>
                  <a:pt x="133350" y="2704306"/>
                  <a:pt x="127794" y="2673349"/>
                  <a:pt x="127794" y="2652712"/>
                </a:cubicBezTo>
                <a:cubicBezTo>
                  <a:pt x="127794" y="2632075"/>
                  <a:pt x="138112" y="2602706"/>
                  <a:pt x="142081" y="2590800"/>
                </a:cubicBezTo>
                <a:cubicBezTo>
                  <a:pt x="146050" y="2578894"/>
                  <a:pt x="143669" y="2597150"/>
                  <a:pt x="151606" y="2581275"/>
                </a:cubicBezTo>
                <a:cubicBezTo>
                  <a:pt x="159543" y="2565400"/>
                  <a:pt x="175419" y="2530475"/>
                  <a:pt x="189706" y="2495550"/>
                </a:cubicBezTo>
                <a:cubicBezTo>
                  <a:pt x="203994" y="2460625"/>
                  <a:pt x="223837" y="2407444"/>
                  <a:pt x="237331" y="2371725"/>
                </a:cubicBezTo>
                <a:cubicBezTo>
                  <a:pt x="250825" y="2336006"/>
                  <a:pt x="254000" y="2313781"/>
                  <a:pt x="270669" y="2281237"/>
                </a:cubicBezTo>
                <a:cubicBezTo>
                  <a:pt x="287338" y="2248693"/>
                  <a:pt x="313532" y="2209006"/>
                  <a:pt x="337344" y="2176462"/>
                </a:cubicBezTo>
                <a:cubicBezTo>
                  <a:pt x="361156" y="2143918"/>
                  <a:pt x="413544" y="2085975"/>
                  <a:pt x="413544" y="2085975"/>
                </a:cubicBezTo>
                <a:cubicBezTo>
                  <a:pt x="434181" y="2061369"/>
                  <a:pt x="459582" y="2046287"/>
                  <a:pt x="461169" y="2028825"/>
                </a:cubicBezTo>
                <a:cubicBezTo>
                  <a:pt x="462756" y="2011363"/>
                  <a:pt x="431800" y="2000250"/>
                  <a:pt x="423069" y="1981200"/>
                </a:cubicBezTo>
                <a:cubicBezTo>
                  <a:pt x="414338" y="1962150"/>
                  <a:pt x="410368" y="1953419"/>
                  <a:pt x="408781" y="1914525"/>
                </a:cubicBezTo>
                <a:cubicBezTo>
                  <a:pt x="407194" y="1875631"/>
                  <a:pt x="411163" y="1788318"/>
                  <a:pt x="413544" y="1747837"/>
                </a:cubicBezTo>
                <a:cubicBezTo>
                  <a:pt x="415925" y="1707356"/>
                  <a:pt x="423863" y="1698624"/>
                  <a:pt x="423069" y="1671637"/>
                </a:cubicBezTo>
                <a:cubicBezTo>
                  <a:pt x="422275" y="1644650"/>
                  <a:pt x="411956" y="1614487"/>
                  <a:pt x="408781" y="1585912"/>
                </a:cubicBezTo>
                <a:cubicBezTo>
                  <a:pt x="405606" y="1557337"/>
                  <a:pt x="407988" y="1527968"/>
                  <a:pt x="404019" y="1500187"/>
                </a:cubicBezTo>
                <a:cubicBezTo>
                  <a:pt x="400050" y="1472406"/>
                  <a:pt x="404812" y="1471612"/>
                  <a:pt x="399256" y="1447800"/>
                </a:cubicBezTo>
                <a:close/>
              </a:path>
            </a:pathLst>
          </a:custGeom>
          <a:solidFill>
            <a:schemeClr val="tx1"/>
          </a:solidFill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>
            <a:off x="2428875" y="1285875"/>
            <a:ext cx="2062163" cy="2830513"/>
          </a:xfrm>
          <a:custGeom>
            <a:avLst/>
            <a:gdLst>
              <a:gd name="connsiteX0" fmla="*/ 114300 w 2062162"/>
              <a:gd name="connsiteY0" fmla="*/ 1058862 h 2830512"/>
              <a:gd name="connsiteX1" fmla="*/ 219075 w 2062162"/>
              <a:gd name="connsiteY1" fmla="*/ 996949 h 2830512"/>
              <a:gd name="connsiteX2" fmla="*/ 314325 w 2062162"/>
              <a:gd name="connsiteY2" fmla="*/ 939799 h 2830512"/>
              <a:gd name="connsiteX3" fmla="*/ 385762 w 2062162"/>
              <a:gd name="connsiteY3" fmla="*/ 925512 h 2830512"/>
              <a:gd name="connsiteX4" fmla="*/ 390525 w 2062162"/>
              <a:gd name="connsiteY4" fmla="*/ 911224 h 2830512"/>
              <a:gd name="connsiteX5" fmla="*/ 385762 w 2062162"/>
              <a:gd name="connsiteY5" fmla="*/ 849312 h 2830512"/>
              <a:gd name="connsiteX6" fmla="*/ 338137 w 2062162"/>
              <a:gd name="connsiteY6" fmla="*/ 801687 h 2830512"/>
              <a:gd name="connsiteX7" fmla="*/ 271462 w 2062162"/>
              <a:gd name="connsiteY7" fmla="*/ 720724 h 2830512"/>
              <a:gd name="connsiteX8" fmla="*/ 223837 w 2062162"/>
              <a:gd name="connsiteY8" fmla="*/ 649287 h 2830512"/>
              <a:gd name="connsiteX9" fmla="*/ 171450 w 2062162"/>
              <a:gd name="connsiteY9" fmla="*/ 577849 h 2830512"/>
              <a:gd name="connsiteX10" fmla="*/ 142875 w 2062162"/>
              <a:gd name="connsiteY10" fmla="*/ 544512 h 2830512"/>
              <a:gd name="connsiteX11" fmla="*/ 128587 w 2062162"/>
              <a:gd name="connsiteY11" fmla="*/ 468312 h 2830512"/>
              <a:gd name="connsiteX12" fmla="*/ 95250 w 2062162"/>
              <a:gd name="connsiteY12" fmla="*/ 377824 h 2830512"/>
              <a:gd name="connsiteX13" fmla="*/ 42862 w 2062162"/>
              <a:gd name="connsiteY13" fmla="*/ 301624 h 2830512"/>
              <a:gd name="connsiteX14" fmla="*/ 33337 w 2062162"/>
              <a:gd name="connsiteY14" fmla="*/ 253999 h 2830512"/>
              <a:gd name="connsiteX15" fmla="*/ 47625 w 2062162"/>
              <a:gd name="connsiteY15" fmla="*/ 215899 h 2830512"/>
              <a:gd name="connsiteX16" fmla="*/ 38100 w 2062162"/>
              <a:gd name="connsiteY16" fmla="*/ 168274 h 2830512"/>
              <a:gd name="connsiteX17" fmla="*/ 19050 w 2062162"/>
              <a:gd name="connsiteY17" fmla="*/ 130174 h 2830512"/>
              <a:gd name="connsiteX18" fmla="*/ 0 w 2062162"/>
              <a:gd name="connsiteY18" fmla="*/ 87312 h 2830512"/>
              <a:gd name="connsiteX19" fmla="*/ 19050 w 2062162"/>
              <a:gd name="connsiteY19" fmla="*/ 96837 h 2830512"/>
              <a:gd name="connsiteX20" fmla="*/ 42862 w 2062162"/>
              <a:gd name="connsiteY20" fmla="*/ 125412 h 2830512"/>
              <a:gd name="connsiteX21" fmla="*/ 71437 w 2062162"/>
              <a:gd name="connsiteY21" fmla="*/ 134937 h 2830512"/>
              <a:gd name="connsiteX22" fmla="*/ 100012 w 2062162"/>
              <a:gd name="connsiteY22" fmla="*/ 120649 h 2830512"/>
              <a:gd name="connsiteX23" fmla="*/ 100012 w 2062162"/>
              <a:gd name="connsiteY23" fmla="*/ 73024 h 2830512"/>
              <a:gd name="connsiteX24" fmla="*/ 109537 w 2062162"/>
              <a:gd name="connsiteY24" fmla="*/ 63499 h 2830512"/>
              <a:gd name="connsiteX25" fmla="*/ 128587 w 2062162"/>
              <a:gd name="connsiteY25" fmla="*/ 73024 h 2830512"/>
              <a:gd name="connsiteX26" fmla="*/ 142875 w 2062162"/>
              <a:gd name="connsiteY26" fmla="*/ 49212 h 2830512"/>
              <a:gd name="connsiteX27" fmla="*/ 161925 w 2062162"/>
              <a:gd name="connsiteY27" fmla="*/ 49212 h 2830512"/>
              <a:gd name="connsiteX28" fmla="*/ 190500 w 2062162"/>
              <a:gd name="connsiteY28" fmla="*/ 34924 h 2830512"/>
              <a:gd name="connsiteX29" fmla="*/ 200025 w 2062162"/>
              <a:gd name="connsiteY29" fmla="*/ 1587 h 2830512"/>
              <a:gd name="connsiteX30" fmla="*/ 219075 w 2062162"/>
              <a:gd name="connsiteY30" fmla="*/ 25399 h 2830512"/>
              <a:gd name="connsiteX31" fmla="*/ 219075 w 2062162"/>
              <a:gd name="connsiteY31" fmla="*/ 58737 h 2830512"/>
              <a:gd name="connsiteX32" fmla="*/ 200025 w 2062162"/>
              <a:gd name="connsiteY32" fmla="*/ 87312 h 2830512"/>
              <a:gd name="connsiteX33" fmla="*/ 223837 w 2062162"/>
              <a:gd name="connsiteY33" fmla="*/ 73024 h 2830512"/>
              <a:gd name="connsiteX34" fmla="*/ 219075 w 2062162"/>
              <a:gd name="connsiteY34" fmla="*/ 101599 h 2830512"/>
              <a:gd name="connsiteX35" fmla="*/ 195262 w 2062162"/>
              <a:gd name="connsiteY35" fmla="*/ 106362 h 2830512"/>
              <a:gd name="connsiteX36" fmla="*/ 185737 w 2062162"/>
              <a:gd name="connsiteY36" fmla="*/ 153987 h 2830512"/>
              <a:gd name="connsiteX37" fmla="*/ 171450 w 2062162"/>
              <a:gd name="connsiteY37" fmla="*/ 192087 h 2830512"/>
              <a:gd name="connsiteX38" fmla="*/ 185737 w 2062162"/>
              <a:gd name="connsiteY38" fmla="*/ 225424 h 2830512"/>
              <a:gd name="connsiteX39" fmla="*/ 247650 w 2062162"/>
              <a:gd name="connsiteY39" fmla="*/ 320674 h 2830512"/>
              <a:gd name="connsiteX40" fmla="*/ 252412 w 2062162"/>
              <a:gd name="connsiteY40" fmla="*/ 392112 h 2830512"/>
              <a:gd name="connsiteX41" fmla="*/ 252412 w 2062162"/>
              <a:gd name="connsiteY41" fmla="*/ 420687 h 2830512"/>
              <a:gd name="connsiteX42" fmla="*/ 300037 w 2062162"/>
              <a:gd name="connsiteY42" fmla="*/ 501649 h 2830512"/>
              <a:gd name="connsiteX43" fmla="*/ 347662 w 2062162"/>
              <a:gd name="connsiteY43" fmla="*/ 582612 h 2830512"/>
              <a:gd name="connsiteX44" fmla="*/ 414337 w 2062162"/>
              <a:gd name="connsiteY44" fmla="*/ 644524 h 2830512"/>
              <a:gd name="connsiteX45" fmla="*/ 466725 w 2062162"/>
              <a:gd name="connsiteY45" fmla="*/ 687387 h 2830512"/>
              <a:gd name="connsiteX46" fmla="*/ 504825 w 2062162"/>
              <a:gd name="connsiteY46" fmla="*/ 701674 h 2830512"/>
              <a:gd name="connsiteX47" fmla="*/ 538162 w 2062162"/>
              <a:gd name="connsiteY47" fmla="*/ 668337 h 2830512"/>
              <a:gd name="connsiteX48" fmla="*/ 542925 w 2062162"/>
              <a:gd name="connsiteY48" fmla="*/ 644524 h 2830512"/>
              <a:gd name="connsiteX49" fmla="*/ 514350 w 2062162"/>
              <a:gd name="connsiteY49" fmla="*/ 611187 h 2830512"/>
              <a:gd name="connsiteX50" fmla="*/ 500062 w 2062162"/>
              <a:gd name="connsiteY50" fmla="*/ 577849 h 2830512"/>
              <a:gd name="connsiteX51" fmla="*/ 457200 w 2062162"/>
              <a:gd name="connsiteY51" fmla="*/ 563562 h 2830512"/>
              <a:gd name="connsiteX52" fmla="*/ 400050 w 2062162"/>
              <a:gd name="connsiteY52" fmla="*/ 563562 h 2830512"/>
              <a:gd name="connsiteX53" fmla="*/ 366712 w 2062162"/>
              <a:gd name="connsiteY53" fmla="*/ 563562 h 2830512"/>
              <a:gd name="connsiteX54" fmla="*/ 419100 w 2062162"/>
              <a:gd name="connsiteY54" fmla="*/ 544512 h 2830512"/>
              <a:gd name="connsiteX55" fmla="*/ 461962 w 2062162"/>
              <a:gd name="connsiteY55" fmla="*/ 539749 h 2830512"/>
              <a:gd name="connsiteX56" fmla="*/ 461962 w 2062162"/>
              <a:gd name="connsiteY56" fmla="*/ 520699 h 2830512"/>
              <a:gd name="connsiteX57" fmla="*/ 442912 w 2062162"/>
              <a:gd name="connsiteY57" fmla="*/ 482599 h 2830512"/>
              <a:gd name="connsiteX58" fmla="*/ 442912 w 2062162"/>
              <a:gd name="connsiteY58" fmla="*/ 458787 h 2830512"/>
              <a:gd name="connsiteX59" fmla="*/ 447675 w 2062162"/>
              <a:gd name="connsiteY59" fmla="*/ 473074 h 2830512"/>
              <a:gd name="connsiteX60" fmla="*/ 461962 w 2062162"/>
              <a:gd name="connsiteY60" fmla="*/ 520699 h 2830512"/>
              <a:gd name="connsiteX61" fmla="*/ 504825 w 2062162"/>
              <a:gd name="connsiteY61" fmla="*/ 549274 h 2830512"/>
              <a:gd name="connsiteX62" fmla="*/ 523875 w 2062162"/>
              <a:gd name="connsiteY62" fmla="*/ 549274 h 2830512"/>
              <a:gd name="connsiteX63" fmla="*/ 614362 w 2062162"/>
              <a:gd name="connsiteY63" fmla="*/ 554037 h 2830512"/>
              <a:gd name="connsiteX64" fmla="*/ 642937 w 2062162"/>
              <a:gd name="connsiteY64" fmla="*/ 573087 h 2830512"/>
              <a:gd name="connsiteX65" fmla="*/ 671512 w 2062162"/>
              <a:gd name="connsiteY65" fmla="*/ 554037 h 2830512"/>
              <a:gd name="connsiteX66" fmla="*/ 695325 w 2062162"/>
              <a:gd name="connsiteY66" fmla="*/ 525462 h 2830512"/>
              <a:gd name="connsiteX67" fmla="*/ 709612 w 2062162"/>
              <a:gd name="connsiteY67" fmla="*/ 487362 h 2830512"/>
              <a:gd name="connsiteX68" fmla="*/ 690562 w 2062162"/>
              <a:gd name="connsiteY68" fmla="*/ 454024 h 2830512"/>
              <a:gd name="connsiteX69" fmla="*/ 742950 w 2062162"/>
              <a:gd name="connsiteY69" fmla="*/ 425449 h 2830512"/>
              <a:gd name="connsiteX70" fmla="*/ 781050 w 2062162"/>
              <a:gd name="connsiteY70" fmla="*/ 430212 h 2830512"/>
              <a:gd name="connsiteX71" fmla="*/ 800100 w 2062162"/>
              <a:gd name="connsiteY71" fmla="*/ 377824 h 2830512"/>
              <a:gd name="connsiteX72" fmla="*/ 814387 w 2062162"/>
              <a:gd name="connsiteY72" fmla="*/ 344487 h 2830512"/>
              <a:gd name="connsiteX73" fmla="*/ 842962 w 2062162"/>
              <a:gd name="connsiteY73" fmla="*/ 301624 h 2830512"/>
              <a:gd name="connsiteX74" fmla="*/ 866775 w 2062162"/>
              <a:gd name="connsiteY74" fmla="*/ 225424 h 2830512"/>
              <a:gd name="connsiteX75" fmla="*/ 876300 w 2062162"/>
              <a:gd name="connsiteY75" fmla="*/ 230187 h 2830512"/>
              <a:gd name="connsiteX76" fmla="*/ 862012 w 2062162"/>
              <a:gd name="connsiteY76" fmla="*/ 301624 h 2830512"/>
              <a:gd name="connsiteX77" fmla="*/ 847725 w 2062162"/>
              <a:gd name="connsiteY77" fmla="*/ 344487 h 2830512"/>
              <a:gd name="connsiteX78" fmla="*/ 904875 w 2062162"/>
              <a:gd name="connsiteY78" fmla="*/ 292099 h 2830512"/>
              <a:gd name="connsiteX79" fmla="*/ 962025 w 2062162"/>
              <a:gd name="connsiteY79" fmla="*/ 287337 h 2830512"/>
              <a:gd name="connsiteX80" fmla="*/ 919162 w 2062162"/>
              <a:gd name="connsiteY80" fmla="*/ 296862 h 2830512"/>
              <a:gd name="connsiteX81" fmla="*/ 871537 w 2062162"/>
              <a:gd name="connsiteY81" fmla="*/ 339724 h 2830512"/>
              <a:gd name="connsiteX82" fmla="*/ 857250 w 2062162"/>
              <a:gd name="connsiteY82" fmla="*/ 392112 h 2830512"/>
              <a:gd name="connsiteX83" fmla="*/ 847725 w 2062162"/>
              <a:gd name="connsiteY83" fmla="*/ 420687 h 2830512"/>
              <a:gd name="connsiteX84" fmla="*/ 942975 w 2062162"/>
              <a:gd name="connsiteY84" fmla="*/ 387349 h 2830512"/>
              <a:gd name="connsiteX85" fmla="*/ 990600 w 2062162"/>
              <a:gd name="connsiteY85" fmla="*/ 411162 h 2830512"/>
              <a:gd name="connsiteX86" fmla="*/ 990600 w 2062162"/>
              <a:gd name="connsiteY86" fmla="*/ 415924 h 2830512"/>
              <a:gd name="connsiteX87" fmla="*/ 947737 w 2062162"/>
              <a:gd name="connsiteY87" fmla="*/ 406399 h 2830512"/>
              <a:gd name="connsiteX88" fmla="*/ 904875 w 2062162"/>
              <a:gd name="connsiteY88" fmla="*/ 406399 h 2830512"/>
              <a:gd name="connsiteX89" fmla="*/ 833437 w 2062162"/>
              <a:gd name="connsiteY89" fmla="*/ 444499 h 2830512"/>
              <a:gd name="connsiteX90" fmla="*/ 828675 w 2062162"/>
              <a:gd name="connsiteY90" fmla="*/ 468312 h 2830512"/>
              <a:gd name="connsiteX91" fmla="*/ 871537 w 2062162"/>
              <a:gd name="connsiteY91" fmla="*/ 482599 h 2830512"/>
              <a:gd name="connsiteX92" fmla="*/ 928687 w 2062162"/>
              <a:gd name="connsiteY92" fmla="*/ 477837 h 2830512"/>
              <a:gd name="connsiteX93" fmla="*/ 1014412 w 2062162"/>
              <a:gd name="connsiteY93" fmla="*/ 439737 h 2830512"/>
              <a:gd name="connsiteX94" fmla="*/ 1052512 w 2062162"/>
              <a:gd name="connsiteY94" fmla="*/ 439737 h 2830512"/>
              <a:gd name="connsiteX95" fmla="*/ 1047750 w 2062162"/>
              <a:gd name="connsiteY95" fmla="*/ 468312 h 2830512"/>
              <a:gd name="connsiteX96" fmla="*/ 1076325 w 2062162"/>
              <a:gd name="connsiteY96" fmla="*/ 473074 h 2830512"/>
              <a:gd name="connsiteX97" fmla="*/ 1095375 w 2062162"/>
              <a:gd name="connsiteY97" fmla="*/ 444499 h 2830512"/>
              <a:gd name="connsiteX98" fmla="*/ 1095375 w 2062162"/>
              <a:gd name="connsiteY98" fmla="*/ 387349 h 2830512"/>
              <a:gd name="connsiteX99" fmla="*/ 1095375 w 2062162"/>
              <a:gd name="connsiteY99" fmla="*/ 301624 h 2830512"/>
              <a:gd name="connsiteX100" fmla="*/ 1109662 w 2062162"/>
              <a:gd name="connsiteY100" fmla="*/ 277812 h 2830512"/>
              <a:gd name="connsiteX101" fmla="*/ 1109662 w 2062162"/>
              <a:gd name="connsiteY101" fmla="*/ 334962 h 2830512"/>
              <a:gd name="connsiteX102" fmla="*/ 1138237 w 2062162"/>
              <a:gd name="connsiteY102" fmla="*/ 439737 h 2830512"/>
              <a:gd name="connsiteX103" fmla="*/ 1147762 w 2062162"/>
              <a:gd name="connsiteY103" fmla="*/ 454024 h 2830512"/>
              <a:gd name="connsiteX104" fmla="*/ 1190625 w 2062162"/>
              <a:gd name="connsiteY104" fmla="*/ 434974 h 2830512"/>
              <a:gd name="connsiteX105" fmla="*/ 1209675 w 2062162"/>
              <a:gd name="connsiteY105" fmla="*/ 377824 h 2830512"/>
              <a:gd name="connsiteX106" fmla="*/ 1223962 w 2062162"/>
              <a:gd name="connsiteY106" fmla="*/ 354012 h 2830512"/>
              <a:gd name="connsiteX107" fmla="*/ 1228725 w 2062162"/>
              <a:gd name="connsiteY107" fmla="*/ 411162 h 2830512"/>
              <a:gd name="connsiteX108" fmla="*/ 1190625 w 2062162"/>
              <a:gd name="connsiteY108" fmla="*/ 487362 h 2830512"/>
              <a:gd name="connsiteX109" fmla="*/ 1176337 w 2062162"/>
              <a:gd name="connsiteY109" fmla="*/ 520699 h 2830512"/>
              <a:gd name="connsiteX110" fmla="*/ 1214437 w 2062162"/>
              <a:gd name="connsiteY110" fmla="*/ 511174 h 2830512"/>
              <a:gd name="connsiteX111" fmla="*/ 1243012 w 2062162"/>
              <a:gd name="connsiteY111" fmla="*/ 506412 h 2830512"/>
              <a:gd name="connsiteX112" fmla="*/ 1262062 w 2062162"/>
              <a:gd name="connsiteY112" fmla="*/ 520699 h 2830512"/>
              <a:gd name="connsiteX113" fmla="*/ 1228725 w 2062162"/>
              <a:gd name="connsiteY113" fmla="*/ 530224 h 2830512"/>
              <a:gd name="connsiteX114" fmla="*/ 1233487 w 2062162"/>
              <a:gd name="connsiteY114" fmla="*/ 544512 h 2830512"/>
              <a:gd name="connsiteX115" fmla="*/ 1281112 w 2062162"/>
              <a:gd name="connsiteY115" fmla="*/ 544512 h 2830512"/>
              <a:gd name="connsiteX116" fmla="*/ 1333500 w 2062162"/>
              <a:gd name="connsiteY116" fmla="*/ 539749 h 2830512"/>
              <a:gd name="connsiteX117" fmla="*/ 1385887 w 2062162"/>
              <a:gd name="connsiteY117" fmla="*/ 554037 h 2830512"/>
              <a:gd name="connsiteX118" fmla="*/ 1395412 w 2062162"/>
              <a:gd name="connsiteY118" fmla="*/ 577849 h 2830512"/>
              <a:gd name="connsiteX119" fmla="*/ 1390650 w 2062162"/>
              <a:gd name="connsiteY119" fmla="*/ 587374 h 2830512"/>
              <a:gd name="connsiteX120" fmla="*/ 1371600 w 2062162"/>
              <a:gd name="connsiteY120" fmla="*/ 577849 h 2830512"/>
              <a:gd name="connsiteX121" fmla="*/ 1343025 w 2062162"/>
              <a:gd name="connsiteY121" fmla="*/ 592137 h 2830512"/>
              <a:gd name="connsiteX122" fmla="*/ 1333500 w 2062162"/>
              <a:gd name="connsiteY122" fmla="*/ 620712 h 2830512"/>
              <a:gd name="connsiteX123" fmla="*/ 1314450 w 2062162"/>
              <a:gd name="connsiteY123" fmla="*/ 639762 h 2830512"/>
              <a:gd name="connsiteX124" fmla="*/ 1295400 w 2062162"/>
              <a:gd name="connsiteY124" fmla="*/ 639762 h 2830512"/>
              <a:gd name="connsiteX125" fmla="*/ 1271587 w 2062162"/>
              <a:gd name="connsiteY125" fmla="*/ 668337 h 2830512"/>
              <a:gd name="connsiteX126" fmla="*/ 1271587 w 2062162"/>
              <a:gd name="connsiteY126" fmla="*/ 701674 h 2830512"/>
              <a:gd name="connsiteX127" fmla="*/ 1328737 w 2062162"/>
              <a:gd name="connsiteY127" fmla="*/ 668337 h 2830512"/>
              <a:gd name="connsiteX128" fmla="*/ 1381125 w 2062162"/>
              <a:gd name="connsiteY128" fmla="*/ 658812 h 2830512"/>
              <a:gd name="connsiteX129" fmla="*/ 1333500 w 2062162"/>
              <a:gd name="connsiteY129" fmla="*/ 687387 h 2830512"/>
              <a:gd name="connsiteX130" fmla="*/ 1290637 w 2062162"/>
              <a:gd name="connsiteY130" fmla="*/ 711199 h 2830512"/>
              <a:gd name="connsiteX131" fmla="*/ 1257300 w 2062162"/>
              <a:gd name="connsiteY131" fmla="*/ 744537 h 2830512"/>
              <a:gd name="connsiteX132" fmla="*/ 1219200 w 2062162"/>
              <a:gd name="connsiteY132" fmla="*/ 787399 h 2830512"/>
              <a:gd name="connsiteX133" fmla="*/ 1195387 w 2062162"/>
              <a:gd name="connsiteY133" fmla="*/ 815974 h 2830512"/>
              <a:gd name="connsiteX134" fmla="*/ 1171575 w 2062162"/>
              <a:gd name="connsiteY134" fmla="*/ 844549 h 2830512"/>
              <a:gd name="connsiteX135" fmla="*/ 1152525 w 2062162"/>
              <a:gd name="connsiteY135" fmla="*/ 844549 h 2830512"/>
              <a:gd name="connsiteX136" fmla="*/ 1190625 w 2062162"/>
              <a:gd name="connsiteY136" fmla="*/ 873124 h 2830512"/>
              <a:gd name="connsiteX137" fmla="*/ 1171575 w 2062162"/>
              <a:gd name="connsiteY137" fmla="*/ 887412 h 2830512"/>
              <a:gd name="connsiteX138" fmla="*/ 1138237 w 2062162"/>
              <a:gd name="connsiteY138" fmla="*/ 863599 h 2830512"/>
              <a:gd name="connsiteX139" fmla="*/ 1104900 w 2062162"/>
              <a:gd name="connsiteY139" fmla="*/ 858837 h 2830512"/>
              <a:gd name="connsiteX140" fmla="*/ 1076325 w 2062162"/>
              <a:gd name="connsiteY140" fmla="*/ 868362 h 2830512"/>
              <a:gd name="connsiteX141" fmla="*/ 1095375 w 2062162"/>
              <a:gd name="connsiteY141" fmla="*/ 887412 h 2830512"/>
              <a:gd name="connsiteX142" fmla="*/ 1171575 w 2062162"/>
              <a:gd name="connsiteY142" fmla="*/ 901699 h 2830512"/>
              <a:gd name="connsiteX143" fmla="*/ 1204912 w 2062162"/>
              <a:gd name="connsiteY143" fmla="*/ 925512 h 2830512"/>
              <a:gd name="connsiteX144" fmla="*/ 1204912 w 2062162"/>
              <a:gd name="connsiteY144" fmla="*/ 954087 h 2830512"/>
              <a:gd name="connsiteX145" fmla="*/ 1243012 w 2062162"/>
              <a:gd name="connsiteY145" fmla="*/ 996949 h 2830512"/>
              <a:gd name="connsiteX146" fmla="*/ 1323975 w 2062162"/>
              <a:gd name="connsiteY146" fmla="*/ 1006474 h 2830512"/>
              <a:gd name="connsiteX147" fmla="*/ 1438275 w 2062162"/>
              <a:gd name="connsiteY147" fmla="*/ 968374 h 2830512"/>
              <a:gd name="connsiteX148" fmla="*/ 1524000 w 2062162"/>
              <a:gd name="connsiteY148" fmla="*/ 954087 h 2830512"/>
              <a:gd name="connsiteX149" fmla="*/ 1624012 w 2062162"/>
              <a:gd name="connsiteY149" fmla="*/ 935037 h 2830512"/>
              <a:gd name="connsiteX150" fmla="*/ 1671637 w 2062162"/>
              <a:gd name="connsiteY150" fmla="*/ 935037 h 2830512"/>
              <a:gd name="connsiteX151" fmla="*/ 1728787 w 2062162"/>
              <a:gd name="connsiteY151" fmla="*/ 882649 h 2830512"/>
              <a:gd name="connsiteX152" fmla="*/ 1819275 w 2062162"/>
              <a:gd name="connsiteY152" fmla="*/ 835024 h 2830512"/>
              <a:gd name="connsiteX153" fmla="*/ 1862137 w 2062162"/>
              <a:gd name="connsiteY153" fmla="*/ 787399 h 2830512"/>
              <a:gd name="connsiteX154" fmla="*/ 1885950 w 2062162"/>
              <a:gd name="connsiteY154" fmla="*/ 739774 h 2830512"/>
              <a:gd name="connsiteX155" fmla="*/ 1914525 w 2062162"/>
              <a:gd name="connsiteY155" fmla="*/ 692149 h 2830512"/>
              <a:gd name="connsiteX156" fmla="*/ 1933575 w 2062162"/>
              <a:gd name="connsiteY156" fmla="*/ 715962 h 2830512"/>
              <a:gd name="connsiteX157" fmla="*/ 1919287 w 2062162"/>
              <a:gd name="connsiteY157" fmla="*/ 763587 h 2830512"/>
              <a:gd name="connsiteX158" fmla="*/ 1957387 w 2062162"/>
              <a:gd name="connsiteY158" fmla="*/ 725487 h 2830512"/>
              <a:gd name="connsiteX159" fmla="*/ 1981200 w 2062162"/>
              <a:gd name="connsiteY159" fmla="*/ 677862 h 2830512"/>
              <a:gd name="connsiteX160" fmla="*/ 2014537 w 2062162"/>
              <a:gd name="connsiteY160" fmla="*/ 682624 h 2830512"/>
              <a:gd name="connsiteX161" fmla="*/ 1995487 w 2062162"/>
              <a:gd name="connsiteY161" fmla="*/ 706437 h 2830512"/>
              <a:gd name="connsiteX162" fmla="*/ 2009775 w 2062162"/>
              <a:gd name="connsiteY162" fmla="*/ 720724 h 2830512"/>
              <a:gd name="connsiteX163" fmla="*/ 2024062 w 2062162"/>
              <a:gd name="connsiteY163" fmla="*/ 715962 h 2830512"/>
              <a:gd name="connsiteX164" fmla="*/ 2024062 w 2062162"/>
              <a:gd name="connsiteY164" fmla="*/ 749299 h 2830512"/>
              <a:gd name="connsiteX165" fmla="*/ 2005012 w 2062162"/>
              <a:gd name="connsiteY165" fmla="*/ 777874 h 2830512"/>
              <a:gd name="connsiteX166" fmla="*/ 1995487 w 2062162"/>
              <a:gd name="connsiteY166" fmla="*/ 820737 h 2830512"/>
              <a:gd name="connsiteX167" fmla="*/ 1995487 w 2062162"/>
              <a:gd name="connsiteY167" fmla="*/ 854074 h 2830512"/>
              <a:gd name="connsiteX168" fmla="*/ 2014537 w 2062162"/>
              <a:gd name="connsiteY168" fmla="*/ 877887 h 2830512"/>
              <a:gd name="connsiteX169" fmla="*/ 2057400 w 2062162"/>
              <a:gd name="connsiteY169" fmla="*/ 868362 h 2830512"/>
              <a:gd name="connsiteX170" fmla="*/ 2043112 w 2062162"/>
              <a:gd name="connsiteY170" fmla="*/ 887412 h 2830512"/>
              <a:gd name="connsiteX171" fmla="*/ 1976437 w 2062162"/>
              <a:gd name="connsiteY171" fmla="*/ 901699 h 2830512"/>
              <a:gd name="connsiteX172" fmla="*/ 1952625 w 2062162"/>
              <a:gd name="connsiteY172" fmla="*/ 920749 h 2830512"/>
              <a:gd name="connsiteX173" fmla="*/ 1919287 w 2062162"/>
              <a:gd name="connsiteY173" fmla="*/ 944562 h 2830512"/>
              <a:gd name="connsiteX174" fmla="*/ 1919287 w 2062162"/>
              <a:gd name="connsiteY174" fmla="*/ 973137 h 2830512"/>
              <a:gd name="connsiteX175" fmla="*/ 1938337 w 2062162"/>
              <a:gd name="connsiteY175" fmla="*/ 1035049 h 2830512"/>
              <a:gd name="connsiteX176" fmla="*/ 1885950 w 2062162"/>
              <a:gd name="connsiteY176" fmla="*/ 1035049 h 2830512"/>
              <a:gd name="connsiteX177" fmla="*/ 1743075 w 2062162"/>
              <a:gd name="connsiteY177" fmla="*/ 1044574 h 2830512"/>
              <a:gd name="connsiteX178" fmla="*/ 1733550 w 2062162"/>
              <a:gd name="connsiteY178" fmla="*/ 1068387 h 2830512"/>
              <a:gd name="connsiteX179" fmla="*/ 1657350 w 2062162"/>
              <a:gd name="connsiteY179" fmla="*/ 1082674 h 2830512"/>
              <a:gd name="connsiteX180" fmla="*/ 1562100 w 2062162"/>
              <a:gd name="connsiteY180" fmla="*/ 1111249 h 2830512"/>
              <a:gd name="connsiteX181" fmla="*/ 1485900 w 2062162"/>
              <a:gd name="connsiteY181" fmla="*/ 1149349 h 2830512"/>
              <a:gd name="connsiteX182" fmla="*/ 1452562 w 2062162"/>
              <a:gd name="connsiteY182" fmla="*/ 1177924 h 2830512"/>
              <a:gd name="connsiteX183" fmla="*/ 1352550 w 2062162"/>
              <a:gd name="connsiteY183" fmla="*/ 1177924 h 2830512"/>
              <a:gd name="connsiteX184" fmla="*/ 1290637 w 2062162"/>
              <a:gd name="connsiteY184" fmla="*/ 1182687 h 2830512"/>
              <a:gd name="connsiteX185" fmla="*/ 1314450 w 2062162"/>
              <a:gd name="connsiteY185" fmla="*/ 1235074 h 2830512"/>
              <a:gd name="connsiteX186" fmla="*/ 1357312 w 2062162"/>
              <a:gd name="connsiteY186" fmla="*/ 1306512 h 2830512"/>
              <a:gd name="connsiteX187" fmla="*/ 1385887 w 2062162"/>
              <a:gd name="connsiteY187" fmla="*/ 1377949 h 2830512"/>
              <a:gd name="connsiteX188" fmla="*/ 1400175 w 2062162"/>
              <a:gd name="connsiteY188" fmla="*/ 1416049 h 2830512"/>
              <a:gd name="connsiteX189" fmla="*/ 1443037 w 2062162"/>
              <a:gd name="connsiteY189" fmla="*/ 1468437 h 2830512"/>
              <a:gd name="connsiteX190" fmla="*/ 1447800 w 2062162"/>
              <a:gd name="connsiteY190" fmla="*/ 1506537 h 2830512"/>
              <a:gd name="connsiteX191" fmla="*/ 1409700 w 2062162"/>
              <a:gd name="connsiteY191" fmla="*/ 1525587 h 2830512"/>
              <a:gd name="connsiteX192" fmla="*/ 1285875 w 2062162"/>
              <a:gd name="connsiteY192" fmla="*/ 1530349 h 2830512"/>
              <a:gd name="connsiteX193" fmla="*/ 1138237 w 2062162"/>
              <a:gd name="connsiteY193" fmla="*/ 1530349 h 2830512"/>
              <a:gd name="connsiteX194" fmla="*/ 1109662 w 2062162"/>
              <a:gd name="connsiteY194" fmla="*/ 1511299 h 2830512"/>
              <a:gd name="connsiteX195" fmla="*/ 1052512 w 2062162"/>
              <a:gd name="connsiteY195" fmla="*/ 1525587 h 2830512"/>
              <a:gd name="connsiteX196" fmla="*/ 995362 w 2062162"/>
              <a:gd name="connsiteY196" fmla="*/ 1549399 h 2830512"/>
              <a:gd name="connsiteX197" fmla="*/ 895350 w 2062162"/>
              <a:gd name="connsiteY197" fmla="*/ 1549399 h 2830512"/>
              <a:gd name="connsiteX198" fmla="*/ 904875 w 2062162"/>
              <a:gd name="connsiteY198" fmla="*/ 1577974 h 2830512"/>
              <a:gd name="connsiteX199" fmla="*/ 919162 w 2062162"/>
              <a:gd name="connsiteY199" fmla="*/ 1630362 h 2830512"/>
              <a:gd name="connsiteX200" fmla="*/ 928687 w 2062162"/>
              <a:gd name="connsiteY200" fmla="*/ 1658937 h 2830512"/>
              <a:gd name="connsiteX201" fmla="*/ 947737 w 2062162"/>
              <a:gd name="connsiteY201" fmla="*/ 1716087 h 2830512"/>
              <a:gd name="connsiteX202" fmla="*/ 990600 w 2062162"/>
              <a:gd name="connsiteY202" fmla="*/ 1768474 h 2830512"/>
              <a:gd name="connsiteX203" fmla="*/ 1090612 w 2062162"/>
              <a:gd name="connsiteY203" fmla="*/ 1806574 h 2830512"/>
              <a:gd name="connsiteX204" fmla="*/ 1109662 w 2062162"/>
              <a:gd name="connsiteY204" fmla="*/ 1820862 h 2830512"/>
              <a:gd name="connsiteX205" fmla="*/ 1162050 w 2062162"/>
              <a:gd name="connsiteY205" fmla="*/ 1868487 h 2830512"/>
              <a:gd name="connsiteX206" fmla="*/ 1262062 w 2062162"/>
              <a:gd name="connsiteY206" fmla="*/ 1944687 h 2830512"/>
              <a:gd name="connsiteX207" fmla="*/ 1338262 w 2062162"/>
              <a:gd name="connsiteY207" fmla="*/ 1987549 h 2830512"/>
              <a:gd name="connsiteX208" fmla="*/ 1395412 w 2062162"/>
              <a:gd name="connsiteY208" fmla="*/ 2039937 h 2830512"/>
              <a:gd name="connsiteX209" fmla="*/ 1457325 w 2062162"/>
              <a:gd name="connsiteY209" fmla="*/ 2125662 h 2830512"/>
              <a:gd name="connsiteX210" fmla="*/ 1509712 w 2062162"/>
              <a:gd name="connsiteY210" fmla="*/ 2211387 h 2830512"/>
              <a:gd name="connsiteX211" fmla="*/ 1552575 w 2062162"/>
              <a:gd name="connsiteY211" fmla="*/ 2282824 h 2830512"/>
              <a:gd name="connsiteX212" fmla="*/ 1562100 w 2062162"/>
              <a:gd name="connsiteY212" fmla="*/ 2320924 h 2830512"/>
              <a:gd name="connsiteX213" fmla="*/ 1595437 w 2062162"/>
              <a:gd name="connsiteY213" fmla="*/ 2339974 h 2830512"/>
              <a:gd name="connsiteX214" fmla="*/ 1604962 w 2062162"/>
              <a:gd name="connsiteY214" fmla="*/ 2406649 h 2830512"/>
              <a:gd name="connsiteX215" fmla="*/ 1619250 w 2062162"/>
              <a:gd name="connsiteY215" fmla="*/ 2439987 h 2830512"/>
              <a:gd name="connsiteX216" fmla="*/ 1647825 w 2062162"/>
              <a:gd name="connsiteY216" fmla="*/ 2516187 h 2830512"/>
              <a:gd name="connsiteX217" fmla="*/ 1614487 w 2062162"/>
              <a:gd name="connsiteY217" fmla="*/ 2578099 h 2830512"/>
              <a:gd name="connsiteX218" fmla="*/ 1604962 w 2062162"/>
              <a:gd name="connsiteY218" fmla="*/ 2592387 h 2830512"/>
              <a:gd name="connsiteX219" fmla="*/ 1638300 w 2062162"/>
              <a:gd name="connsiteY219" fmla="*/ 2611437 h 2830512"/>
              <a:gd name="connsiteX220" fmla="*/ 1704975 w 2062162"/>
              <a:gd name="connsiteY220" fmla="*/ 2644774 h 2830512"/>
              <a:gd name="connsiteX221" fmla="*/ 1752600 w 2062162"/>
              <a:gd name="connsiteY221" fmla="*/ 2668587 h 2830512"/>
              <a:gd name="connsiteX222" fmla="*/ 1757362 w 2062162"/>
              <a:gd name="connsiteY222" fmla="*/ 2725737 h 2830512"/>
              <a:gd name="connsiteX223" fmla="*/ 1733550 w 2062162"/>
              <a:gd name="connsiteY223" fmla="*/ 2749549 h 2830512"/>
              <a:gd name="connsiteX224" fmla="*/ 1657350 w 2062162"/>
              <a:gd name="connsiteY224" fmla="*/ 2749549 h 2830512"/>
              <a:gd name="connsiteX225" fmla="*/ 1581150 w 2062162"/>
              <a:gd name="connsiteY225" fmla="*/ 2730499 h 2830512"/>
              <a:gd name="connsiteX226" fmla="*/ 1495425 w 2062162"/>
              <a:gd name="connsiteY226" fmla="*/ 2678112 h 2830512"/>
              <a:gd name="connsiteX227" fmla="*/ 1400175 w 2062162"/>
              <a:gd name="connsiteY227" fmla="*/ 2659062 h 2830512"/>
              <a:gd name="connsiteX228" fmla="*/ 1338262 w 2062162"/>
              <a:gd name="connsiteY228" fmla="*/ 2606674 h 2830512"/>
              <a:gd name="connsiteX229" fmla="*/ 1362075 w 2062162"/>
              <a:gd name="connsiteY229" fmla="*/ 2559049 h 2830512"/>
              <a:gd name="connsiteX230" fmla="*/ 1352550 w 2062162"/>
              <a:gd name="connsiteY230" fmla="*/ 2449512 h 2830512"/>
              <a:gd name="connsiteX231" fmla="*/ 1328737 w 2062162"/>
              <a:gd name="connsiteY231" fmla="*/ 2354262 h 2830512"/>
              <a:gd name="connsiteX232" fmla="*/ 1285875 w 2062162"/>
              <a:gd name="connsiteY232" fmla="*/ 2330449 h 2830512"/>
              <a:gd name="connsiteX233" fmla="*/ 1276350 w 2062162"/>
              <a:gd name="connsiteY233" fmla="*/ 2263774 h 2830512"/>
              <a:gd name="connsiteX234" fmla="*/ 1252537 w 2062162"/>
              <a:gd name="connsiteY234" fmla="*/ 2216149 h 2830512"/>
              <a:gd name="connsiteX235" fmla="*/ 1081087 w 2062162"/>
              <a:gd name="connsiteY235" fmla="*/ 2087562 h 2830512"/>
              <a:gd name="connsiteX236" fmla="*/ 985837 w 2062162"/>
              <a:gd name="connsiteY236" fmla="*/ 2020887 h 2830512"/>
              <a:gd name="connsiteX237" fmla="*/ 847725 w 2062162"/>
              <a:gd name="connsiteY237" fmla="*/ 1978024 h 2830512"/>
              <a:gd name="connsiteX238" fmla="*/ 766762 w 2062162"/>
              <a:gd name="connsiteY238" fmla="*/ 1973262 h 2830512"/>
              <a:gd name="connsiteX239" fmla="*/ 685800 w 2062162"/>
              <a:gd name="connsiteY239" fmla="*/ 1963737 h 2830512"/>
              <a:gd name="connsiteX240" fmla="*/ 647700 w 2062162"/>
              <a:gd name="connsiteY240" fmla="*/ 1968499 h 2830512"/>
              <a:gd name="connsiteX241" fmla="*/ 585787 w 2062162"/>
              <a:gd name="connsiteY241" fmla="*/ 2011362 h 2830512"/>
              <a:gd name="connsiteX242" fmla="*/ 538162 w 2062162"/>
              <a:gd name="connsiteY242" fmla="*/ 2058987 h 2830512"/>
              <a:gd name="connsiteX243" fmla="*/ 457200 w 2062162"/>
              <a:gd name="connsiteY243" fmla="*/ 2120899 h 2830512"/>
              <a:gd name="connsiteX244" fmla="*/ 390525 w 2062162"/>
              <a:gd name="connsiteY244" fmla="*/ 2178049 h 2830512"/>
              <a:gd name="connsiteX245" fmla="*/ 361950 w 2062162"/>
              <a:gd name="connsiteY245" fmla="*/ 2230437 h 2830512"/>
              <a:gd name="connsiteX246" fmla="*/ 314325 w 2062162"/>
              <a:gd name="connsiteY246" fmla="*/ 2292349 h 2830512"/>
              <a:gd name="connsiteX247" fmla="*/ 319087 w 2062162"/>
              <a:gd name="connsiteY247" fmla="*/ 2320924 h 2830512"/>
              <a:gd name="connsiteX248" fmla="*/ 366712 w 2062162"/>
              <a:gd name="connsiteY248" fmla="*/ 2363787 h 2830512"/>
              <a:gd name="connsiteX249" fmla="*/ 390525 w 2062162"/>
              <a:gd name="connsiteY249" fmla="*/ 2382837 h 2830512"/>
              <a:gd name="connsiteX250" fmla="*/ 390525 w 2062162"/>
              <a:gd name="connsiteY250" fmla="*/ 2411412 h 2830512"/>
              <a:gd name="connsiteX251" fmla="*/ 423862 w 2062162"/>
              <a:gd name="connsiteY251" fmla="*/ 2444749 h 2830512"/>
              <a:gd name="connsiteX252" fmla="*/ 423862 w 2062162"/>
              <a:gd name="connsiteY252" fmla="*/ 2487612 h 2830512"/>
              <a:gd name="connsiteX253" fmla="*/ 409575 w 2062162"/>
              <a:gd name="connsiteY253" fmla="*/ 2611437 h 2830512"/>
              <a:gd name="connsiteX254" fmla="*/ 419100 w 2062162"/>
              <a:gd name="connsiteY254" fmla="*/ 2711449 h 2830512"/>
              <a:gd name="connsiteX255" fmla="*/ 409575 w 2062162"/>
              <a:gd name="connsiteY255" fmla="*/ 2768599 h 2830512"/>
              <a:gd name="connsiteX256" fmla="*/ 357187 w 2062162"/>
              <a:gd name="connsiteY256" fmla="*/ 2811462 h 2830512"/>
              <a:gd name="connsiteX257" fmla="*/ 290512 w 2062162"/>
              <a:gd name="connsiteY257" fmla="*/ 2811462 h 2830512"/>
              <a:gd name="connsiteX258" fmla="*/ 280987 w 2062162"/>
              <a:gd name="connsiteY258" fmla="*/ 2697162 h 2830512"/>
              <a:gd name="connsiteX259" fmla="*/ 280987 w 2062162"/>
              <a:gd name="connsiteY259" fmla="*/ 2616199 h 2830512"/>
              <a:gd name="connsiteX260" fmla="*/ 223837 w 2062162"/>
              <a:gd name="connsiteY260" fmla="*/ 2568574 h 2830512"/>
              <a:gd name="connsiteX261" fmla="*/ 195262 w 2062162"/>
              <a:gd name="connsiteY261" fmla="*/ 2525712 h 2830512"/>
              <a:gd name="connsiteX262" fmla="*/ 119062 w 2062162"/>
              <a:gd name="connsiteY262" fmla="*/ 2420937 h 2830512"/>
              <a:gd name="connsiteX263" fmla="*/ 95250 w 2062162"/>
              <a:gd name="connsiteY263" fmla="*/ 2301874 h 2830512"/>
              <a:gd name="connsiteX264" fmla="*/ 119062 w 2062162"/>
              <a:gd name="connsiteY264" fmla="*/ 2182812 h 2830512"/>
              <a:gd name="connsiteX265" fmla="*/ 166687 w 2062162"/>
              <a:gd name="connsiteY265" fmla="*/ 2058987 h 2830512"/>
              <a:gd name="connsiteX266" fmla="*/ 276225 w 2062162"/>
              <a:gd name="connsiteY266" fmla="*/ 1939924 h 2830512"/>
              <a:gd name="connsiteX267" fmla="*/ 371475 w 2062162"/>
              <a:gd name="connsiteY267" fmla="*/ 1816099 h 2830512"/>
              <a:gd name="connsiteX268" fmla="*/ 371475 w 2062162"/>
              <a:gd name="connsiteY268" fmla="*/ 1773237 h 2830512"/>
              <a:gd name="connsiteX269" fmla="*/ 376237 w 2062162"/>
              <a:gd name="connsiteY269" fmla="*/ 1701799 h 2830512"/>
              <a:gd name="connsiteX270" fmla="*/ 400050 w 2062162"/>
              <a:gd name="connsiteY270" fmla="*/ 1658937 h 2830512"/>
              <a:gd name="connsiteX271" fmla="*/ 361950 w 2062162"/>
              <a:gd name="connsiteY271" fmla="*/ 1625599 h 2830512"/>
              <a:gd name="connsiteX272" fmla="*/ 333375 w 2062162"/>
              <a:gd name="connsiteY272" fmla="*/ 1592262 h 2830512"/>
              <a:gd name="connsiteX273" fmla="*/ 342900 w 2062162"/>
              <a:gd name="connsiteY273" fmla="*/ 1554162 h 2830512"/>
              <a:gd name="connsiteX274" fmla="*/ 366712 w 2062162"/>
              <a:gd name="connsiteY274" fmla="*/ 1492249 h 2830512"/>
              <a:gd name="connsiteX275" fmla="*/ 376237 w 2062162"/>
              <a:gd name="connsiteY275" fmla="*/ 1430337 h 2830512"/>
              <a:gd name="connsiteX276" fmla="*/ 385762 w 2062162"/>
              <a:gd name="connsiteY276" fmla="*/ 1382712 h 2830512"/>
              <a:gd name="connsiteX277" fmla="*/ 314325 w 2062162"/>
              <a:gd name="connsiteY277" fmla="*/ 1339849 h 2830512"/>
              <a:gd name="connsiteX278" fmla="*/ 219075 w 2062162"/>
              <a:gd name="connsiteY278" fmla="*/ 1282699 h 2830512"/>
              <a:gd name="connsiteX279" fmla="*/ 171450 w 2062162"/>
              <a:gd name="connsiteY279" fmla="*/ 1230312 h 2830512"/>
              <a:gd name="connsiteX280" fmla="*/ 128587 w 2062162"/>
              <a:gd name="connsiteY280" fmla="*/ 1154112 h 2830512"/>
              <a:gd name="connsiteX281" fmla="*/ 114300 w 2062162"/>
              <a:gd name="connsiteY281" fmla="*/ 1058862 h 283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</a:cxnLst>
            <a:rect l="l" t="t" r="r" b="b"/>
            <a:pathLst>
              <a:path w="2062162" h="2830512">
                <a:moveTo>
                  <a:pt x="114300" y="1058862"/>
                </a:moveTo>
                <a:cubicBezTo>
                  <a:pt x="129381" y="1032668"/>
                  <a:pt x="219075" y="996949"/>
                  <a:pt x="219075" y="996949"/>
                </a:cubicBezTo>
                <a:cubicBezTo>
                  <a:pt x="252412" y="977105"/>
                  <a:pt x="286544" y="951705"/>
                  <a:pt x="314325" y="939799"/>
                </a:cubicBezTo>
                <a:cubicBezTo>
                  <a:pt x="342106" y="927893"/>
                  <a:pt x="373062" y="930275"/>
                  <a:pt x="385762" y="925512"/>
                </a:cubicBezTo>
                <a:cubicBezTo>
                  <a:pt x="398462" y="920749"/>
                  <a:pt x="390525" y="923924"/>
                  <a:pt x="390525" y="911224"/>
                </a:cubicBezTo>
                <a:cubicBezTo>
                  <a:pt x="390525" y="898524"/>
                  <a:pt x="394493" y="867568"/>
                  <a:pt x="385762" y="849312"/>
                </a:cubicBezTo>
                <a:cubicBezTo>
                  <a:pt x="377031" y="831056"/>
                  <a:pt x="357187" y="823118"/>
                  <a:pt x="338137" y="801687"/>
                </a:cubicBezTo>
                <a:cubicBezTo>
                  <a:pt x="319087" y="780256"/>
                  <a:pt x="290512" y="746124"/>
                  <a:pt x="271462" y="720724"/>
                </a:cubicBezTo>
                <a:cubicBezTo>
                  <a:pt x="252412" y="695324"/>
                  <a:pt x="240506" y="673100"/>
                  <a:pt x="223837" y="649287"/>
                </a:cubicBezTo>
                <a:cubicBezTo>
                  <a:pt x="207168" y="625474"/>
                  <a:pt x="184944" y="595312"/>
                  <a:pt x="171450" y="577849"/>
                </a:cubicBezTo>
                <a:cubicBezTo>
                  <a:pt x="157956" y="560387"/>
                  <a:pt x="150019" y="562768"/>
                  <a:pt x="142875" y="544512"/>
                </a:cubicBezTo>
                <a:cubicBezTo>
                  <a:pt x="135731" y="526256"/>
                  <a:pt x="136525" y="496093"/>
                  <a:pt x="128587" y="468312"/>
                </a:cubicBezTo>
                <a:cubicBezTo>
                  <a:pt x="120649" y="440531"/>
                  <a:pt x="109538" y="405605"/>
                  <a:pt x="95250" y="377824"/>
                </a:cubicBezTo>
                <a:cubicBezTo>
                  <a:pt x="80962" y="350043"/>
                  <a:pt x="53181" y="322262"/>
                  <a:pt x="42862" y="301624"/>
                </a:cubicBezTo>
                <a:cubicBezTo>
                  <a:pt x="32543" y="280987"/>
                  <a:pt x="32543" y="268286"/>
                  <a:pt x="33337" y="253999"/>
                </a:cubicBezTo>
                <a:cubicBezTo>
                  <a:pt x="34131" y="239712"/>
                  <a:pt x="46831" y="230186"/>
                  <a:pt x="47625" y="215899"/>
                </a:cubicBezTo>
                <a:cubicBezTo>
                  <a:pt x="48419" y="201612"/>
                  <a:pt x="42863" y="182562"/>
                  <a:pt x="38100" y="168274"/>
                </a:cubicBezTo>
                <a:cubicBezTo>
                  <a:pt x="33337" y="153986"/>
                  <a:pt x="25400" y="143668"/>
                  <a:pt x="19050" y="130174"/>
                </a:cubicBezTo>
                <a:cubicBezTo>
                  <a:pt x="12700" y="116680"/>
                  <a:pt x="0" y="92868"/>
                  <a:pt x="0" y="87312"/>
                </a:cubicBezTo>
                <a:cubicBezTo>
                  <a:pt x="0" y="81756"/>
                  <a:pt x="11906" y="90487"/>
                  <a:pt x="19050" y="96837"/>
                </a:cubicBezTo>
                <a:cubicBezTo>
                  <a:pt x="26194" y="103187"/>
                  <a:pt x="34131" y="119062"/>
                  <a:pt x="42862" y="125412"/>
                </a:cubicBezTo>
                <a:cubicBezTo>
                  <a:pt x="51593" y="131762"/>
                  <a:pt x="61912" y="135731"/>
                  <a:pt x="71437" y="134937"/>
                </a:cubicBezTo>
                <a:cubicBezTo>
                  <a:pt x="80962" y="134143"/>
                  <a:pt x="95250" y="130968"/>
                  <a:pt x="100012" y="120649"/>
                </a:cubicBezTo>
                <a:cubicBezTo>
                  <a:pt x="104774" y="110330"/>
                  <a:pt x="98425" y="82549"/>
                  <a:pt x="100012" y="73024"/>
                </a:cubicBezTo>
                <a:cubicBezTo>
                  <a:pt x="101600" y="63499"/>
                  <a:pt x="104775" y="63499"/>
                  <a:pt x="109537" y="63499"/>
                </a:cubicBezTo>
                <a:cubicBezTo>
                  <a:pt x="114299" y="63499"/>
                  <a:pt x="123031" y="75405"/>
                  <a:pt x="128587" y="73024"/>
                </a:cubicBezTo>
                <a:cubicBezTo>
                  <a:pt x="134143" y="70643"/>
                  <a:pt x="137319" y="53181"/>
                  <a:pt x="142875" y="49212"/>
                </a:cubicBezTo>
                <a:cubicBezTo>
                  <a:pt x="148431" y="45243"/>
                  <a:pt x="153988" y="51593"/>
                  <a:pt x="161925" y="49212"/>
                </a:cubicBezTo>
                <a:cubicBezTo>
                  <a:pt x="169862" y="46831"/>
                  <a:pt x="184150" y="42861"/>
                  <a:pt x="190500" y="34924"/>
                </a:cubicBezTo>
                <a:cubicBezTo>
                  <a:pt x="196850" y="26987"/>
                  <a:pt x="195263" y="3174"/>
                  <a:pt x="200025" y="1587"/>
                </a:cubicBezTo>
                <a:cubicBezTo>
                  <a:pt x="204787" y="0"/>
                  <a:pt x="215900" y="15874"/>
                  <a:pt x="219075" y="25399"/>
                </a:cubicBezTo>
                <a:cubicBezTo>
                  <a:pt x="222250" y="34924"/>
                  <a:pt x="222250" y="48418"/>
                  <a:pt x="219075" y="58737"/>
                </a:cubicBezTo>
                <a:cubicBezTo>
                  <a:pt x="215900" y="69056"/>
                  <a:pt x="199231" y="84931"/>
                  <a:pt x="200025" y="87312"/>
                </a:cubicBezTo>
                <a:cubicBezTo>
                  <a:pt x="200819" y="89693"/>
                  <a:pt x="220662" y="70643"/>
                  <a:pt x="223837" y="73024"/>
                </a:cubicBezTo>
                <a:cubicBezTo>
                  <a:pt x="227012" y="75405"/>
                  <a:pt x="223838" y="96043"/>
                  <a:pt x="219075" y="101599"/>
                </a:cubicBezTo>
                <a:cubicBezTo>
                  <a:pt x="214313" y="107155"/>
                  <a:pt x="200818" y="97631"/>
                  <a:pt x="195262" y="106362"/>
                </a:cubicBezTo>
                <a:cubicBezTo>
                  <a:pt x="189706" y="115093"/>
                  <a:pt x="189706" y="139700"/>
                  <a:pt x="185737" y="153987"/>
                </a:cubicBezTo>
                <a:cubicBezTo>
                  <a:pt x="181768" y="168274"/>
                  <a:pt x="171450" y="180181"/>
                  <a:pt x="171450" y="192087"/>
                </a:cubicBezTo>
                <a:cubicBezTo>
                  <a:pt x="171450" y="203993"/>
                  <a:pt x="173037" y="203993"/>
                  <a:pt x="185737" y="225424"/>
                </a:cubicBezTo>
                <a:cubicBezTo>
                  <a:pt x="198437" y="246855"/>
                  <a:pt x="236538" y="292893"/>
                  <a:pt x="247650" y="320674"/>
                </a:cubicBezTo>
                <a:cubicBezTo>
                  <a:pt x="258762" y="348455"/>
                  <a:pt x="251618" y="375443"/>
                  <a:pt x="252412" y="392112"/>
                </a:cubicBezTo>
                <a:cubicBezTo>
                  <a:pt x="253206" y="408781"/>
                  <a:pt x="244475" y="402431"/>
                  <a:pt x="252412" y="420687"/>
                </a:cubicBezTo>
                <a:cubicBezTo>
                  <a:pt x="260349" y="438943"/>
                  <a:pt x="300037" y="501649"/>
                  <a:pt x="300037" y="501649"/>
                </a:cubicBezTo>
                <a:cubicBezTo>
                  <a:pt x="315912" y="528637"/>
                  <a:pt x="328612" y="558800"/>
                  <a:pt x="347662" y="582612"/>
                </a:cubicBezTo>
                <a:cubicBezTo>
                  <a:pt x="366712" y="606424"/>
                  <a:pt x="394493" y="627062"/>
                  <a:pt x="414337" y="644524"/>
                </a:cubicBezTo>
                <a:cubicBezTo>
                  <a:pt x="434181" y="661986"/>
                  <a:pt x="451644" y="677862"/>
                  <a:pt x="466725" y="687387"/>
                </a:cubicBezTo>
                <a:cubicBezTo>
                  <a:pt x="481806" y="696912"/>
                  <a:pt x="492919" y="704849"/>
                  <a:pt x="504825" y="701674"/>
                </a:cubicBezTo>
                <a:cubicBezTo>
                  <a:pt x="516731" y="698499"/>
                  <a:pt x="531812" y="677862"/>
                  <a:pt x="538162" y="668337"/>
                </a:cubicBezTo>
                <a:cubicBezTo>
                  <a:pt x="544512" y="658812"/>
                  <a:pt x="546894" y="654049"/>
                  <a:pt x="542925" y="644524"/>
                </a:cubicBezTo>
                <a:cubicBezTo>
                  <a:pt x="538956" y="634999"/>
                  <a:pt x="521494" y="622299"/>
                  <a:pt x="514350" y="611187"/>
                </a:cubicBezTo>
                <a:cubicBezTo>
                  <a:pt x="507206" y="600075"/>
                  <a:pt x="509587" y="585786"/>
                  <a:pt x="500062" y="577849"/>
                </a:cubicBezTo>
                <a:cubicBezTo>
                  <a:pt x="490537" y="569912"/>
                  <a:pt x="473869" y="565943"/>
                  <a:pt x="457200" y="563562"/>
                </a:cubicBezTo>
                <a:cubicBezTo>
                  <a:pt x="440531" y="561181"/>
                  <a:pt x="400050" y="563562"/>
                  <a:pt x="400050" y="563562"/>
                </a:cubicBezTo>
                <a:cubicBezTo>
                  <a:pt x="384969" y="563562"/>
                  <a:pt x="363537" y="566737"/>
                  <a:pt x="366712" y="563562"/>
                </a:cubicBezTo>
                <a:cubicBezTo>
                  <a:pt x="369887" y="560387"/>
                  <a:pt x="403225" y="548481"/>
                  <a:pt x="419100" y="544512"/>
                </a:cubicBezTo>
                <a:cubicBezTo>
                  <a:pt x="434975" y="540543"/>
                  <a:pt x="454819" y="543718"/>
                  <a:pt x="461962" y="539749"/>
                </a:cubicBezTo>
                <a:cubicBezTo>
                  <a:pt x="469105" y="535780"/>
                  <a:pt x="465137" y="530224"/>
                  <a:pt x="461962" y="520699"/>
                </a:cubicBezTo>
                <a:cubicBezTo>
                  <a:pt x="458787" y="511174"/>
                  <a:pt x="446087" y="492918"/>
                  <a:pt x="442912" y="482599"/>
                </a:cubicBezTo>
                <a:cubicBezTo>
                  <a:pt x="439737" y="472280"/>
                  <a:pt x="442118" y="460374"/>
                  <a:pt x="442912" y="458787"/>
                </a:cubicBezTo>
                <a:cubicBezTo>
                  <a:pt x="443706" y="457200"/>
                  <a:pt x="444500" y="462755"/>
                  <a:pt x="447675" y="473074"/>
                </a:cubicBezTo>
                <a:cubicBezTo>
                  <a:pt x="450850" y="483393"/>
                  <a:pt x="452437" y="507999"/>
                  <a:pt x="461962" y="520699"/>
                </a:cubicBezTo>
                <a:cubicBezTo>
                  <a:pt x="471487" y="533399"/>
                  <a:pt x="494506" y="544512"/>
                  <a:pt x="504825" y="549274"/>
                </a:cubicBezTo>
                <a:cubicBezTo>
                  <a:pt x="515144" y="554036"/>
                  <a:pt x="523875" y="549274"/>
                  <a:pt x="523875" y="549274"/>
                </a:cubicBezTo>
                <a:cubicBezTo>
                  <a:pt x="542131" y="550068"/>
                  <a:pt x="594518" y="550068"/>
                  <a:pt x="614362" y="554037"/>
                </a:cubicBezTo>
                <a:cubicBezTo>
                  <a:pt x="634206" y="558006"/>
                  <a:pt x="633412" y="573087"/>
                  <a:pt x="642937" y="573087"/>
                </a:cubicBezTo>
                <a:cubicBezTo>
                  <a:pt x="652462" y="573087"/>
                  <a:pt x="662781" y="561974"/>
                  <a:pt x="671512" y="554037"/>
                </a:cubicBezTo>
                <a:cubicBezTo>
                  <a:pt x="680243" y="546100"/>
                  <a:pt x="688975" y="536574"/>
                  <a:pt x="695325" y="525462"/>
                </a:cubicBezTo>
                <a:cubicBezTo>
                  <a:pt x="701675" y="514350"/>
                  <a:pt x="710406" y="499268"/>
                  <a:pt x="709612" y="487362"/>
                </a:cubicBezTo>
                <a:cubicBezTo>
                  <a:pt x="708818" y="475456"/>
                  <a:pt x="685006" y="464343"/>
                  <a:pt x="690562" y="454024"/>
                </a:cubicBezTo>
                <a:cubicBezTo>
                  <a:pt x="696118" y="443705"/>
                  <a:pt x="727869" y="429418"/>
                  <a:pt x="742950" y="425449"/>
                </a:cubicBezTo>
                <a:cubicBezTo>
                  <a:pt x="758031" y="421480"/>
                  <a:pt x="771525" y="438149"/>
                  <a:pt x="781050" y="430212"/>
                </a:cubicBezTo>
                <a:cubicBezTo>
                  <a:pt x="790575" y="422275"/>
                  <a:pt x="794544" y="392112"/>
                  <a:pt x="800100" y="377824"/>
                </a:cubicBezTo>
                <a:cubicBezTo>
                  <a:pt x="805656" y="363537"/>
                  <a:pt x="807243" y="357187"/>
                  <a:pt x="814387" y="344487"/>
                </a:cubicBezTo>
                <a:cubicBezTo>
                  <a:pt x="821531" y="331787"/>
                  <a:pt x="834231" y="321468"/>
                  <a:pt x="842962" y="301624"/>
                </a:cubicBezTo>
                <a:cubicBezTo>
                  <a:pt x="851693" y="281780"/>
                  <a:pt x="861219" y="237330"/>
                  <a:pt x="866775" y="225424"/>
                </a:cubicBezTo>
                <a:cubicBezTo>
                  <a:pt x="872331" y="213518"/>
                  <a:pt x="877094" y="217487"/>
                  <a:pt x="876300" y="230187"/>
                </a:cubicBezTo>
                <a:cubicBezTo>
                  <a:pt x="875506" y="242887"/>
                  <a:pt x="866774" y="282574"/>
                  <a:pt x="862012" y="301624"/>
                </a:cubicBezTo>
                <a:cubicBezTo>
                  <a:pt x="857250" y="320674"/>
                  <a:pt x="840581" y="346075"/>
                  <a:pt x="847725" y="344487"/>
                </a:cubicBezTo>
                <a:cubicBezTo>
                  <a:pt x="854869" y="342900"/>
                  <a:pt x="885825" y="301624"/>
                  <a:pt x="904875" y="292099"/>
                </a:cubicBezTo>
                <a:cubicBezTo>
                  <a:pt x="923925" y="282574"/>
                  <a:pt x="959644" y="286543"/>
                  <a:pt x="962025" y="287337"/>
                </a:cubicBezTo>
                <a:cubicBezTo>
                  <a:pt x="964406" y="288131"/>
                  <a:pt x="934243" y="288131"/>
                  <a:pt x="919162" y="296862"/>
                </a:cubicBezTo>
                <a:cubicBezTo>
                  <a:pt x="904081" y="305593"/>
                  <a:pt x="881856" y="323849"/>
                  <a:pt x="871537" y="339724"/>
                </a:cubicBezTo>
                <a:cubicBezTo>
                  <a:pt x="861218" y="355599"/>
                  <a:pt x="861219" y="378618"/>
                  <a:pt x="857250" y="392112"/>
                </a:cubicBezTo>
                <a:cubicBezTo>
                  <a:pt x="853281" y="405606"/>
                  <a:pt x="833438" y="421481"/>
                  <a:pt x="847725" y="420687"/>
                </a:cubicBezTo>
                <a:cubicBezTo>
                  <a:pt x="862012" y="419893"/>
                  <a:pt x="919162" y="388937"/>
                  <a:pt x="942975" y="387349"/>
                </a:cubicBezTo>
                <a:cubicBezTo>
                  <a:pt x="966788" y="385761"/>
                  <a:pt x="982663" y="406400"/>
                  <a:pt x="990600" y="411162"/>
                </a:cubicBezTo>
                <a:cubicBezTo>
                  <a:pt x="998538" y="415925"/>
                  <a:pt x="997744" y="416718"/>
                  <a:pt x="990600" y="415924"/>
                </a:cubicBezTo>
                <a:cubicBezTo>
                  <a:pt x="983456" y="415130"/>
                  <a:pt x="962024" y="407986"/>
                  <a:pt x="947737" y="406399"/>
                </a:cubicBezTo>
                <a:cubicBezTo>
                  <a:pt x="933450" y="404812"/>
                  <a:pt x="923925" y="400049"/>
                  <a:pt x="904875" y="406399"/>
                </a:cubicBezTo>
                <a:cubicBezTo>
                  <a:pt x="885825" y="412749"/>
                  <a:pt x="846137" y="434180"/>
                  <a:pt x="833437" y="444499"/>
                </a:cubicBezTo>
                <a:cubicBezTo>
                  <a:pt x="820737" y="454818"/>
                  <a:pt x="822325" y="461962"/>
                  <a:pt x="828675" y="468312"/>
                </a:cubicBezTo>
                <a:cubicBezTo>
                  <a:pt x="835025" y="474662"/>
                  <a:pt x="854868" y="481012"/>
                  <a:pt x="871537" y="482599"/>
                </a:cubicBezTo>
                <a:cubicBezTo>
                  <a:pt x="888206" y="484186"/>
                  <a:pt x="904875" y="484981"/>
                  <a:pt x="928687" y="477837"/>
                </a:cubicBezTo>
                <a:cubicBezTo>
                  <a:pt x="952499" y="470693"/>
                  <a:pt x="993775" y="446087"/>
                  <a:pt x="1014412" y="439737"/>
                </a:cubicBezTo>
                <a:cubicBezTo>
                  <a:pt x="1035049" y="433387"/>
                  <a:pt x="1046956" y="434975"/>
                  <a:pt x="1052512" y="439737"/>
                </a:cubicBezTo>
                <a:cubicBezTo>
                  <a:pt x="1058068" y="444500"/>
                  <a:pt x="1043781" y="462756"/>
                  <a:pt x="1047750" y="468312"/>
                </a:cubicBezTo>
                <a:cubicBezTo>
                  <a:pt x="1051719" y="473868"/>
                  <a:pt x="1068388" y="477043"/>
                  <a:pt x="1076325" y="473074"/>
                </a:cubicBezTo>
                <a:cubicBezTo>
                  <a:pt x="1084263" y="469105"/>
                  <a:pt x="1092200" y="458786"/>
                  <a:pt x="1095375" y="444499"/>
                </a:cubicBezTo>
                <a:cubicBezTo>
                  <a:pt x="1098550" y="430212"/>
                  <a:pt x="1095375" y="387349"/>
                  <a:pt x="1095375" y="387349"/>
                </a:cubicBezTo>
                <a:cubicBezTo>
                  <a:pt x="1095375" y="363537"/>
                  <a:pt x="1092994" y="319880"/>
                  <a:pt x="1095375" y="301624"/>
                </a:cubicBezTo>
                <a:cubicBezTo>
                  <a:pt x="1097756" y="283368"/>
                  <a:pt x="1107281" y="272256"/>
                  <a:pt x="1109662" y="277812"/>
                </a:cubicBezTo>
                <a:cubicBezTo>
                  <a:pt x="1112043" y="283368"/>
                  <a:pt x="1104900" y="307975"/>
                  <a:pt x="1109662" y="334962"/>
                </a:cubicBezTo>
                <a:cubicBezTo>
                  <a:pt x="1114424" y="361949"/>
                  <a:pt x="1131887" y="419893"/>
                  <a:pt x="1138237" y="439737"/>
                </a:cubicBezTo>
                <a:cubicBezTo>
                  <a:pt x="1144587" y="459581"/>
                  <a:pt x="1139031" y="454818"/>
                  <a:pt x="1147762" y="454024"/>
                </a:cubicBezTo>
                <a:cubicBezTo>
                  <a:pt x="1156493" y="453230"/>
                  <a:pt x="1180306" y="447674"/>
                  <a:pt x="1190625" y="434974"/>
                </a:cubicBezTo>
                <a:cubicBezTo>
                  <a:pt x="1200944" y="422274"/>
                  <a:pt x="1204119" y="391318"/>
                  <a:pt x="1209675" y="377824"/>
                </a:cubicBezTo>
                <a:cubicBezTo>
                  <a:pt x="1215231" y="364330"/>
                  <a:pt x="1220787" y="348456"/>
                  <a:pt x="1223962" y="354012"/>
                </a:cubicBezTo>
                <a:cubicBezTo>
                  <a:pt x="1227137" y="359568"/>
                  <a:pt x="1234281" y="388937"/>
                  <a:pt x="1228725" y="411162"/>
                </a:cubicBezTo>
                <a:cubicBezTo>
                  <a:pt x="1223169" y="433387"/>
                  <a:pt x="1199356" y="469106"/>
                  <a:pt x="1190625" y="487362"/>
                </a:cubicBezTo>
                <a:cubicBezTo>
                  <a:pt x="1181894" y="505618"/>
                  <a:pt x="1172368" y="516730"/>
                  <a:pt x="1176337" y="520699"/>
                </a:cubicBezTo>
                <a:cubicBezTo>
                  <a:pt x="1180306" y="524668"/>
                  <a:pt x="1203325" y="513555"/>
                  <a:pt x="1214437" y="511174"/>
                </a:cubicBezTo>
                <a:cubicBezTo>
                  <a:pt x="1225550" y="508793"/>
                  <a:pt x="1235074" y="504824"/>
                  <a:pt x="1243012" y="506412"/>
                </a:cubicBezTo>
                <a:cubicBezTo>
                  <a:pt x="1250950" y="508000"/>
                  <a:pt x="1264443" y="516730"/>
                  <a:pt x="1262062" y="520699"/>
                </a:cubicBezTo>
                <a:cubicBezTo>
                  <a:pt x="1259681" y="524668"/>
                  <a:pt x="1233487" y="526255"/>
                  <a:pt x="1228725" y="530224"/>
                </a:cubicBezTo>
                <a:cubicBezTo>
                  <a:pt x="1223963" y="534193"/>
                  <a:pt x="1224756" y="542131"/>
                  <a:pt x="1233487" y="544512"/>
                </a:cubicBezTo>
                <a:cubicBezTo>
                  <a:pt x="1242218" y="546893"/>
                  <a:pt x="1264443" y="545306"/>
                  <a:pt x="1281112" y="544512"/>
                </a:cubicBezTo>
                <a:cubicBezTo>
                  <a:pt x="1297781" y="543718"/>
                  <a:pt x="1316038" y="538162"/>
                  <a:pt x="1333500" y="539749"/>
                </a:cubicBezTo>
                <a:cubicBezTo>
                  <a:pt x="1350962" y="541336"/>
                  <a:pt x="1375568" y="547687"/>
                  <a:pt x="1385887" y="554037"/>
                </a:cubicBezTo>
                <a:cubicBezTo>
                  <a:pt x="1396206" y="560387"/>
                  <a:pt x="1394618" y="572293"/>
                  <a:pt x="1395412" y="577849"/>
                </a:cubicBezTo>
                <a:cubicBezTo>
                  <a:pt x="1396206" y="583405"/>
                  <a:pt x="1394619" y="587374"/>
                  <a:pt x="1390650" y="587374"/>
                </a:cubicBezTo>
                <a:cubicBezTo>
                  <a:pt x="1386681" y="587374"/>
                  <a:pt x="1379537" y="577055"/>
                  <a:pt x="1371600" y="577849"/>
                </a:cubicBezTo>
                <a:cubicBezTo>
                  <a:pt x="1363663" y="578643"/>
                  <a:pt x="1349375" y="584993"/>
                  <a:pt x="1343025" y="592137"/>
                </a:cubicBezTo>
                <a:cubicBezTo>
                  <a:pt x="1336675" y="599281"/>
                  <a:pt x="1338263" y="612775"/>
                  <a:pt x="1333500" y="620712"/>
                </a:cubicBezTo>
                <a:cubicBezTo>
                  <a:pt x="1328738" y="628650"/>
                  <a:pt x="1320800" y="636587"/>
                  <a:pt x="1314450" y="639762"/>
                </a:cubicBezTo>
                <a:cubicBezTo>
                  <a:pt x="1308100" y="642937"/>
                  <a:pt x="1302544" y="635000"/>
                  <a:pt x="1295400" y="639762"/>
                </a:cubicBezTo>
                <a:cubicBezTo>
                  <a:pt x="1288256" y="644524"/>
                  <a:pt x="1275556" y="658018"/>
                  <a:pt x="1271587" y="668337"/>
                </a:cubicBezTo>
                <a:cubicBezTo>
                  <a:pt x="1267618" y="678656"/>
                  <a:pt x="1262062" y="701674"/>
                  <a:pt x="1271587" y="701674"/>
                </a:cubicBezTo>
                <a:cubicBezTo>
                  <a:pt x="1281112" y="701674"/>
                  <a:pt x="1310481" y="675481"/>
                  <a:pt x="1328737" y="668337"/>
                </a:cubicBezTo>
                <a:cubicBezTo>
                  <a:pt x="1346993" y="661193"/>
                  <a:pt x="1380331" y="655637"/>
                  <a:pt x="1381125" y="658812"/>
                </a:cubicBezTo>
                <a:cubicBezTo>
                  <a:pt x="1381919" y="661987"/>
                  <a:pt x="1348581" y="678656"/>
                  <a:pt x="1333500" y="687387"/>
                </a:cubicBezTo>
                <a:cubicBezTo>
                  <a:pt x="1318419" y="696118"/>
                  <a:pt x="1303337" y="701674"/>
                  <a:pt x="1290637" y="711199"/>
                </a:cubicBezTo>
                <a:cubicBezTo>
                  <a:pt x="1277937" y="720724"/>
                  <a:pt x="1269206" y="731837"/>
                  <a:pt x="1257300" y="744537"/>
                </a:cubicBezTo>
                <a:cubicBezTo>
                  <a:pt x="1245394" y="757237"/>
                  <a:pt x="1229519" y="775493"/>
                  <a:pt x="1219200" y="787399"/>
                </a:cubicBezTo>
                <a:cubicBezTo>
                  <a:pt x="1208881" y="799305"/>
                  <a:pt x="1195387" y="815974"/>
                  <a:pt x="1195387" y="815974"/>
                </a:cubicBezTo>
                <a:cubicBezTo>
                  <a:pt x="1187450" y="825499"/>
                  <a:pt x="1178719" y="839787"/>
                  <a:pt x="1171575" y="844549"/>
                </a:cubicBezTo>
                <a:cubicBezTo>
                  <a:pt x="1164431" y="849311"/>
                  <a:pt x="1149350" y="839787"/>
                  <a:pt x="1152525" y="844549"/>
                </a:cubicBezTo>
                <a:cubicBezTo>
                  <a:pt x="1155700" y="849311"/>
                  <a:pt x="1187450" y="865980"/>
                  <a:pt x="1190625" y="873124"/>
                </a:cubicBezTo>
                <a:cubicBezTo>
                  <a:pt x="1193800" y="880268"/>
                  <a:pt x="1180306" y="889000"/>
                  <a:pt x="1171575" y="887412"/>
                </a:cubicBezTo>
                <a:cubicBezTo>
                  <a:pt x="1162844" y="885824"/>
                  <a:pt x="1149349" y="868361"/>
                  <a:pt x="1138237" y="863599"/>
                </a:cubicBezTo>
                <a:cubicBezTo>
                  <a:pt x="1127125" y="858837"/>
                  <a:pt x="1115219" y="858043"/>
                  <a:pt x="1104900" y="858837"/>
                </a:cubicBezTo>
                <a:cubicBezTo>
                  <a:pt x="1094581" y="859631"/>
                  <a:pt x="1077912" y="863600"/>
                  <a:pt x="1076325" y="868362"/>
                </a:cubicBezTo>
                <a:cubicBezTo>
                  <a:pt x="1074738" y="873124"/>
                  <a:pt x="1079500" y="881856"/>
                  <a:pt x="1095375" y="887412"/>
                </a:cubicBezTo>
                <a:cubicBezTo>
                  <a:pt x="1111250" y="892968"/>
                  <a:pt x="1153319" y="895349"/>
                  <a:pt x="1171575" y="901699"/>
                </a:cubicBezTo>
                <a:cubicBezTo>
                  <a:pt x="1189831" y="908049"/>
                  <a:pt x="1199356" y="916781"/>
                  <a:pt x="1204912" y="925512"/>
                </a:cubicBezTo>
                <a:cubicBezTo>
                  <a:pt x="1210468" y="934243"/>
                  <a:pt x="1198562" y="942181"/>
                  <a:pt x="1204912" y="954087"/>
                </a:cubicBezTo>
                <a:cubicBezTo>
                  <a:pt x="1211262" y="965993"/>
                  <a:pt x="1223168" y="988218"/>
                  <a:pt x="1243012" y="996949"/>
                </a:cubicBezTo>
                <a:cubicBezTo>
                  <a:pt x="1262856" y="1005680"/>
                  <a:pt x="1291431" y="1011236"/>
                  <a:pt x="1323975" y="1006474"/>
                </a:cubicBezTo>
                <a:cubicBezTo>
                  <a:pt x="1356519" y="1001712"/>
                  <a:pt x="1404938" y="977105"/>
                  <a:pt x="1438275" y="968374"/>
                </a:cubicBezTo>
                <a:cubicBezTo>
                  <a:pt x="1471612" y="959643"/>
                  <a:pt x="1493044" y="959643"/>
                  <a:pt x="1524000" y="954087"/>
                </a:cubicBezTo>
                <a:cubicBezTo>
                  <a:pt x="1554956" y="948531"/>
                  <a:pt x="1599406" y="938212"/>
                  <a:pt x="1624012" y="935037"/>
                </a:cubicBezTo>
                <a:cubicBezTo>
                  <a:pt x="1648618" y="931862"/>
                  <a:pt x="1654175" y="943768"/>
                  <a:pt x="1671637" y="935037"/>
                </a:cubicBezTo>
                <a:cubicBezTo>
                  <a:pt x="1689099" y="926306"/>
                  <a:pt x="1704181" y="899318"/>
                  <a:pt x="1728787" y="882649"/>
                </a:cubicBezTo>
                <a:cubicBezTo>
                  <a:pt x="1753393" y="865980"/>
                  <a:pt x="1797050" y="850899"/>
                  <a:pt x="1819275" y="835024"/>
                </a:cubicBezTo>
                <a:cubicBezTo>
                  <a:pt x="1841500" y="819149"/>
                  <a:pt x="1851025" y="803274"/>
                  <a:pt x="1862137" y="787399"/>
                </a:cubicBezTo>
                <a:cubicBezTo>
                  <a:pt x="1873250" y="771524"/>
                  <a:pt x="1877219" y="755649"/>
                  <a:pt x="1885950" y="739774"/>
                </a:cubicBezTo>
                <a:cubicBezTo>
                  <a:pt x="1894681" y="723899"/>
                  <a:pt x="1906588" y="696118"/>
                  <a:pt x="1914525" y="692149"/>
                </a:cubicBezTo>
                <a:cubicBezTo>
                  <a:pt x="1922462" y="688180"/>
                  <a:pt x="1932781" y="704056"/>
                  <a:pt x="1933575" y="715962"/>
                </a:cubicBezTo>
                <a:cubicBezTo>
                  <a:pt x="1934369" y="727868"/>
                  <a:pt x="1915318" y="762000"/>
                  <a:pt x="1919287" y="763587"/>
                </a:cubicBezTo>
                <a:cubicBezTo>
                  <a:pt x="1923256" y="765174"/>
                  <a:pt x="1947068" y="739774"/>
                  <a:pt x="1957387" y="725487"/>
                </a:cubicBezTo>
                <a:cubicBezTo>
                  <a:pt x="1967706" y="711200"/>
                  <a:pt x="1971675" y="685006"/>
                  <a:pt x="1981200" y="677862"/>
                </a:cubicBezTo>
                <a:cubicBezTo>
                  <a:pt x="1990725" y="670718"/>
                  <a:pt x="2012156" y="677862"/>
                  <a:pt x="2014537" y="682624"/>
                </a:cubicBezTo>
                <a:cubicBezTo>
                  <a:pt x="2016918" y="687386"/>
                  <a:pt x="1996281" y="700087"/>
                  <a:pt x="1995487" y="706437"/>
                </a:cubicBezTo>
                <a:cubicBezTo>
                  <a:pt x="1994693" y="712787"/>
                  <a:pt x="2005013" y="719137"/>
                  <a:pt x="2009775" y="720724"/>
                </a:cubicBezTo>
                <a:cubicBezTo>
                  <a:pt x="2014537" y="722311"/>
                  <a:pt x="2021681" y="711200"/>
                  <a:pt x="2024062" y="715962"/>
                </a:cubicBezTo>
                <a:cubicBezTo>
                  <a:pt x="2026443" y="720724"/>
                  <a:pt x="2027237" y="738980"/>
                  <a:pt x="2024062" y="749299"/>
                </a:cubicBezTo>
                <a:cubicBezTo>
                  <a:pt x="2020887" y="759618"/>
                  <a:pt x="2009774" y="765968"/>
                  <a:pt x="2005012" y="777874"/>
                </a:cubicBezTo>
                <a:cubicBezTo>
                  <a:pt x="2000250" y="789780"/>
                  <a:pt x="1997074" y="808037"/>
                  <a:pt x="1995487" y="820737"/>
                </a:cubicBezTo>
                <a:cubicBezTo>
                  <a:pt x="1993900" y="833437"/>
                  <a:pt x="1992312" y="844549"/>
                  <a:pt x="1995487" y="854074"/>
                </a:cubicBezTo>
                <a:cubicBezTo>
                  <a:pt x="1998662" y="863599"/>
                  <a:pt x="2004218" y="875506"/>
                  <a:pt x="2014537" y="877887"/>
                </a:cubicBezTo>
                <a:cubicBezTo>
                  <a:pt x="2024856" y="880268"/>
                  <a:pt x="2052638" y="866775"/>
                  <a:pt x="2057400" y="868362"/>
                </a:cubicBezTo>
                <a:cubicBezTo>
                  <a:pt x="2062162" y="869949"/>
                  <a:pt x="2056606" y="881856"/>
                  <a:pt x="2043112" y="887412"/>
                </a:cubicBezTo>
                <a:cubicBezTo>
                  <a:pt x="2029618" y="892968"/>
                  <a:pt x="1991518" y="896143"/>
                  <a:pt x="1976437" y="901699"/>
                </a:cubicBezTo>
                <a:cubicBezTo>
                  <a:pt x="1961356" y="907255"/>
                  <a:pt x="1962150" y="913605"/>
                  <a:pt x="1952625" y="920749"/>
                </a:cubicBezTo>
                <a:cubicBezTo>
                  <a:pt x="1943100" y="927893"/>
                  <a:pt x="1924843" y="935831"/>
                  <a:pt x="1919287" y="944562"/>
                </a:cubicBezTo>
                <a:cubicBezTo>
                  <a:pt x="1913731" y="953293"/>
                  <a:pt x="1916112" y="958056"/>
                  <a:pt x="1919287" y="973137"/>
                </a:cubicBezTo>
                <a:cubicBezTo>
                  <a:pt x="1922462" y="988218"/>
                  <a:pt x="1943893" y="1024730"/>
                  <a:pt x="1938337" y="1035049"/>
                </a:cubicBezTo>
                <a:cubicBezTo>
                  <a:pt x="1932781" y="1045368"/>
                  <a:pt x="1918494" y="1033462"/>
                  <a:pt x="1885950" y="1035049"/>
                </a:cubicBezTo>
                <a:cubicBezTo>
                  <a:pt x="1853406" y="1036637"/>
                  <a:pt x="1768475" y="1039018"/>
                  <a:pt x="1743075" y="1044574"/>
                </a:cubicBezTo>
                <a:cubicBezTo>
                  <a:pt x="1717675" y="1050130"/>
                  <a:pt x="1747838" y="1062037"/>
                  <a:pt x="1733550" y="1068387"/>
                </a:cubicBezTo>
                <a:cubicBezTo>
                  <a:pt x="1719262" y="1074737"/>
                  <a:pt x="1685925" y="1075530"/>
                  <a:pt x="1657350" y="1082674"/>
                </a:cubicBezTo>
                <a:cubicBezTo>
                  <a:pt x="1628775" y="1089818"/>
                  <a:pt x="1590675" y="1100137"/>
                  <a:pt x="1562100" y="1111249"/>
                </a:cubicBezTo>
                <a:cubicBezTo>
                  <a:pt x="1533525" y="1122361"/>
                  <a:pt x="1504156" y="1138237"/>
                  <a:pt x="1485900" y="1149349"/>
                </a:cubicBezTo>
                <a:cubicBezTo>
                  <a:pt x="1467644" y="1160462"/>
                  <a:pt x="1474787" y="1173162"/>
                  <a:pt x="1452562" y="1177924"/>
                </a:cubicBezTo>
                <a:cubicBezTo>
                  <a:pt x="1430337" y="1182687"/>
                  <a:pt x="1379537" y="1177130"/>
                  <a:pt x="1352550" y="1177924"/>
                </a:cubicBezTo>
                <a:cubicBezTo>
                  <a:pt x="1325563" y="1178718"/>
                  <a:pt x="1296987" y="1173162"/>
                  <a:pt x="1290637" y="1182687"/>
                </a:cubicBezTo>
                <a:cubicBezTo>
                  <a:pt x="1284287" y="1192212"/>
                  <a:pt x="1303338" y="1214437"/>
                  <a:pt x="1314450" y="1235074"/>
                </a:cubicBezTo>
                <a:cubicBezTo>
                  <a:pt x="1325562" y="1255711"/>
                  <a:pt x="1345406" y="1282700"/>
                  <a:pt x="1357312" y="1306512"/>
                </a:cubicBezTo>
                <a:cubicBezTo>
                  <a:pt x="1369218" y="1330324"/>
                  <a:pt x="1378743" y="1359693"/>
                  <a:pt x="1385887" y="1377949"/>
                </a:cubicBezTo>
                <a:cubicBezTo>
                  <a:pt x="1393031" y="1396205"/>
                  <a:pt x="1390650" y="1400968"/>
                  <a:pt x="1400175" y="1416049"/>
                </a:cubicBezTo>
                <a:cubicBezTo>
                  <a:pt x="1409700" y="1431130"/>
                  <a:pt x="1435100" y="1453356"/>
                  <a:pt x="1443037" y="1468437"/>
                </a:cubicBezTo>
                <a:cubicBezTo>
                  <a:pt x="1450975" y="1483518"/>
                  <a:pt x="1453356" y="1497012"/>
                  <a:pt x="1447800" y="1506537"/>
                </a:cubicBezTo>
                <a:cubicBezTo>
                  <a:pt x="1442244" y="1516062"/>
                  <a:pt x="1436688" y="1521618"/>
                  <a:pt x="1409700" y="1525587"/>
                </a:cubicBezTo>
                <a:cubicBezTo>
                  <a:pt x="1382713" y="1529556"/>
                  <a:pt x="1331119" y="1529555"/>
                  <a:pt x="1285875" y="1530349"/>
                </a:cubicBezTo>
                <a:cubicBezTo>
                  <a:pt x="1240631" y="1531143"/>
                  <a:pt x="1167606" y="1533524"/>
                  <a:pt x="1138237" y="1530349"/>
                </a:cubicBezTo>
                <a:cubicBezTo>
                  <a:pt x="1108868" y="1527174"/>
                  <a:pt x="1123949" y="1512093"/>
                  <a:pt x="1109662" y="1511299"/>
                </a:cubicBezTo>
                <a:cubicBezTo>
                  <a:pt x="1095375" y="1510505"/>
                  <a:pt x="1071562" y="1519237"/>
                  <a:pt x="1052512" y="1525587"/>
                </a:cubicBezTo>
                <a:cubicBezTo>
                  <a:pt x="1033462" y="1531937"/>
                  <a:pt x="1021556" y="1545430"/>
                  <a:pt x="995362" y="1549399"/>
                </a:cubicBezTo>
                <a:cubicBezTo>
                  <a:pt x="969168" y="1553368"/>
                  <a:pt x="910431" y="1544637"/>
                  <a:pt x="895350" y="1549399"/>
                </a:cubicBezTo>
                <a:cubicBezTo>
                  <a:pt x="880269" y="1554161"/>
                  <a:pt x="900906" y="1564480"/>
                  <a:pt x="904875" y="1577974"/>
                </a:cubicBezTo>
                <a:cubicBezTo>
                  <a:pt x="908844" y="1591468"/>
                  <a:pt x="915193" y="1616868"/>
                  <a:pt x="919162" y="1630362"/>
                </a:cubicBezTo>
                <a:cubicBezTo>
                  <a:pt x="923131" y="1643856"/>
                  <a:pt x="928687" y="1658937"/>
                  <a:pt x="928687" y="1658937"/>
                </a:cubicBezTo>
                <a:cubicBezTo>
                  <a:pt x="933450" y="1673225"/>
                  <a:pt x="937418" y="1697831"/>
                  <a:pt x="947737" y="1716087"/>
                </a:cubicBezTo>
                <a:cubicBezTo>
                  <a:pt x="958056" y="1734343"/>
                  <a:pt x="966788" y="1753393"/>
                  <a:pt x="990600" y="1768474"/>
                </a:cubicBezTo>
                <a:cubicBezTo>
                  <a:pt x="1014412" y="1783555"/>
                  <a:pt x="1070768" y="1797843"/>
                  <a:pt x="1090612" y="1806574"/>
                </a:cubicBezTo>
                <a:cubicBezTo>
                  <a:pt x="1110456" y="1815305"/>
                  <a:pt x="1097756" y="1810543"/>
                  <a:pt x="1109662" y="1820862"/>
                </a:cubicBezTo>
                <a:cubicBezTo>
                  <a:pt x="1121568" y="1831181"/>
                  <a:pt x="1136650" y="1847849"/>
                  <a:pt x="1162050" y="1868487"/>
                </a:cubicBezTo>
                <a:cubicBezTo>
                  <a:pt x="1187450" y="1889125"/>
                  <a:pt x="1232693" y="1924843"/>
                  <a:pt x="1262062" y="1944687"/>
                </a:cubicBezTo>
                <a:cubicBezTo>
                  <a:pt x="1291431" y="1964531"/>
                  <a:pt x="1316037" y="1971674"/>
                  <a:pt x="1338262" y="1987549"/>
                </a:cubicBezTo>
                <a:cubicBezTo>
                  <a:pt x="1360487" y="2003424"/>
                  <a:pt x="1375568" y="2016918"/>
                  <a:pt x="1395412" y="2039937"/>
                </a:cubicBezTo>
                <a:cubicBezTo>
                  <a:pt x="1415256" y="2062956"/>
                  <a:pt x="1438275" y="2097087"/>
                  <a:pt x="1457325" y="2125662"/>
                </a:cubicBezTo>
                <a:cubicBezTo>
                  <a:pt x="1476375" y="2154237"/>
                  <a:pt x="1493837" y="2185193"/>
                  <a:pt x="1509712" y="2211387"/>
                </a:cubicBezTo>
                <a:cubicBezTo>
                  <a:pt x="1525587" y="2237581"/>
                  <a:pt x="1543844" y="2264568"/>
                  <a:pt x="1552575" y="2282824"/>
                </a:cubicBezTo>
                <a:cubicBezTo>
                  <a:pt x="1561306" y="2301080"/>
                  <a:pt x="1554956" y="2311399"/>
                  <a:pt x="1562100" y="2320924"/>
                </a:cubicBezTo>
                <a:cubicBezTo>
                  <a:pt x="1569244" y="2330449"/>
                  <a:pt x="1588293" y="2325687"/>
                  <a:pt x="1595437" y="2339974"/>
                </a:cubicBezTo>
                <a:cubicBezTo>
                  <a:pt x="1602581" y="2354261"/>
                  <a:pt x="1600993" y="2389980"/>
                  <a:pt x="1604962" y="2406649"/>
                </a:cubicBezTo>
                <a:cubicBezTo>
                  <a:pt x="1608931" y="2423318"/>
                  <a:pt x="1612106" y="2421731"/>
                  <a:pt x="1619250" y="2439987"/>
                </a:cubicBezTo>
                <a:cubicBezTo>
                  <a:pt x="1626394" y="2458243"/>
                  <a:pt x="1648619" y="2493168"/>
                  <a:pt x="1647825" y="2516187"/>
                </a:cubicBezTo>
                <a:cubicBezTo>
                  <a:pt x="1647031" y="2539206"/>
                  <a:pt x="1621631" y="2565399"/>
                  <a:pt x="1614487" y="2578099"/>
                </a:cubicBezTo>
                <a:cubicBezTo>
                  <a:pt x="1607343" y="2590799"/>
                  <a:pt x="1600993" y="2586831"/>
                  <a:pt x="1604962" y="2592387"/>
                </a:cubicBezTo>
                <a:cubicBezTo>
                  <a:pt x="1608931" y="2597943"/>
                  <a:pt x="1621631" y="2602706"/>
                  <a:pt x="1638300" y="2611437"/>
                </a:cubicBezTo>
                <a:cubicBezTo>
                  <a:pt x="1654969" y="2620168"/>
                  <a:pt x="1704975" y="2644774"/>
                  <a:pt x="1704975" y="2644774"/>
                </a:cubicBezTo>
                <a:cubicBezTo>
                  <a:pt x="1724025" y="2654299"/>
                  <a:pt x="1743869" y="2655093"/>
                  <a:pt x="1752600" y="2668587"/>
                </a:cubicBezTo>
                <a:cubicBezTo>
                  <a:pt x="1761331" y="2682081"/>
                  <a:pt x="1760537" y="2712243"/>
                  <a:pt x="1757362" y="2725737"/>
                </a:cubicBezTo>
                <a:cubicBezTo>
                  <a:pt x="1754187" y="2739231"/>
                  <a:pt x="1750219" y="2745580"/>
                  <a:pt x="1733550" y="2749549"/>
                </a:cubicBezTo>
                <a:cubicBezTo>
                  <a:pt x="1716881" y="2753518"/>
                  <a:pt x="1682750" y="2752724"/>
                  <a:pt x="1657350" y="2749549"/>
                </a:cubicBezTo>
                <a:cubicBezTo>
                  <a:pt x="1631950" y="2746374"/>
                  <a:pt x="1608137" y="2742405"/>
                  <a:pt x="1581150" y="2730499"/>
                </a:cubicBezTo>
                <a:cubicBezTo>
                  <a:pt x="1554163" y="2718593"/>
                  <a:pt x="1525587" y="2690018"/>
                  <a:pt x="1495425" y="2678112"/>
                </a:cubicBezTo>
                <a:cubicBezTo>
                  <a:pt x="1465263" y="2666206"/>
                  <a:pt x="1426369" y="2670968"/>
                  <a:pt x="1400175" y="2659062"/>
                </a:cubicBezTo>
                <a:cubicBezTo>
                  <a:pt x="1373981" y="2647156"/>
                  <a:pt x="1344612" y="2623343"/>
                  <a:pt x="1338262" y="2606674"/>
                </a:cubicBezTo>
                <a:cubicBezTo>
                  <a:pt x="1331912" y="2590005"/>
                  <a:pt x="1359694" y="2585243"/>
                  <a:pt x="1362075" y="2559049"/>
                </a:cubicBezTo>
                <a:cubicBezTo>
                  <a:pt x="1364456" y="2532855"/>
                  <a:pt x="1358106" y="2483643"/>
                  <a:pt x="1352550" y="2449512"/>
                </a:cubicBezTo>
                <a:cubicBezTo>
                  <a:pt x="1346994" y="2415381"/>
                  <a:pt x="1339849" y="2374106"/>
                  <a:pt x="1328737" y="2354262"/>
                </a:cubicBezTo>
                <a:cubicBezTo>
                  <a:pt x="1317625" y="2334418"/>
                  <a:pt x="1294606" y="2345530"/>
                  <a:pt x="1285875" y="2330449"/>
                </a:cubicBezTo>
                <a:cubicBezTo>
                  <a:pt x="1277144" y="2315368"/>
                  <a:pt x="1281906" y="2282824"/>
                  <a:pt x="1276350" y="2263774"/>
                </a:cubicBezTo>
                <a:cubicBezTo>
                  <a:pt x="1270794" y="2244724"/>
                  <a:pt x="1285081" y="2245518"/>
                  <a:pt x="1252537" y="2216149"/>
                </a:cubicBezTo>
                <a:cubicBezTo>
                  <a:pt x="1219993" y="2186780"/>
                  <a:pt x="1125537" y="2120106"/>
                  <a:pt x="1081087" y="2087562"/>
                </a:cubicBezTo>
                <a:cubicBezTo>
                  <a:pt x="1036637" y="2055018"/>
                  <a:pt x="1024731" y="2039143"/>
                  <a:pt x="985837" y="2020887"/>
                </a:cubicBezTo>
                <a:cubicBezTo>
                  <a:pt x="946943" y="2002631"/>
                  <a:pt x="884237" y="1985961"/>
                  <a:pt x="847725" y="1978024"/>
                </a:cubicBezTo>
                <a:cubicBezTo>
                  <a:pt x="811213" y="1970087"/>
                  <a:pt x="793750" y="1975643"/>
                  <a:pt x="766762" y="1973262"/>
                </a:cubicBezTo>
                <a:cubicBezTo>
                  <a:pt x="739774" y="1970881"/>
                  <a:pt x="705644" y="1964531"/>
                  <a:pt x="685800" y="1963737"/>
                </a:cubicBezTo>
                <a:cubicBezTo>
                  <a:pt x="665956" y="1962943"/>
                  <a:pt x="664369" y="1960562"/>
                  <a:pt x="647700" y="1968499"/>
                </a:cubicBezTo>
                <a:cubicBezTo>
                  <a:pt x="631031" y="1976436"/>
                  <a:pt x="604043" y="1996281"/>
                  <a:pt x="585787" y="2011362"/>
                </a:cubicBezTo>
                <a:cubicBezTo>
                  <a:pt x="567531" y="2026443"/>
                  <a:pt x="559593" y="2040731"/>
                  <a:pt x="538162" y="2058987"/>
                </a:cubicBezTo>
                <a:cubicBezTo>
                  <a:pt x="516731" y="2077243"/>
                  <a:pt x="481806" y="2101055"/>
                  <a:pt x="457200" y="2120899"/>
                </a:cubicBezTo>
                <a:cubicBezTo>
                  <a:pt x="432594" y="2140743"/>
                  <a:pt x="406400" y="2159793"/>
                  <a:pt x="390525" y="2178049"/>
                </a:cubicBezTo>
                <a:cubicBezTo>
                  <a:pt x="374650" y="2196305"/>
                  <a:pt x="374650" y="2211387"/>
                  <a:pt x="361950" y="2230437"/>
                </a:cubicBezTo>
                <a:cubicBezTo>
                  <a:pt x="349250" y="2249487"/>
                  <a:pt x="321469" y="2277268"/>
                  <a:pt x="314325" y="2292349"/>
                </a:cubicBezTo>
                <a:cubicBezTo>
                  <a:pt x="307181" y="2307430"/>
                  <a:pt x="310356" y="2309018"/>
                  <a:pt x="319087" y="2320924"/>
                </a:cubicBezTo>
                <a:cubicBezTo>
                  <a:pt x="327818" y="2332830"/>
                  <a:pt x="354806" y="2353468"/>
                  <a:pt x="366712" y="2363787"/>
                </a:cubicBezTo>
                <a:cubicBezTo>
                  <a:pt x="378618" y="2374106"/>
                  <a:pt x="386556" y="2374900"/>
                  <a:pt x="390525" y="2382837"/>
                </a:cubicBezTo>
                <a:cubicBezTo>
                  <a:pt x="394494" y="2390775"/>
                  <a:pt x="384969" y="2401093"/>
                  <a:pt x="390525" y="2411412"/>
                </a:cubicBezTo>
                <a:cubicBezTo>
                  <a:pt x="396081" y="2421731"/>
                  <a:pt x="418306" y="2432049"/>
                  <a:pt x="423862" y="2444749"/>
                </a:cubicBezTo>
                <a:cubicBezTo>
                  <a:pt x="429418" y="2457449"/>
                  <a:pt x="426243" y="2459831"/>
                  <a:pt x="423862" y="2487612"/>
                </a:cubicBezTo>
                <a:cubicBezTo>
                  <a:pt x="421481" y="2515393"/>
                  <a:pt x="410369" y="2574131"/>
                  <a:pt x="409575" y="2611437"/>
                </a:cubicBezTo>
                <a:cubicBezTo>
                  <a:pt x="408781" y="2648743"/>
                  <a:pt x="419100" y="2685255"/>
                  <a:pt x="419100" y="2711449"/>
                </a:cubicBezTo>
                <a:cubicBezTo>
                  <a:pt x="419100" y="2737643"/>
                  <a:pt x="419894" y="2751930"/>
                  <a:pt x="409575" y="2768599"/>
                </a:cubicBezTo>
                <a:cubicBezTo>
                  <a:pt x="399256" y="2785268"/>
                  <a:pt x="377031" y="2804318"/>
                  <a:pt x="357187" y="2811462"/>
                </a:cubicBezTo>
                <a:cubicBezTo>
                  <a:pt x="337343" y="2818606"/>
                  <a:pt x="303212" y="2830512"/>
                  <a:pt x="290512" y="2811462"/>
                </a:cubicBezTo>
                <a:cubicBezTo>
                  <a:pt x="277812" y="2792412"/>
                  <a:pt x="282574" y="2729706"/>
                  <a:pt x="280987" y="2697162"/>
                </a:cubicBezTo>
                <a:cubicBezTo>
                  <a:pt x="279400" y="2664618"/>
                  <a:pt x="290512" y="2637630"/>
                  <a:pt x="280987" y="2616199"/>
                </a:cubicBezTo>
                <a:cubicBezTo>
                  <a:pt x="271462" y="2594768"/>
                  <a:pt x="238125" y="2583655"/>
                  <a:pt x="223837" y="2568574"/>
                </a:cubicBezTo>
                <a:cubicBezTo>
                  <a:pt x="209550" y="2553493"/>
                  <a:pt x="212724" y="2550318"/>
                  <a:pt x="195262" y="2525712"/>
                </a:cubicBezTo>
                <a:cubicBezTo>
                  <a:pt x="177800" y="2501106"/>
                  <a:pt x="135731" y="2458243"/>
                  <a:pt x="119062" y="2420937"/>
                </a:cubicBezTo>
                <a:cubicBezTo>
                  <a:pt x="102393" y="2383631"/>
                  <a:pt x="95250" y="2341561"/>
                  <a:pt x="95250" y="2301874"/>
                </a:cubicBezTo>
                <a:cubicBezTo>
                  <a:pt x="95250" y="2262187"/>
                  <a:pt x="107156" y="2223293"/>
                  <a:pt x="119062" y="2182812"/>
                </a:cubicBezTo>
                <a:cubicBezTo>
                  <a:pt x="130968" y="2142331"/>
                  <a:pt x="140493" y="2099468"/>
                  <a:pt x="166687" y="2058987"/>
                </a:cubicBezTo>
                <a:cubicBezTo>
                  <a:pt x="192881" y="2018506"/>
                  <a:pt x="242094" y="1980405"/>
                  <a:pt x="276225" y="1939924"/>
                </a:cubicBezTo>
                <a:cubicBezTo>
                  <a:pt x="310356" y="1899443"/>
                  <a:pt x="355600" y="1843880"/>
                  <a:pt x="371475" y="1816099"/>
                </a:cubicBezTo>
                <a:cubicBezTo>
                  <a:pt x="387350" y="1788318"/>
                  <a:pt x="370681" y="1792287"/>
                  <a:pt x="371475" y="1773237"/>
                </a:cubicBezTo>
                <a:cubicBezTo>
                  <a:pt x="372269" y="1754187"/>
                  <a:pt x="371475" y="1720849"/>
                  <a:pt x="376237" y="1701799"/>
                </a:cubicBezTo>
                <a:cubicBezTo>
                  <a:pt x="380999" y="1682749"/>
                  <a:pt x="402431" y="1671637"/>
                  <a:pt x="400050" y="1658937"/>
                </a:cubicBezTo>
                <a:cubicBezTo>
                  <a:pt x="397669" y="1646237"/>
                  <a:pt x="373062" y="1636711"/>
                  <a:pt x="361950" y="1625599"/>
                </a:cubicBezTo>
                <a:cubicBezTo>
                  <a:pt x="350838" y="1614487"/>
                  <a:pt x="336550" y="1604168"/>
                  <a:pt x="333375" y="1592262"/>
                </a:cubicBezTo>
                <a:cubicBezTo>
                  <a:pt x="330200" y="1580356"/>
                  <a:pt x="337344" y="1570831"/>
                  <a:pt x="342900" y="1554162"/>
                </a:cubicBezTo>
                <a:cubicBezTo>
                  <a:pt x="348456" y="1537493"/>
                  <a:pt x="361156" y="1512886"/>
                  <a:pt x="366712" y="1492249"/>
                </a:cubicBezTo>
                <a:cubicBezTo>
                  <a:pt x="372268" y="1471612"/>
                  <a:pt x="373062" y="1448593"/>
                  <a:pt x="376237" y="1430337"/>
                </a:cubicBezTo>
                <a:cubicBezTo>
                  <a:pt x="379412" y="1412081"/>
                  <a:pt x="396081" y="1397793"/>
                  <a:pt x="385762" y="1382712"/>
                </a:cubicBezTo>
                <a:cubicBezTo>
                  <a:pt x="375443" y="1367631"/>
                  <a:pt x="314325" y="1339849"/>
                  <a:pt x="314325" y="1339849"/>
                </a:cubicBezTo>
                <a:cubicBezTo>
                  <a:pt x="286544" y="1323180"/>
                  <a:pt x="242888" y="1300955"/>
                  <a:pt x="219075" y="1282699"/>
                </a:cubicBezTo>
                <a:cubicBezTo>
                  <a:pt x="195263" y="1264443"/>
                  <a:pt x="186531" y="1251743"/>
                  <a:pt x="171450" y="1230312"/>
                </a:cubicBezTo>
                <a:cubicBezTo>
                  <a:pt x="156369" y="1208881"/>
                  <a:pt x="138112" y="1185862"/>
                  <a:pt x="128587" y="1154112"/>
                </a:cubicBezTo>
                <a:cubicBezTo>
                  <a:pt x="119062" y="1122362"/>
                  <a:pt x="99219" y="1085056"/>
                  <a:pt x="114300" y="1058862"/>
                </a:cubicBezTo>
                <a:close/>
              </a:path>
            </a:pathLst>
          </a:custGeom>
          <a:solidFill>
            <a:schemeClr val="tx1"/>
          </a:solidFill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>
            <a:off x="4929190" y="1214422"/>
            <a:ext cx="1574800" cy="3463925"/>
          </a:xfrm>
          <a:custGeom>
            <a:avLst/>
            <a:gdLst>
              <a:gd name="connsiteX0" fmla="*/ 213519 w 1574006"/>
              <a:gd name="connsiteY0" fmla="*/ 217487 h 3464719"/>
              <a:gd name="connsiteX1" fmla="*/ 251619 w 1574006"/>
              <a:gd name="connsiteY1" fmla="*/ 184150 h 3464719"/>
              <a:gd name="connsiteX2" fmla="*/ 256381 w 1574006"/>
              <a:gd name="connsiteY2" fmla="*/ 160337 h 3464719"/>
              <a:gd name="connsiteX3" fmla="*/ 261144 w 1574006"/>
              <a:gd name="connsiteY3" fmla="*/ 136525 h 3464719"/>
              <a:gd name="connsiteX4" fmla="*/ 261144 w 1574006"/>
              <a:gd name="connsiteY4" fmla="*/ 103187 h 3464719"/>
              <a:gd name="connsiteX5" fmla="*/ 265906 w 1574006"/>
              <a:gd name="connsiteY5" fmla="*/ 65087 h 3464719"/>
              <a:gd name="connsiteX6" fmla="*/ 280194 w 1574006"/>
              <a:gd name="connsiteY6" fmla="*/ 74612 h 3464719"/>
              <a:gd name="connsiteX7" fmla="*/ 284956 w 1574006"/>
              <a:gd name="connsiteY7" fmla="*/ 98425 h 3464719"/>
              <a:gd name="connsiteX8" fmla="*/ 284956 w 1574006"/>
              <a:gd name="connsiteY8" fmla="*/ 112712 h 3464719"/>
              <a:gd name="connsiteX9" fmla="*/ 294481 w 1574006"/>
              <a:gd name="connsiteY9" fmla="*/ 103187 h 3464719"/>
              <a:gd name="connsiteX10" fmla="*/ 299244 w 1574006"/>
              <a:gd name="connsiteY10" fmla="*/ 79375 h 3464719"/>
              <a:gd name="connsiteX11" fmla="*/ 284956 w 1574006"/>
              <a:gd name="connsiteY11" fmla="*/ 46037 h 3464719"/>
              <a:gd name="connsiteX12" fmla="*/ 256381 w 1574006"/>
              <a:gd name="connsiteY12" fmla="*/ 26987 h 3464719"/>
              <a:gd name="connsiteX13" fmla="*/ 256381 w 1574006"/>
              <a:gd name="connsiteY13" fmla="*/ 12700 h 3464719"/>
              <a:gd name="connsiteX14" fmla="*/ 275431 w 1574006"/>
              <a:gd name="connsiteY14" fmla="*/ 3175 h 3464719"/>
              <a:gd name="connsiteX15" fmla="*/ 294481 w 1574006"/>
              <a:gd name="connsiteY15" fmla="*/ 31750 h 3464719"/>
              <a:gd name="connsiteX16" fmla="*/ 332581 w 1574006"/>
              <a:gd name="connsiteY16" fmla="*/ 74612 h 3464719"/>
              <a:gd name="connsiteX17" fmla="*/ 351631 w 1574006"/>
              <a:gd name="connsiteY17" fmla="*/ 98425 h 3464719"/>
              <a:gd name="connsiteX18" fmla="*/ 351631 w 1574006"/>
              <a:gd name="connsiteY18" fmla="*/ 131762 h 3464719"/>
              <a:gd name="connsiteX19" fmla="*/ 342106 w 1574006"/>
              <a:gd name="connsiteY19" fmla="*/ 160337 h 3464719"/>
              <a:gd name="connsiteX20" fmla="*/ 346869 w 1574006"/>
              <a:gd name="connsiteY20" fmla="*/ 188912 h 3464719"/>
              <a:gd name="connsiteX21" fmla="*/ 361156 w 1574006"/>
              <a:gd name="connsiteY21" fmla="*/ 241300 h 3464719"/>
              <a:gd name="connsiteX22" fmla="*/ 380206 w 1574006"/>
              <a:gd name="connsiteY22" fmla="*/ 346075 h 3464719"/>
              <a:gd name="connsiteX23" fmla="*/ 380206 w 1574006"/>
              <a:gd name="connsiteY23" fmla="*/ 393700 h 3464719"/>
              <a:gd name="connsiteX24" fmla="*/ 389731 w 1574006"/>
              <a:gd name="connsiteY24" fmla="*/ 484187 h 3464719"/>
              <a:gd name="connsiteX25" fmla="*/ 380206 w 1574006"/>
              <a:gd name="connsiteY25" fmla="*/ 546100 h 3464719"/>
              <a:gd name="connsiteX26" fmla="*/ 375444 w 1574006"/>
              <a:gd name="connsiteY26" fmla="*/ 555625 h 3464719"/>
              <a:gd name="connsiteX27" fmla="*/ 399256 w 1574006"/>
              <a:gd name="connsiteY27" fmla="*/ 641350 h 3464719"/>
              <a:gd name="connsiteX28" fmla="*/ 423069 w 1574006"/>
              <a:gd name="connsiteY28" fmla="*/ 708025 h 3464719"/>
              <a:gd name="connsiteX29" fmla="*/ 437356 w 1574006"/>
              <a:gd name="connsiteY29" fmla="*/ 746125 h 3464719"/>
              <a:gd name="connsiteX30" fmla="*/ 461169 w 1574006"/>
              <a:gd name="connsiteY30" fmla="*/ 746125 h 3464719"/>
              <a:gd name="connsiteX31" fmla="*/ 494506 w 1574006"/>
              <a:gd name="connsiteY31" fmla="*/ 841375 h 3464719"/>
              <a:gd name="connsiteX32" fmla="*/ 508794 w 1574006"/>
              <a:gd name="connsiteY32" fmla="*/ 889000 h 3464719"/>
              <a:gd name="connsiteX33" fmla="*/ 499269 w 1574006"/>
              <a:gd name="connsiteY33" fmla="*/ 927100 h 3464719"/>
              <a:gd name="connsiteX34" fmla="*/ 494506 w 1574006"/>
              <a:gd name="connsiteY34" fmla="*/ 974725 h 3464719"/>
              <a:gd name="connsiteX35" fmla="*/ 499269 w 1574006"/>
              <a:gd name="connsiteY35" fmla="*/ 984250 h 3464719"/>
              <a:gd name="connsiteX36" fmla="*/ 561181 w 1574006"/>
              <a:gd name="connsiteY36" fmla="*/ 1022350 h 3464719"/>
              <a:gd name="connsiteX37" fmla="*/ 646906 w 1574006"/>
              <a:gd name="connsiteY37" fmla="*/ 1108075 h 3464719"/>
              <a:gd name="connsiteX38" fmla="*/ 670719 w 1574006"/>
              <a:gd name="connsiteY38" fmla="*/ 1160462 h 3464719"/>
              <a:gd name="connsiteX39" fmla="*/ 708819 w 1574006"/>
              <a:gd name="connsiteY39" fmla="*/ 1169987 h 3464719"/>
              <a:gd name="connsiteX40" fmla="*/ 742156 w 1574006"/>
              <a:gd name="connsiteY40" fmla="*/ 1189037 h 3464719"/>
              <a:gd name="connsiteX41" fmla="*/ 780256 w 1574006"/>
              <a:gd name="connsiteY41" fmla="*/ 1208087 h 3464719"/>
              <a:gd name="connsiteX42" fmla="*/ 823119 w 1574006"/>
              <a:gd name="connsiteY42" fmla="*/ 1208087 h 3464719"/>
              <a:gd name="connsiteX43" fmla="*/ 913606 w 1574006"/>
              <a:gd name="connsiteY43" fmla="*/ 1246187 h 3464719"/>
              <a:gd name="connsiteX44" fmla="*/ 985044 w 1574006"/>
              <a:gd name="connsiteY44" fmla="*/ 1289050 h 3464719"/>
              <a:gd name="connsiteX45" fmla="*/ 1042194 w 1574006"/>
              <a:gd name="connsiteY45" fmla="*/ 1331912 h 3464719"/>
              <a:gd name="connsiteX46" fmla="*/ 1075531 w 1574006"/>
              <a:gd name="connsiteY46" fmla="*/ 1360487 h 3464719"/>
              <a:gd name="connsiteX47" fmla="*/ 1132681 w 1574006"/>
              <a:gd name="connsiteY47" fmla="*/ 1379537 h 3464719"/>
              <a:gd name="connsiteX48" fmla="*/ 1208881 w 1574006"/>
              <a:gd name="connsiteY48" fmla="*/ 1422400 h 3464719"/>
              <a:gd name="connsiteX49" fmla="*/ 1246981 w 1574006"/>
              <a:gd name="connsiteY49" fmla="*/ 1436687 h 3464719"/>
              <a:gd name="connsiteX50" fmla="*/ 1275556 w 1574006"/>
              <a:gd name="connsiteY50" fmla="*/ 1427162 h 3464719"/>
              <a:gd name="connsiteX51" fmla="*/ 1285081 w 1574006"/>
              <a:gd name="connsiteY51" fmla="*/ 1455737 h 3464719"/>
              <a:gd name="connsiteX52" fmla="*/ 1323181 w 1574006"/>
              <a:gd name="connsiteY52" fmla="*/ 1474787 h 3464719"/>
              <a:gd name="connsiteX53" fmla="*/ 1380331 w 1574006"/>
              <a:gd name="connsiteY53" fmla="*/ 1474787 h 3464719"/>
              <a:gd name="connsiteX54" fmla="*/ 1432719 w 1574006"/>
              <a:gd name="connsiteY54" fmla="*/ 1484312 h 3464719"/>
              <a:gd name="connsiteX55" fmla="*/ 1475581 w 1574006"/>
              <a:gd name="connsiteY55" fmla="*/ 1474787 h 3464719"/>
              <a:gd name="connsiteX56" fmla="*/ 1513681 w 1574006"/>
              <a:gd name="connsiteY56" fmla="*/ 1470025 h 3464719"/>
              <a:gd name="connsiteX57" fmla="*/ 1485106 w 1574006"/>
              <a:gd name="connsiteY57" fmla="*/ 1498600 h 3464719"/>
              <a:gd name="connsiteX58" fmla="*/ 1456531 w 1574006"/>
              <a:gd name="connsiteY58" fmla="*/ 1508125 h 3464719"/>
              <a:gd name="connsiteX59" fmla="*/ 1470819 w 1574006"/>
              <a:gd name="connsiteY59" fmla="*/ 1517650 h 3464719"/>
              <a:gd name="connsiteX60" fmla="*/ 1518444 w 1574006"/>
              <a:gd name="connsiteY60" fmla="*/ 1527175 h 3464719"/>
              <a:gd name="connsiteX61" fmla="*/ 1566069 w 1574006"/>
              <a:gd name="connsiteY61" fmla="*/ 1550987 h 3464719"/>
              <a:gd name="connsiteX62" fmla="*/ 1566069 w 1574006"/>
              <a:gd name="connsiteY62" fmla="*/ 1579562 h 3464719"/>
              <a:gd name="connsiteX63" fmla="*/ 1537494 w 1574006"/>
              <a:gd name="connsiteY63" fmla="*/ 1593850 h 3464719"/>
              <a:gd name="connsiteX64" fmla="*/ 1504156 w 1574006"/>
              <a:gd name="connsiteY64" fmla="*/ 1589087 h 3464719"/>
              <a:gd name="connsiteX65" fmla="*/ 1451769 w 1574006"/>
              <a:gd name="connsiteY65" fmla="*/ 1579562 h 3464719"/>
              <a:gd name="connsiteX66" fmla="*/ 1323181 w 1574006"/>
              <a:gd name="connsiteY66" fmla="*/ 1555750 h 3464719"/>
              <a:gd name="connsiteX67" fmla="*/ 1270794 w 1574006"/>
              <a:gd name="connsiteY67" fmla="*/ 1555750 h 3464719"/>
              <a:gd name="connsiteX68" fmla="*/ 1237456 w 1574006"/>
              <a:gd name="connsiteY68" fmla="*/ 1570037 h 3464719"/>
              <a:gd name="connsiteX69" fmla="*/ 1199356 w 1574006"/>
              <a:gd name="connsiteY69" fmla="*/ 1555750 h 3464719"/>
              <a:gd name="connsiteX70" fmla="*/ 1161256 w 1574006"/>
              <a:gd name="connsiteY70" fmla="*/ 1536700 h 3464719"/>
              <a:gd name="connsiteX71" fmla="*/ 1108869 w 1574006"/>
              <a:gd name="connsiteY71" fmla="*/ 1522412 h 3464719"/>
              <a:gd name="connsiteX72" fmla="*/ 1018381 w 1574006"/>
              <a:gd name="connsiteY72" fmla="*/ 1503362 h 3464719"/>
              <a:gd name="connsiteX73" fmla="*/ 904081 w 1574006"/>
              <a:gd name="connsiteY73" fmla="*/ 1470025 h 3464719"/>
              <a:gd name="connsiteX74" fmla="*/ 799306 w 1574006"/>
              <a:gd name="connsiteY74" fmla="*/ 1460500 h 3464719"/>
              <a:gd name="connsiteX75" fmla="*/ 761206 w 1574006"/>
              <a:gd name="connsiteY75" fmla="*/ 1450975 h 3464719"/>
              <a:gd name="connsiteX76" fmla="*/ 727869 w 1574006"/>
              <a:gd name="connsiteY76" fmla="*/ 1422400 h 3464719"/>
              <a:gd name="connsiteX77" fmla="*/ 680244 w 1574006"/>
              <a:gd name="connsiteY77" fmla="*/ 1427162 h 3464719"/>
              <a:gd name="connsiteX78" fmla="*/ 623094 w 1574006"/>
              <a:gd name="connsiteY78" fmla="*/ 1427162 h 3464719"/>
              <a:gd name="connsiteX79" fmla="*/ 618331 w 1574006"/>
              <a:gd name="connsiteY79" fmla="*/ 1450975 h 3464719"/>
              <a:gd name="connsiteX80" fmla="*/ 608806 w 1574006"/>
              <a:gd name="connsiteY80" fmla="*/ 1522412 h 3464719"/>
              <a:gd name="connsiteX81" fmla="*/ 608806 w 1574006"/>
              <a:gd name="connsiteY81" fmla="*/ 1574800 h 3464719"/>
              <a:gd name="connsiteX82" fmla="*/ 594519 w 1574006"/>
              <a:gd name="connsiteY82" fmla="*/ 1636712 h 3464719"/>
              <a:gd name="connsiteX83" fmla="*/ 580231 w 1574006"/>
              <a:gd name="connsiteY83" fmla="*/ 1665287 h 3464719"/>
              <a:gd name="connsiteX84" fmla="*/ 604044 w 1574006"/>
              <a:gd name="connsiteY84" fmla="*/ 1698625 h 3464719"/>
              <a:gd name="connsiteX85" fmla="*/ 608806 w 1574006"/>
              <a:gd name="connsiteY85" fmla="*/ 1736725 h 3464719"/>
              <a:gd name="connsiteX86" fmla="*/ 608806 w 1574006"/>
              <a:gd name="connsiteY86" fmla="*/ 1789112 h 3464719"/>
              <a:gd name="connsiteX87" fmla="*/ 637381 w 1574006"/>
              <a:gd name="connsiteY87" fmla="*/ 1812925 h 3464719"/>
              <a:gd name="connsiteX88" fmla="*/ 637381 w 1574006"/>
              <a:gd name="connsiteY88" fmla="*/ 1851025 h 3464719"/>
              <a:gd name="connsiteX89" fmla="*/ 689769 w 1574006"/>
              <a:gd name="connsiteY89" fmla="*/ 1908175 h 3464719"/>
              <a:gd name="connsiteX90" fmla="*/ 704056 w 1574006"/>
              <a:gd name="connsiteY90" fmla="*/ 2008187 h 3464719"/>
              <a:gd name="connsiteX91" fmla="*/ 675481 w 1574006"/>
              <a:gd name="connsiteY91" fmla="*/ 2122487 h 3464719"/>
              <a:gd name="connsiteX92" fmla="*/ 618331 w 1574006"/>
              <a:gd name="connsiteY92" fmla="*/ 2251075 h 3464719"/>
              <a:gd name="connsiteX93" fmla="*/ 565944 w 1574006"/>
              <a:gd name="connsiteY93" fmla="*/ 2317750 h 3464719"/>
              <a:gd name="connsiteX94" fmla="*/ 523081 w 1574006"/>
              <a:gd name="connsiteY94" fmla="*/ 2346325 h 3464719"/>
              <a:gd name="connsiteX95" fmla="*/ 513556 w 1574006"/>
              <a:gd name="connsiteY95" fmla="*/ 2455862 h 3464719"/>
              <a:gd name="connsiteX96" fmla="*/ 499269 w 1574006"/>
              <a:gd name="connsiteY96" fmla="*/ 2498725 h 3464719"/>
              <a:gd name="connsiteX97" fmla="*/ 537369 w 1574006"/>
              <a:gd name="connsiteY97" fmla="*/ 2536825 h 3464719"/>
              <a:gd name="connsiteX98" fmla="*/ 570706 w 1574006"/>
              <a:gd name="connsiteY98" fmla="*/ 2560637 h 3464719"/>
              <a:gd name="connsiteX99" fmla="*/ 580231 w 1574006"/>
              <a:gd name="connsiteY99" fmla="*/ 2603500 h 3464719"/>
              <a:gd name="connsiteX100" fmla="*/ 675481 w 1574006"/>
              <a:gd name="connsiteY100" fmla="*/ 2646362 h 3464719"/>
              <a:gd name="connsiteX101" fmla="*/ 761206 w 1574006"/>
              <a:gd name="connsiteY101" fmla="*/ 2674937 h 3464719"/>
              <a:gd name="connsiteX102" fmla="*/ 794544 w 1574006"/>
              <a:gd name="connsiteY102" fmla="*/ 2679700 h 3464719"/>
              <a:gd name="connsiteX103" fmla="*/ 880269 w 1574006"/>
              <a:gd name="connsiteY103" fmla="*/ 2670175 h 3464719"/>
              <a:gd name="connsiteX104" fmla="*/ 932656 w 1574006"/>
              <a:gd name="connsiteY104" fmla="*/ 2703512 h 3464719"/>
              <a:gd name="connsiteX105" fmla="*/ 937419 w 1574006"/>
              <a:gd name="connsiteY105" fmla="*/ 2741612 h 3464719"/>
              <a:gd name="connsiteX106" fmla="*/ 923131 w 1574006"/>
              <a:gd name="connsiteY106" fmla="*/ 2836862 h 3464719"/>
              <a:gd name="connsiteX107" fmla="*/ 908844 w 1574006"/>
              <a:gd name="connsiteY107" fmla="*/ 2865437 h 3464719"/>
              <a:gd name="connsiteX108" fmla="*/ 899319 w 1574006"/>
              <a:gd name="connsiteY108" fmla="*/ 2865437 h 3464719"/>
              <a:gd name="connsiteX109" fmla="*/ 875506 w 1574006"/>
              <a:gd name="connsiteY109" fmla="*/ 2932112 h 3464719"/>
              <a:gd name="connsiteX110" fmla="*/ 846931 w 1574006"/>
              <a:gd name="connsiteY110" fmla="*/ 3027362 h 3464719"/>
              <a:gd name="connsiteX111" fmla="*/ 804069 w 1574006"/>
              <a:gd name="connsiteY111" fmla="*/ 3084512 h 3464719"/>
              <a:gd name="connsiteX112" fmla="*/ 770731 w 1574006"/>
              <a:gd name="connsiteY112" fmla="*/ 3055937 h 3464719"/>
              <a:gd name="connsiteX113" fmla="*/ 765969 w 1574006"/>
              <a:gd name="connsiteY113" fmla="*/ 2970212 h 3464719"/>
              <a:gd name="connsiteX114" fmla="*/ 737394 w 1574006"/>
              <a:gd name="connsiteY114" fmla="*/ 2908300 h 3464719"/>
              <a:gd name="connsiteX115" fmla="*/ 737394 w 1574006"/>
              <a:gd name="connsiteY115" fmla="*/ 2827337 h 3464719"/>
              <a:gd name="connsiteX116" fmla="*/ 727869 w 1574006"/>
              <a:gd name="connsiteY116" fmla="*/ 2808287 h 3464719"/>
              <a:gd name="connsiteX117" fmla="*/ 708819 w 1574006"/>
              <a:gd name="connsiteY117" fmla="*/ 2827337 h 3464719"/>
              <a:gd name="connsiteX118" fmla="*/ 704056 w 1574006"/>
              <a:gd name="connsiteY118" fmla="*/ 2794000 h 3464719"/>
              <a:gd name="connsiteX119" fmla="*/ 542131 w 1574006"/>
              <a:gd name="connsiteY119" fmla="*/ 2713037 h 3464719"/>
              <a:gd name="connsiteX120" fmla="*/ 523081 w 1574006"/>
              <a:gd name="connsiteY120" fmla="*/ 2736850 h 3464719"/>
              <a:gd name="connsiteX121" fmla="*/ 504031 w 1574006"/>
              <a:gd name="connsiteY121" fmla="*/ 2774950 h 3464719"/>
              <a:gd name="connsiteX122" fmla="*/ 504031 w 1574006"/>
              <a:gd name="connsiteY122" fmla="*/ 2813050 h 3464719"/>
              <a:gd name="connsiteX123" fmla="*/ 542131 w 1574006"/>
              <a:gd name="connsiteY123" fmla="*/ 2851150 h 3464719"/>
              <a:gd name="connsiteX124" fmla="*/ 575469 w 1574006"/>
              <a:gd name="connsiteY124" fmla="*/ 2913062 h 3464719"/>
              <a:gd name="connsiteX125" fmla="*/ 584994 w 1574006"/>
              <a:gd name="connsiteY125" fmla="*/ 2965450 h 3464719"/>
              <a:gd name="connsiteX126" fmla="*/ 608806 w 1574006"/>
              <a:gd name="connsiteY126" fmla="*/ 3036887 h 3464719"/>
              <a:gd name="connsiteX127" fmla="*/ 646906 w 1574006"/>
              <a:gd name="connsiteY127" fmla="*/ 3074987 h 3464719"/>
              <a:gd name="connsiteX128" fmla="*/ 723106 w 1574006"/>
              <a:gd name="connsiteY128" fmla="*/ 3094037 h 3464719"/>
              <a:gd name="connsiteX129" fmla="*/ 785019 w 1574006"/>
              <a:gd name="connsiteY129" fmla="*/ 3141662 h 3464719"/>
              <a:gd name="connsiteX130" fmla="*/ 770731 w 1574006"/>
              <a:gd name="connsiteY130" fmla="*/ 3236912 h 3464719"/>
              <a:gd name="connsiteX131" fmla="*/ 713581 w 1574006"/>
              <a:gd name="connsiteY131" fmla="*/ 3284537 h 3464719"/>
              <a:gd name="connsiteX132" fmla="*/ 665956 w 1574006"/>
              <a:gd name="connsiteY132" fmla="*/ 3360737 h 3464719"/>
              <a:gd name="connsiteX133" fmla="*/ 604044 w 1574006"/>
              <a:gd name="connsiteY133" fmla="*/ 3422650 h 3464719"/>
              <a:gd name="connsiteX134" fmla="*/ 561181 w 1574006"/>
              <a:gd name="connsiteY134" fmla="*/ 3446462 h 3464719"/>
              <a:gd name="connsiteX135" fmla="*/ 461169 w 1574006"/>
              <a:gd name="connsiteY135" fmla="*/ 3460750 h 3464719"/>
              <a:gd name="connsiteX136" fmla="*/ 399256 w 1574006"/>
              <a:gd name="connsiteY136" fmla="*/ 3451225 h 3464719"/>
              <a:gd name="connsiteX137" fmla="*/ 404019 w 1574006"/>
              <a:gd name="connsiteY137" fmla="*/ 3379787 h 3464719"/>
              <a:gd name="connsiteX138" fmla="*/ 437356 w 1574006"/>
              <a:gd name="connsiteY138" fmla="*/ 3336925 h 3464719"/>
              <a:gd name="connsiteX139" fmla="*/ 456406 w 1574006"/>
              <a:gd name="connsiteY139" fmla="*/ 3317875 h 3464719"/>
              <a:gd name="connsiteX140" fmla="*/ 480219 w 1574006"/>
              <a:gd name="connsiteY140" fmla="*/ 3284537 h 3464719"/>
              <a:gd name="connsiteX141" fmla="*/ 494506 w 1574006"/>
              <a:gd name="connsiteY141" fmla="*/ 3208337 h 3464719"/>
              <a:gd name="connsiteX142" fmla="*/ 518319 w 1574006"/>
              <a:gd name="connsiteY142" fmla="*/ 3155950 h 3464719"/>
              <a:gd name="connsiteX143" fmla="*/ 475456 w 1574006"/>
              <a:gd name="connsiteY143" fmla="*/ 3079750 h 3464719"/>
              <a:gd name="connsiteX144" fmla="*/ 432594 w 1574006"/>
              <a:gd name="connsiteY144" fmla="*/ 2989262 h 3464719"/>
              <a:gd name="connsiteX145" fmla="*/ 356394 w 1574006"/>
              <a:gd name="connsiteY145" fmla="*/ 2913062 h 3464719"/>
              <a:gd name="connsiteX146" fmla="*/ 299244 w 1574006"/>
              <a:gd name="connsiteY146" fmla="*/ 2851150 h 3464719"/>
              <a:gd name="connsiteX147" fmla="*/ 265906 w 1574006"/>
              <a:gd name="connsiteY147" fmla="*/ 2846387 h 3464719"/>
              <a:gd name="connsiteX148" fmla="*/ 203994 w 1574006"/>
              <a:gd name="connsiteY148" fmla="*/ 2855912 h 3464719"/>
              <a:gd name="connsiteX149" fmla="*/ 180181 w 1574006"/>
              <a:gd name="connsiteY149" fmla="*/ 2836862 h 3464719"/>
              <a:gd name="connsiteX150" fmla="*/ 161131 w 1574006"/>
              <a:gd name="connsiteY150" fmla="*/ 2770187 h 3464719"/>
              <a:gd name="connsiteX151" fmla="*/ 146844 w 1574006"/>
              <a:gd name="connsiteY151" fmla="*/ 2698750 h 3464719"/>
              <a:gd name="connsiteX152" fmla="*/ 132556 w 1574006"/>
              <a:gd name="connsiteY152" fmla="*/ 2555875 h 3464719"/>
              <a:gd name="connsiteX153" fmla="*/ 146844 w 1574006"/>
              <a:gd name="connsiteY153" fmla="*/ 2408237 h 3464719"/>
              <a:gd name="connsiteX154" fmla="*/ 146844 w 1574006"/>
              <a:gd name="connsiteY154" fmla="*/ 2251075 h 3464719"/>
              <a:gd name="connsiteX155" fmla="*/ 170656 w 1574006"/>
              <a:gd name="connsiteY155" fmla="*/ 2089150 h 3464719"/>
              <a:gd name="connsiteX156" fmla="*/ 270669 w 1574006"/>
              <a:gd name="connsiteY156" fmla="*/ 2003425 h 3464719"/>
              <a:gd name="connsiteX157" fmla="*/ 294481 w 1574006"/>
              <a:gd name="connsiteY157" fmla="*/ 1970087 h 3464719"/>
              <a:gd name="connsiteX158" fmla="*/ 294481 w 1574006"/>
              <a:gd name="connsiteY158" fmla="*/ 1936750 h 3464719"/>
              <a:gd name="connsiteX159" fmla="*/ 270669 w 1574006"/>
              <a:gd name="connsiteY159" fmla="*/ 1903412 h 3464719"/>
              <a:gd name="connsiteX160" fmla="*/ 246856 w 1574006"/>
              <a:gd name="connsiteY160" fmla="*/ 1874837 h 3464719"/>
              <a:gd name="connsiteX161" fmla="*/ 246856 w 1574006"/>
              <a:gd name="connsiteY161" fmla="*/ 1836737 h 3464719"/>
              <a:gd name="connsiteX162" fmla="*/ 227806 w 1574006"/>
              <a:gd name="connsiteY162" fmla="*/ 1793875 h 3464719"/>
              <a:gd name="connsiteX163" fmla="*/ 165894 w 1574006"/>
              <a:gd name="connsiteY163" fmla="*/ 1774825 h 3464719"/>
              <a:gd name="connsiteX164" fmla="*/ 118269 w 1574006"/>
              <a:gd name="connsiteY164" fmla="*/ 1760537 h 3464719"/>
              <a:gd name="connsiteX165" fmla="*/ 23019 w 1574006"/>
              <a:gd name="connsiteY165" fmla="*/ 1760537 h 3464719"/>
              <a:gd name="connsiteX166" fmla="*/ 8731 w 1574006"/>
              <a:gd name="connsiteY166" fmla="*/ 1703387 h 3464719"/>
              <a:gd name="connsiteX167" fmla="*/ 75406 w 1574006"/>
              <a:gd name="connsiteY167" fmla="*/ 1436687 h 3464719"/>
              <a:gd name="connsiteX168" fmla="*/ 103981 w 1574006"/>
              <a:gd name="connsiteY168" fmla="*/ 1436687 h 3464719"/>
              <a:gd name="connsiteX169" fmla="*/ 132556 w 1574006"/>
              <a:gd name="connsiteY169" fmla="*/ 1379537 h 3464719"/>
              <a:gd name="connsiteX170" fmla="*/ 156369 w 1574006"/>
              <a:gd name="connsiteY170" fmla="*/ 1284287 h 3464719"/>
              <a:gd name="connsiteX171" fmla="*/ 175419 w 1574006"/>
              <a:gd name="connsiteY171" fmla="*/ 1203325 h 3464719"/>
              <a:gd name="connsiteX172" fmla="*/ 170656 w 1574006"/>
              <a:gd name="connsiteY172" fmla="*/ 1155700 h 3464719"/>
              <a:gd name="connsiteX173" fmla="*/ 151606 w 1574006"/>
              <a:gd name="connsiteY173" fmla="*/ 1108075 h 3464719"/>
              <a:gd name="connsiteX174" fmla="*/ 118269 w 1574006"/>
              <a:gd name="connsiteY174" fmla="*/ 1089025 h 3464719"/>
              <a:gd name="connsiteX175" fmla="*/ 113506 w 1574006"/>
              <a:gd name="connsiteY175" fmla="*/ 1055687 h 3464719"/>
              <a:gd name="connsiteX176" fmla="*/ 99219 w 1574006"/>
              <a:gd name="connsiteY176" fmla="*/ 1027112 h 3464719"/>
              <a:gd name="connsiteX177" fmla="*/ 127794 w 1574006"/>
              <a:gd name="connsiteY177" fmla="*/ 1008062 h 3464719"/>
              <a:gd name="connsiteX178" fmla="*/ 127794 w 1574006"/>
              <a:gd name="connsiteY178" fmla="*/ 984250 h 3464719"/>
              <a:gd name="connsiteX179" fmla="*/ 103981 w 1574006"/>
              <a:gd name="connsiteY179" fmla="*/ 965200 h 3464719"/>
              <a:gd name="connsiteX180" fmla="*/ 84931 w 1574006"/>
              <a:gd name="connsiteY180" fmla="*/ 965200 h 3464719"/>
              <a:gd name="connsiteX181" fmla="*/ 70644 w 1574006"/>
              <a:gd name="connsiteY181" fmla="*/ 922337 h 3464719"/>
              <a:gd name="connsiteX182" fmla="*/ 70644 w 1574006"/>
              <a:gd name="connsiteY182" fmla="*/ 893762 h 3464719"/>
              <a:gd name="connsiteX183" fmla="*/ 94456 w 1574006"/>
              <a:gd name="connsiteY183" fmla="*/ 860425 h 3464719"/>
              <a:gd name="connsiteX184" fmla="*/ 132556 w 1574006"/>
              <a:gd name="connsiteY184" fmla="*/ 836612 h 3464719"/>
              <a:gd name="connsiteX185" fmla="*/ 146844 w 1574006"/>
              <a:gd name="connsiteY185" fmla="*/ 774700 h 3464719"/>
              <a:gd name="connsiteX186" fmla="*/ 218281 w 1574006"/>
              <a:gd name="connsiteY186" fmla="*/ 736600 h 3464719"/>
              <a:gd name="connsiteX187" fmla="*/ 213519 w 1574006"/>
              <a:gd name="connsiteY187" fmla="*/ 688975 h 3464719"/>
              <a:gd name="connsiteX188" fmla="*/ 213519 w 1574006"/>
              <a:gd name="connsiteY188" fmla="*/ 217487 h 3464719"/>
              <a:gd name="connsiteX0" fmla="*/ 213519 w 1574006"/>
              <a:gd name="connsiteY0" fmla="*/ 217487 h 3464719"/>
              <a:gd name="connsiteX1" fmla="*/ 251619 w 1574006"/>
              <a:gd name="connsiteY1" fmla="*/ 184150 h 3464719"/>
              <a:gd name="connsiteX2" fmla="*/ 256381 w 1574006"/>
              <a:gd name="connsiteY2" fmla="*/ 160337 h 3464719"/>
              <a:gd name="connsiteX3" fmla="*/ 261144 w 1574006"/>
              <a:gd name="connsiteY3" fmla="*/ 136525 h 3464719"/>
              <a:gd name="connsiteX4" fmla="*/ 261144 w 1574006"/>
              <a:gd name="connsiteY4" fmla="*/ 103187 h 3464719"/>
              <a:gd name="connsiteX5" fmla="*/ 265906 w 1574006"/>
              <a:gd name="connsiteY5" fmla="*/ 65087 h 3464719"/>
              <a:gd name="connsiteX6" fmla="*/ 280194 w 1574006"/>
              <a:gd name="connsiteY6" fmla="*/ 74612 h 3464719"/>
              <a:gd name="connsiteX7" fmla="*/ 284956 w 1574006"/>
              <a:gd name="connsiteY7" fmla="*/ 98425 h 3464719"/>
              <a:gd name="connsiteX8" fmla="*/ 284956 w 1574006"/>
              <a:gd name="connsiteY8" fmla="*/ 112712 h 3464719"/>
              <a:gd name="connsiteX9" fmla="*/ 294481 w 1574006"/>
              <a:gd name="connsiteY9" fmla="*/ 103187 h 3464719"/>
              <a:gd name="connsiteX10" fmla="*/ 299244 w 1574006"/>
              <a:gd name="connsiteY10" fmla="*/ 79375 h 3464719"/>
              <a:gd name="connsiteX11" fmla="*/ 284956 w 1574006"/>
              <a:gd name="connsiteY11" fmla="*/ 46037 h 3464719"/>
              <a:gd name="connsiteX12" fmla="*/ 256381 w 1574006"/>
              <a:gd name="connsiteY12" fmla="*/ 26987 h 3464719"/>
              <a:gd name="connsiteX13" fmla="*/ 256381 w 1574006"/>
              <a:gd name="connsiteY13" fmla="*/ 12700 h 3464719"/>
              <a:gd name="connsiteX14" fmla="*/ 275431 w 1574006"/>
              <a:gd name="connsiteY14" fmla="*/ 3175 h 3464719"/>
              <a:gd name="connsiteX15" fmla="*/ 294481 w 1574006"/>
              <a:gd name="connsiteY15" fmla="*/ 31750 h 3464719"/>
              <a:gd name="connsiteX16" fmla="*/ 332581 w 1574006"/>
              <a:gd name="connsiteY16" fmla="*/ 74612 h 3464719"/>
              <a:gd name="connsiteX17" fmla="*/ 351631 w 1574006"/>
              <a:gd name="connsiteY17" fmla="*/ 98425 h 3464719"/>
              <a:gd name="connsiteX18" fmla="*/ 351631 w 1574006"/>
              <a:gd name="connsiteY18" fmla="*/ 131762 h 3464719"/>
              <a:gd name="connsiteX19" fmla="*/ 342106 w 1574006"/>
              <a:gd name="connsiteY19" fmla="*/ 160337 h 3464719"/>
              <a:gd name="connsiteX20" fmla="*/ 346869 w 1574006"/>
              <a:gd name="connsiteY20" fmla="*/ 188912 h 3464719"/>
              <a:gd name="connsiteX21" fmla="*/ 361156 w 1574006"/>
              <a:gd name="connsiteY21" fmla="*/ 241300 h 3464719"/>
              <a:gd name="connsiteX22" fmla="*/ 380206 w 1574006"/>
              <a:gd name="connsiteY22" fmla="*/ 346075 h 3464719"/>
              <a:gd name="connsiteX23" fmla="*/ 380206 w 1574006"/>
              <a:gd name="connsiteY23" fmla="*/ 393700 h 3464719"/>
              <a:gd name="connsiteX24" fmla="*/ 389731 w 1574006"/>
              <a:gd name="connsiteY24" fmla="*/ 484187 h 3464719"/>
              <a:gd name="connsiteX25" fmla="*/ 380206 w 1574006"/>
              <a:gd name="connsiteY25" fmla="*/ 546100 h 3464719"/>
              <a:gd name="connsiteX26" fmla="*/ 375444 w 1574006"/>
              <a:gd name="connsiteY26" fmla="*/ 555625 h 3464719"/>
              <a:gd name="connsiteX27" fmla="*/ 399256 w 1574006"/>
              <a:gd name="connsiteY27" fmla="*/ 641350 h 3464719"/>
              <a:gd name="connsiteX28" fmla="*/ 423069 w 1574006"/>
              <a:gd name="connsiteY28" fmla="*/ 708025 h 3464719"/>
              <a:gd name="connsiteX29" fmla="*/ 437356 w 1574006"/>
              <a:gd name="connsiteY29" fmla="*/ 746125 h 3464719"/>
              <a:gd name="connsiteX30" fmla="*/ 461169 w 1574006"/>
              <a:gd name="connsiteY30" fmla="*/ 746125 h 3464719"/>
              <a:gd name="connsiteX31" fmla="*/ 494506 w 1574006"/>
              <a:gd name="connsiteY31" fmla="*/ 841375 h 3464719"/>
              <a:gd name="connsiteX32" fmla="*/ 508794 w 1574006"/>
              <a:gd name="connsiteY32" fmla="*/ 889000 h 3464719"/>
              <a:gd name="connsiteX33" fmla="*/ 499269 w 1574006"/>
              <a:gd name="connsiteY33" fmla="*/ 927100 h 3464719"/>
              <a:gd name="connsiteX34" fmla="*/ 494506 w 1574006"/>
              <a:gd name="connsiteY34" fmla="*/ 974725 h 3464719"/>
              <a:gd name="connsiteX35" fmla="*/ 499269 w 1574006"/>
              <a:gd name="connsiteY35" fmla="*/ 984250 h 3464719"/>
              <a:gd name="connsiteX36" fmla="*/ 561181 w 1574006"/>
              <a:gd name="connsiteY36" fmla="*/ 1022350 h 3464719"/>
              <a:gd name="connsiteX37" fmla="*/ 646906 w 1574006"/>
              <a:gd name="connsiteY37" fmla="*/ 1108075 h 3464719"/>
              <a:gd name="connsiteX38" fmla="*/ 670719 w 1574006"/>
              <a:gd name="connsiteY38" fmla="*/ 1160462 h 3464719"/>
              <a:gd name="connsiteX39" fmla="*/ 708819 w 1574006"/>
              <a:gd name="connsiteY39" fmla="*/ 1169987 h 3464719"/>
              <a:gd name="connsiteX40" fmla="*/ 742156 w 1574006"/>
              <a:gd name="connsiteY40" fmla="*/ 1189037 h 3464719"/>
              <a:gd name="connsiteX41" fmla="*/ 780256 w 1574006"/>
              <a:gd name="connsiteY41" fmla="*/ 1208087 h 3464719"/>
              <a:gd name="connsiteX42" fmla="*/ 823119 w 1574006"/>
              <a:gd name="connsiteY42" fmla="*/ 1208087 h 3464719"/>
              <a:gd name="connsiteX43" fmla="*/ 913606 w 1574006"/>
              <a:gd name="connsiteY43" fmla="*/ 1246187 h 3464719"/>
              <a:gd name="connsiteX44" fmla="*/ 985044 w 1574006"/>
              <a:gd name="connsiteY44" fmla="*/ 1289050 h 3464719"/>
              <a:gd name="connsiteX45" fmla="*/ 1042194 w 1574006"/>
              <a:gd name="connsiteY45" fmla="*/ 1331912 h 3464719"/>
              <a:gd name="connsiteX46" fmla="*/ 1075531 w 1574006"/>
              <a:gd name="connsiteY46" fmla="*/ 1360487 h 3464719"/>
              <a:gd name="connsiteX47" fmla="*/ 1132681 w 1574006"/>
              <a:gd name="connsiteY47" fmla="*/ 1379537 h 3464719"/>
              <a:gd name="connsiteX48" fmla="*/ 1208881 w 1574006"/>
              <a:gd name="connsiteY48" fmla="*/ 1422400 h 3464719"/>
              <a:gd name="connsiteX49" fmla="*/ 1246981 w 1574006"/>
              <a:gd name="connsiteY49" fmla="*/ 1436687 h 3464719"/>
              <a:gd name="connsiteX50" fmla="*/ 1275556 w 1574006"/>
              <a:gd name="connsiteY50" fmla="*/ 1427162 h 3464719"/>
              <a:gd name="connsiteX51" fmla="*/ 1285081 w 1574006"/>
              <a:gd name="connsiteY51" fmla="*/ 1455737 h 3464719"/>
              <a:gd name="connsiteX52" fmla="*/ 1323181 w 1574006"/>
              <a:gd name="connsiteY52" fmla="*/ 1474787 h 3464719"/>
              <a:gd name="connsiteX53" fmla="*/ 1380331 w 1574006"/>
              <a:gd name="connsiteY53" fmla="*/ 1474787 h 3464719"/>
              <a:gd name="connsiteX54" fmla="*/ 1432719 w 1574006"/>
              <a:gd name="connsiteY54" fmla="*/ 1484312 h 3464719"/>
              <a:gd name="connsiteX55" fmla="*/ 1475581 w 1574006"/>
              <a:gd name="connsiteY55" fmla="*/ 1474787 h 3464719"/>
              <a:gd name="connsiteX56" fmla="*/ 1513681 w 1574006"/>
              <a:gd name="connsiteY56" fmla="*/ 1470025 h 3464719"/>
              <a:gd name="connsiteX57" fmla="*/ 1485106 w 1574006"/>
              <a:gd name="connsiteY57" fmla="*/ 1498600 h 3464719"/>
              <a:gd name="connsiteX58" fmla="*/ 1456531 w 1574006"/>
              <a:gd name="connsiteY58" fmla="*/ 1508125 h 3464719"/>
              <a:gd name="connsiteX59" fmla="*/ 1470819 w 1574006"/>
              <a:gd name="connsiteY59" fmla="*/ 1517650 h 3464719"/>
              <a:gd name="connsiteX60" fmla="*/ 1518444 w 1574006"/>
              <a:gd name="connsiteY60" fmla="*/ 1527175 h 3464719"/>
              <a:gd name="connsiteX61" fmla="*/ 1566069 w 1574006"/>
              <a:gd name="connsiteY61" fmla="*/ 1550987 h 3464719"/>
              <a:gd name="connsiteX62" fmla="*/ 1566069 w 1574006"/>
              <a:gd name="connsiteY62" fmla="*/ 1579562 h 3464719"/>
              <a:gd name="connsiteX63" fmla="*/ 1537494 w 1574006"/>
              <a:gd name="connsiteY63" fmla="*/ 1593850 h 3464719"/>
              <a:gd name="connsiteX64" fmla="*/ 1504156 w 1574006"/>
              <a:gd name="connsiteY64" fmla="*/ 1589087 h 3464719"/>
              <a:gd name="connsiteX65" fmla="*/ 1451769 w 1574006"/>
              <a:gd name="connsiteY65" fmla="*/ 1579562 h 3464719"/>
              <a:gd name="connsiteX66" fmla="*/ 1323181 w 1574006"/>
              <a:gd name="connsiteY66" fmla="*/ 1555750 h 3464719"/>
              <a:gd name="connsiteX67" fmla="*/ 1270794 w 1574006"/>
              <a:gd name="connsiteY67" fmla="*/ 1555750 h 3464719"/>
              <a:gd name="connsiteX68" fmla="*/ 1237456 w 1574006"/>
              <a:gd name="connsiteY68" fmla="*/ 1570037 h 3464719"/>
              <a:gd name="connsiteX69" fmla="*/ 1199356 w 1574006"/>
              <a:gd name="connsiteY69" fmla="*/ 1555750 h 3464719"/>
              <a:gd name="connsiteX70" fmla="*/ 1161256 w 1574006"/>
              <a:gd name="connsiteY70" fmla="*/ 1536700 h 3464719"/>
              <a:gd name="connsiteX71" fmla="*/ 1108869 w 1574006"/>
              <a:gd name="connsiteY71" fmla="*/ 1522412 h 3464719"/>
              <a:gd name="connsiteX72" fmla="*/ 1018381 w 1574006"/>
              <a:gd name="connsiteY72" fmla="*/ 1503362 h 3464719"/>
              <a:gd name="connsiteX73" fmla="*/ 904081 w 1574006"/>
              <a:gd name="connsiteY73" fmla="*/ 1470025 h 3464719"/>
              <a:gd name="connsiteX74" fmla="*/ 799306 w 1574006"/>
              <a:gd name="connsiteY74" fmla="*/ 1460500 h 3464719"/>
              <a:gd name="connsiteX75" fmla="*/ 761206 w 1574006"/>
              <a:gd name="connsiteY75" fmla="*/ 1450975 h 3464719"/>
              <a:gd name="connsiteX76" fmla="*/ 727869 w 1574006"/>
              <a:gd name="connsiteY76" fmla="*/ 1422400 h 3464719"/>
              <a:gd name="connsiteX77" fmla="*/ 680244 w 1574006"/>
              <a:gd name="connsiteY77" fmla="*/ 1427162 h 3464719"/>
              <a:gd name="connsiteX78" fmla="*/ 623094 w 1574006"/>
              <a:gd name="connsiteY78" fmla="*/ 1427162 h 3464719"/>
              <a:gd name="connsiteX79" fmla="*/ 618331 w 1574006"/>
              <a:gd name="connsiteY79" fmla="*/ 1450975 h 3464719"/>
              <a:gd name="connsiteX80" fmla="*/ 608806 w 1574006"/>
              <a:gd name="connsiteY80" fmla="*/ 1522412 h 3464719"/>
              <a:gd name="connsiteX81" fmla="*/ 608806 w 1574006"/>
              <a:gd name="connsiteY81" fmla="*/ 1574800 h 3464719"/>
              <a:gd name="connsiteX82" fmla="*/ 594519 w 1574006"/>
              <a:gd name="connsiteY82" fmla="*/ 1636712 h 3464719"/>
              <a:gd name="connsiteX83" fmla="*/ 580231 w 1574006"/>
              <a:gd name="connsiteY83" fmla="*/ 1665287 h 3464719"/>
              <a:gd name="connsiteX84" fmla="*/ 604044 w 1574006"/>
              <a:gd name="connsiteY84" fmla="*/ 1698625 h 3464719"/>
              <a:gd name="connsiteX85" fmla="*/ 608806 w 1574006"/>
              <a:gd name="connsiteY85" fmla="*/ 1736725 h 3464719"/>
              <a:gd name="connsiteX86" fmla="*/ 608806 w 1574006"/>
              <a:gd name="connsiteY86" fmla="*/ 1789112 h 3464719"/>
              <a:gd name="connsiteX87" fmla="*/ 637381 w 1574006"/>
              <a:gd name="connsiteY87" fmla="*/ 1812925 h 3464719"/>
              <a:gd name="connsiteX88" fmla="*/ 637381 w 1574006"/>
              <a:gd name="connsiteY88" fmla="*/ 1851025 h 3464719"/>
              <a:gd name="connsiteX89" fmla="*/ 689769 w 1574006"/>
              <a:gd name="connsiteY89" fmla="*/ 1908175 h 3464719"/>
              <a:gd name="connsiteX90" fmla="*/ 704056 w 1574006"/>
              <a:gd name="connsiteY90" fmla="*/ 2008187 h 3464719"/>
              <a:gd name="connsiteX91" fmla="*/ 675481 w 1574006"/>
              <a:gd name="connsiteY91" fmla="*/ 2122487 h 3464719"/>
              <a:gd name="connsiteX92" fmla="*/ 618331 w 1574006"/>
              <a:gd name="connsiteY92" fmla="*/ 2251075 h 3464719"/>
              <a:gd name="connsiteX93" fmla="*/ 565944 w 1574006"/>
              <a:gd name="connsiteY93" fmla="*/ 2317750 h 3464719"/>
              <a:gd name="connsiteX94" fmla="*/ 523081 w 1574006"/>
              <a:gd name="connsiteY94" fmla="*/ 2346325 h 3464719"/>
              <a:gd name="connsiteX95" fmla="*/ 513556 w 1574006"/>
              <a:gd name="connsiteY95" fmla="*/ 2455862 h 3464719"/>
              <a:gd name="connsiteX96" fmla="*/ 499269 w 1574006"/>
              <a:gd name="connsiteY96" fmla="*/ 2498725 h 3464719"/>
              <a:gd name="connsiteX97" fmla="*/ 537369 w 1574006"/>
              <a:gd name="connsiteY97" fmla="*/ 2536825 h 3464719"/>
              <a:gd name="connsiteX98" fmla="*/ 570706 w 1574006"/>
              <a:gd name="connsiteY98" fmla="*/ 2560637 h 3464719"/>
              <a:gd name="connsiteX99" fmla="*/ 580231 w 1574006"/>
              <a:gd name="connsiteY99" fmla="*/ 2603500 h 3464719"/>
              <a:gd name="connsiteX100" fmla="*/ 675481 w 1574006"/>
              <a:gd name="connsiteY100" fmla="*/ 2646362 h 3464719"/>
              <a:gd name="connsiteX101" fmla="*/ 761206 w 1574006"/>
              <a:gd name="connsiteY101" fmla="*/ 2674937 h 3464719"/>
              <a:gd name="connsiteX102" fmla="*/ 794544 w 1574006"/>
              <a:gd name="connsiteY102" fmla="*/ 2679700 h 3464719"/>
              <a:gd name="connsiteX103" fmla="*/ 880269 w 1574006"/>
              <a:gd name="connsiteY103" fmla="*/ 2670175 h 3464719"/>
              <a:gd name="connsiteX104" fmla="*/ 932656 w 1574006"/>
              <a:gd name="connsiteY104" fmla="*/ 2703512 h 3464719"/>
              <a:gd name="connsiteX105" fmla="*/ 937419 w 1574006"/>
              <a:gd name="connsiteY105" fmla="*/ 2741612 h 3464719"/>
              <a:gd name="connsiteX106" fmla="*/ 923131 w 1574006"/>
              <a:gd name="connsiteY106" fmla="*/ 2836862 h 3464719"/>
              <a:gd name="connsiteX107" fmla="*/ 908844 w 1574006"/>
              <a:gd name="connsiteY107" fmla="*/ 2865437 h 3464719"/>
              <a:gd name="connsiteX108" fmla="*/ 899319 w 1574006"/>
              <a:gd name="connsiteY108" fmla="*/ 2865437 h 3464719"/>
              <a:gd name="connsiteX109" fmla="*/ 875506 w 1574006"/>
              <a:gd name="connsiteY109" fmla="*/ 2932112 h 3464719"/>
              <a:gd name="connsiteX110" fmla="*/ 846931 w 1574006"/>
              <a:gd name="connsiteY110" fmla="*/ 3027362 h 3464719"/>
              <a:gd name="connsiteX111" fmla="*/ 804069 w 1574006"/>
              <a:gd name="connsiteY111" fmla="*/ 3084512 h 3464719"/>
              <a:gd name="connsiteX112" fmla="*/ 770731 w 1574006"/>
              <a:gd name="connsiteY112" fmla="*/ 3055937 h 3464719"/>
              <a:gd name="connsiteX113" fmla="*/ 765969 w 1574006"/>
              <a:gd name="connsiteY113" fmla="*/ 2970212 h 3464719"/>
              <a:gd name="connsiteX114" fmla="*/ 737394 w 1574006"/>
              <a:gd name="connsiteY114" fmla="*/ 2908300 h 3464719"/>
              <a:gd name="connsiteX115" fmla="*/ 737394 w 1574006"/>
              <a:gd name="connsiteY115" fmla="*/ 2827337 h 3464719"/>
              <a:gd name="connsiteX116" fmla="*/ 727869 w 1574006"/>
              <a:gd name="connsiteY116" fmla="*/ 2808287 h 3464719"/>
              <a:gd name="connsiteX117" fmla="*/ 708819 w 1574006"/>
              <a:gd name="connsiteY117" fmla="*/ 2827337 h 3464719"/>
              <a:gd name="connsiteX118" fmla="*/ 704056 w 1574006"/>
              <a:gd name="connsiteY118" fmla="*/ 2794000 h 3464719"/>
              <a:gd name="connsiteX119" fmla="*/ 542131 w 1574006"/>
              <a:gd name="connsiteY119" fmla="*/ 2713037 h 3464719"/>
              <a:gd name="connsiteX120" fmla="*/ 523081 w 1574006"/>
              <a:gd name="connsiteY120" fmla="*/ 2736850 h 3464719"/>
              <a:gd name="connsiteX121" fmla="*/ 504031 w 1574006"/>
              <a:gd name="connsiteY121" fmla="*/ 2774950 h 3464719"/>
              <a:gd name="connsiteX122" fmla="*/ 504031 w 1574006"/>
              <a:gd name="connsiteY122" fmla="*/ 2813050 h 3464719"/>
              <a:gd name="connsiteX123" fmla="*/ 542131 w 1574006"/>
              <a:gd name="connsiteY123" fmla="*/ 2851150 h 3464719"/>
              <a:gd name="connsiteX124" fmla="*/ 575469 w 1574006"/>
              <a:gd name="connsiteY124" fmla="*/ 2913062 h 3464719"/>
              <a:gd name="connsiteX125" fmla="*/ 584994 w 1574006"/>
              <a:gd name="connsiteY125" fmla="*/ 2965450 h 3464719"/>
              <a:gd name="connsiteX126" fmla="*/ 608806 w 1574006"/>
              <a:gd name="connsiteY126" fmla="*/ 3036887 h 3464719"/>
              <a:gd name="connsiteX127" fmla="*/ 646906 w 1574006"/>
              <a:gd name="connsiteY127" fmla="*/ 3074987 h 3464719"/>
              <a:gd name="connsiteX128" fmla="*/ 723106 w 1574006"/>
              <a:gd name="connsiteY128" fmla="*/ 3094037 h 3464719"/>
              <a:gd name="connsiteX129" fmla="*/ 785019 w 1574006"/>
              <a:gd name="connsiteY129" fmla="*/ 3141662 h 3464719"/>
              <a:gd name="connsiteX130" fmla="*/ 770731 w 1574006"/>
              <a:gd name="connsiteY130" fmla="*/ 3236912 h 3464719"/>
              <a:gd name="connsiteX131" fmla="*/ 713581 w 1574006"/>
              <a:gd name="connsiteY131" fmla="*/ 3284537 h 3464719"/>
              <a:gd name="connsiteX132" fmla="*/ 665956 w 1574006"/>
              <a:gd name="connsiteY132" fmla="*/ 3360737 h 3464719"/>
              <a:gd name="connsiteX133" fmla="*/ 604044 w 1574006"/>
              <a:gd name="connsiteY133" fmla="*/ 3422650 h 3464719"/>
              <a:gd name="connsiteX134" fmla="*/ 561181 w 1574006"/>
              <a:gd name="connsiteY134" fmla="*/ 3446462 h 3464719"/>
              <a:gd name="connsiteX135" fmla="*/ 461169 w 1574006"/>
              <a:gd name="connsiteY135" fmla="*/ 3460750 h 3464719"/>
              <a:gd name="connsiteX136" fmla="*/ 399256 w 1574006"/>
              <a:gd name="connsiteY136" fmla="*/ 3451225 h 3464719"/>
              <a:gd name="connsiteX137" fmla="*/ 404019 w 1574006"/>
              <a:gd name="connsiteY137" fmla="*/ 3379787 h 3464719"/>
              <a:gd name="connsiteX138" fmla="*/ 437356 w 1574006"/>
              <a:gd name="connsiteY138" fmla="*/ 3336925 h 3464719"/>
              <a:gd name="connsiteX139" fmla="*/ 456406 w 1574006"/>
              <a:gd name="connsiteY139" fmla="*/ 3317875 h 3464719"/>
              <a:gd name="connsiteX140" fmla="*/ 480219 w 1574006"/>
              <a:gd name="connsiteY140" fmla="*/ 3284537 h 3464719"/>
              <a:gd name="connsiteX141" fmla="*/ 494506 w 1574006"/>
              <a:gd name="connsiteY141" fmla="*/ 3208337 h 3464719"/>
              <a:gd name="connsiteX142" fmla="*/ 518319 w 1574006"/>
              <a:gd name="connsiteY142" fmla="*/ 3155950 h 3464719"/>
              <a:gd name="connsiteX143" fmla="*/ 475456 w 1574006"/>
              <a:gd name="connsiteY143" fmla="*/ 3079750 h 3464719"/>
              <a:gd name="connsiteX144" fmla="*/ 432594 w 1574006"/>
              <a:gd name="connsiteY144" fmla="*/ 2989262 h 3464719"/>
              <a:gd name="connsiteX145" fmla="*/ 356394 w 1574006"/>
              <a:gd name="connsiteY145" fmla="*/ 2913062 h 3464719"/>
              <a:gd name="connsiteX146" fmla="*/ 299244 w 1574006"/>
              <a:gd name="connsiteY146" fmla="*/ 2851150 h 3464719"/>
              <a:gd name="connsiteX147" fmla="*/ 265906 w 1574006"/>
              <a:gd name="connsiteY147" fmla="*/ 2846387 h 3464719"/>
              <a:gd name="connsiteX148" fmla="*/ 203994 w 1574006"/>
              <a:gd name="connsiteY148" fmla="*/ 2855912 h 3464719"/>
              <a:gd name="connsiteX149" fmla="*/ 180181 w 1574006"/>
              <a:gd name="connsiteY149" fmla="*/ 2836862 h 3464719"/>
              <a:gd name="connsiteX150" fmla="*/ 161131 w 1574006"/>
              <a:gd name="connsiteY150" fmla="*/ 2770187 h 3464719"/>
              <a:gd name="connsiteX151" fmla="*/ 146844 w 1574006"/>
              <a:gd name="connsiteY151" fmla="*/ 2698750 h 3464719"/>
              <a:gd name="connsiteX152" fmla="*/ 132556 w 1574006"/>
              <a:gd name="connsiteY152" fmla="*/ 2555875 h 3464719"/>
              <a:gd name="connsiteX153" fmla="*/ 146844 w 1574006"/>
              <a:gd name="connsiteY153" fmla="*/ 2408237 h 3464719"/>
              <a:gd name="connsiteX154" fmla="*/ 146844 w 1574006"/>
              <a:gd name="connsiteY154" fmla="*/ 2251075 h 3464719"/>
              <a:gd name="connsiteX155" fmla="*/ 170656 w 1574006"/>
              <a:gd name="connsiteY155" fmla="*/ 2089150 h 3464719"/>
              <a:gd name="connsiteX156" fmla="*/ 270669 w 1574006"/>
              <a:gd name="connsiteY156" fmla="*/ 2003425 h 3464719"/>
              <a:gd name="connsiteX157" fmla="*/ 294481 w 1574006"/>
              <a:gd name="connsiteY157" fmla="*/ 1970087 h 3464719"/>
              <a:gd name="connsiteX158" fmla="*/ 294481 w 1574006"/>
              <a:gd name="connsiteY158" fmla="*/ 1936750 h 3464719"/>
              <a:gd name="connsiteX159" fmla="*/ 270669 w 1574006"/>
              <a:gd name="connsiteY159" fmla="*/ 1903412 h 3464719"/>
              <a:gd name="connsiteX160" fmla="*/ 246856 w 1574006"/>
              <a:gd name="connsiteY160" fmla="*/ 1874837 h 3464719"/>
              <a:gd name="connsiteX161" fmla="*/ 246856 w 1574006"/>
              <a:gd name="connsiteY161" fmla="*/ 1836737 h 3464719"/>
              <a:gd name="connsiteX162" fmla="*/ 227806 w 1574006"/>
              <a:gd name="connsiteY162" fmla="*/ 1793875 h 3464719"/>
              <a:gd name="connsiteX163" fmla="*/ 165894 w 1574006"/>
              <a:gd name="connsiteY163" fmla="*/ 1774825 h 3464719"/>
              <a:gd name="connsiteX164" fmla="*/ 118269 w 1574006"/>
              <a:gd name="connsiteY164" fmla="*/ 1760537 h 3464719"/>
              <a:gd name="connsiteX165" fmla="*/ 23019 w 1574006"/>
              <a:gd name="connsiteY165" fmla="*/ 1760537 h 3464719"/>
              <a:gd name="connsiteX166" fmla="*/ 8731 w 1574006"/>
              <a:gd name="connsiteY166" fmla="*/ 1703387 h 3464719"/>
              <a:gd name="connsiteX167" fmla="*/ 75406 w 1574006"/>
              <a:gd name="connsiteY167" fmla="*/ 1436687 h 3464719"/>
              <a:gd name="connsiteX168" fmla="*/ 103981 w 1574006"/>
              <a:gd name="connsiteY168" fmla="*/ 1436687 h 3464719"/>
              <a:gd name="connsiteX169" fmla="*/ 132556 w 1574006"/>
              <a:gd name="connsiteY169" fmla="*/ 1379537 h 3464719"/>
              <a:gd name="connsiteX170" fmla="*/ 156369 w 1574006"/>
              <a:gd name="connsiteY170" fmla="*/ 1284287 h 3464719"/>
              <a:gd name="connsiteX171" fmla="*/ 175419 w 1574006"/>
              <a:gd name="connsiteY171" fmla="*/ 1203325 h 3464719"/>
              <a:gd name="connsiteX172" fmla="*/ 170656 w 1574006"/>
              <a:gd name="connsiteY172" fmla="*/ 1155700 h 3464719"/>
              <a:gd name="connsiteX173" fmla="*/ 151606 w 1574006"/>
              <a:gd name="connsiteY173" fmla="*/ 1108075 h 3464719"/>
              <a:gd name="connsiteX174" fmla="*/ 118269 w 1574006"/>
              <a:gd name="connsiteY174" fmla="*/ 1089025 h 3464719"/>
              <a:gd name="connsiteX175" fmla="*/ 113506 w 1574006"/>
              <a:gd name="connsiteY175" fmla="*/ 1055687 h 3464719"/>
              <a:gd name="connsiteX176" fmla="*/ 99219 w 1574006"/>
              <a:gd name="connsiteY176" fmla="*/ 1027112 h 3464719"/>
              <a:gd name="connsiteX177" fmla="*/ 127794 w 1574006"/>
              <a:gd name="connsiteY177" fmla="*/ 1008062 h 3464719"/>
              <a:gd name="connsiteX178" fmla="*/ 127794 w 1574006"/>
              <a:gd name="connsiteY178" fmla="*/ 984250 h 3464719"/>
              <a:gd name="connsiteX179" fmla="*/ 84931 w 1574006"/>
              <a:gd name="connsiteY179" fmla="*/ 965200 h 3464719"/>
              <a:gd name="connsiteX180" fmla="*/ 70644 w 1574006"/>
              <a:gd name="connsiteY180" fmla="*/ 922337 h 3464719"/>
              <a:gd name="connsiteX181" fmla="*/ 70644 w 1574006"/>
              <a:gd name="connsiteY181" fmla="*/ 893762 h 3464719"/>
              <a:gd name="connsiteX182" fmla="*/ 94456 w 1574006"/>
              <a:gd name="connsiteY182" fmla="*/ 860425 h 3464719"/>
              <a:gd name="connsiteX183" fmla="*/ 132556 w 1574006"/>
              <a:gd name="connsiteY183" fmla="*/ 836612 h 3464719"/>
              <a:gd name="connsiteX184" fmla="*/ 146844 w 1574006"/>
              <a:gd name="connsiteY184" fmla="*/ 774700 h 3464719"/>
              <a:gd name="connsiteX185" fmla="*/ 218281 w 1574006"/>
              <a:gd name="connsiteY185" fmla="*/ 736600 h 3464719"/>
              <a:gd name="connsiteX186" fmla="*/ 213519 w 1574006"/>
              <a:gd name="connsiteY186" fmla="*/ 688975 h 3464719"/>
              <a:gd name="connsiteX187" fmla="*/ 213519 w 1574006"/>
              <a:gd name="connsiteY187" fmla="*/ 217487 h 3464719"/>
              <a:gd name="connsiteX0" fmla="*/ 213519 w 1574006"/>
              <a:gd name="connsiteY0" fmla="*/ 217487 h 3464719"/>
              <a:gd name="connsiteX1" fmla="*/ 251619 w 1574006"/>
              <a:gd name="connsiteY1" fmla="*/ 184150 h 3464719"/>
              <a:gd name="connsiteX2" fmla="*/ 256381 w 1574006"/>
              <a:gd name="connsiteY2" fmla="*/ 160337 h 3464719"/>
              <a:gd name="connsiteX3" fmla="*/ 261144 w 1574006"/>
              <a:gd name="connsiteY3" fmla="*/ 136525 h 3464719"/>
              <a:gd name="connsiteX4" fmla="*/ 261144 w 1574006"/>
              <a:gd name="connsiteY4" fmla="*/ 103187 h 3464719"/>
              <a:gd name="connsiteX5" fmla="*/ 265906 w 1574006"/>
              <a:gd name="connsiteY5" fmla="*/ 65087 h 3464719"/>
              <a:gd name="connsiteX6" fmla="*/ 280194 w 1574006"/>
              <a:gd name="connsiteY6" fmla="*/ 74612 h 3464719"/>
              <a:gd name="connsiteX7" fmla="*/ 284956 w 1574006"/>
              <a:gd name="connsiteY7" fmla="*/ 98425 h 3464719"/>
              <a:gd name="connsiteX8" fmla="*/ 284956 w 1574006"/>
              <a:gd name="connsiteY8" fmla="*/ 112712 h 3464719"/>
              <a:gd name="connsiteX9" fmla="*/ 294481 w 1574006"/>
              <a:gd name="connsiteY9" fmla="*/ 103187 h 3464719"/>
              <a:gd name="connsiteX10" fmla="*/ 299244 w 1574006"/>
              <a:gd name="connsiteY10" fmla="*/ 79375 h 3464719"/>
              <a:gd name="connsiteX11" fmla="*/ 284956 w 1574006"/>
              <a:gd name="connsiteY11" fmla="*/ 46037 h 3464719"/>
              <a:gd name="connsiteX12" fmla="*/ 256381 w 1574006"/>
              <a:gd name="connsiteY12" fmla="*/ 26987 h 3464719"/>
              <a:gd name="connsiteX13" fmla="*/ 256381 w 1574006"/>
              <a:gd name="connsiteY13" fmla="*/ 12700 h 3464719"/>
              <a:gd name="connsiteX14" fmla="*/ 275431 w 1574006"/>
              <a:gd name="connsiteY14" fmla="*/ 3175 h 3464719"/>
              <a:gd name="connsiteX15" fmla="*/ 294481 w 1574006"/>
              <a:gd name="connsiteY15" fmla="*/ 31750 h 3464719"/>
              <a:gd name="connsiteX16" fmla="*/ 332581 w 1574006"/>
              <a:gd name="connsiteY16" fmla="*/ 74612 h 3464719"/>
              <a:gd name="connsiteX17" fmla="*/ 351631 w 1574006"/>
              <a:gd name="connsiteY17" fmla="*/ 98425 h 3464719"/>
              <a:gd name="connsiteX18" fmla="*/ 351631 w 1574006"/>
              <a:gd name="connsiteY18" fmla="*/ 131762 h 3464719"/>
              <a:gd name="connsiteX19" fmla="*/ 342106 w 1574006"/>
              <a:gd name="connsiteY19" fmla="*/ 160337 h 3464719"/>
              <a:gd name="connsiteX20" fmla="*/ 346869 w 1574006"/>
              <a:gd name="connsiteY20" fmla="*/ 188912 h 3464719"/>
              <a:gd name="connsiteX21" fmla="*/ 361156 w 1574006"/>
              <a:gd name="connsiteY21" fmla="*/ 241300 h 3464719"/>
              <a:gd name="connsiteX22" fmla="*/ 380206 w 1574006"/>
              <a:gd name="connsiteY22" fmla="*/ 346075 h 3464719"/>
              <a:gd name="connsiteX23" fmla="*/ 380206 w 1574006"/>
              <a:gd name="connsiteY23" fmla="*/ 393700 h 3464719"/>
              <a:gd name="connsiteX24" fmla="*/ 389731 w 1574006"/>
              <a:gd name="connsiteY24" fmla="*/ 484187 h 3464719"/>
              <a:gd name="connsiteX25" fmla="*/ 380206 w 1574006"/>
              <a:gd name="connsiteY25" fmla="*/ 546100 h 3464719"/>
              <a:gd name="connsiteX26" fmla="*/ 375444 w 1574006"/>
              <a:gd name="connsiteY26" fmla="*/ 555625 h 3464719"/>
              <a:gd name="connsiteX27" fmla="*/ 399256 w 1574006"/>
              <a:gd name="connsiteY27" fmla="*/ 641350 h 3464719"/>
              <a:gd name="connsiteX28" fmla="*/ 423069 w 1574006"/>
              <a:gd name="connsiteY28" fmla="*/ 708025 h 3464719"/>
              <a:gd name="connsiteX29" fmla="*/ 437356 w 1574006"/>
              <a:gd name="connsiteY29" fmla="*/ 746125 h 3464719"/>
              <a:gd name="connsiteX30" fmla="*/ 461169 w 1574006"/>
              <a:gd name="connsiteY30" fmla="*/ 746125 h 3464719"/>
              <a:gd name="connsiteX31" fmla="*/ 494506 w 1574006"/>
              <a:gd name="connsiteY31" fmla="*/ 841375 h 3464719"/>
              <a:gd name="connsiteX32" fmla="*/ 508794 w 1574006"/>
              <a:gd name="connsiteY32" fmla="*/ 889000 h 3464719"/>
              <a:gd name="connsiteX33" fmla="*/ 499269 w 1574006"/>
              <a:gd name="connsiteY33" fmla="*/ 927100 h 3464719"/>
              <a:gd name="connsiteX34" fmla="*/ 494506 w 1574006"/>
              <a:gd name="connsiteY34" fmla="*/ 974725 h 3464719"/>
              <a:gd name="connsiteX35" fmla="*/ 499269 w 1574006"/>
              <a:gd name="connsiteY35" fmla="*/ 984250 h 3464719"/>
              <a:gd name="connsiteX36" fmla="*/ 561181 w 1574006"/>
              <a:gd name="connsiteY36" fmla="*/ 1022350 h 3464719"/>
              <a:gd name="connsiteX37" fmla="*/ 646906 w 1574006"/>
              <a:gd name="connsiteY37" fmla="*/ 1108075 h 3464719"/>
              <a:gd name="connsiteX38" fmla="*/ 670719 w 1574006"/>
              <a:gd name="connsiteY38" fmla="*/ 1160462 h 3464719"/>
              <a:gd name="connsiteX39" fmla="*/ 708819 w 1574006"/>
              <a:gd name="connsiteY39" fmla="*/ 1169987 h 3464719"/>
              <a:gd name="connsiteX40" fmla="*/ 742156 w 1574006"/>
              <a:gd name="connsiteY40" fmla="*/ 1189037 h 3464719"/>
              <a:gd name="connsiteX41" fmla="*/ 780256 w 1574006"/>
              <a:gd name="connsiteY41" fmla="*/ 1208087 h 3464719"/>
              <a:gd name="connsiteX42" fmla="*/ 823119 w 1574006"/>
              <a:gd name="connsiteY42" fmla="*/ 1208087 h 3464719"/>
              <a:gd name="connsiteX43" fmla="*/ 913606 w 1574006"/>
              <a:gd name="connsiteY43" fmla="*/ 1246187 h 3464719"/>
              <a:gd name="connsiteX44" fmla="*/ 985044 w 1574006"/>
              <a:gd name="connsiteY44" fmla="*/ 1289050 h 3464719"/>
              <a:gd name="connsiteX45" fmla="*/ 1042194 w 1574006"/>
              <a:gd name="connsiteY45" fmla="*/ 1331912 h 3464719"/>
              <a:gd name="connsiteX46" fmla="*/ 1075531 w 1574006"/>
              <a:gd name="connsiteY46" fmla="*/ 1360487 h 3464719"/>
              <a:gd name="connsiteX47" fmla="*/ 1132681 w 1574006"/>
              <a:gd name="connsiteY47" fmla="*/ 1379537 h 3464719"/>
              <a:gd name="connsiteX48" fmla="*/ 1208881 w 1574006"/>
              <a:gd name="connsiteY48" fmla="*/ 1422400 h 3464719"/>
              <a:gd name="connsiteX49" fmla="*/ 1246981 w 1574006"/>
              <a:gd name="connsiteY49" fmla="*/ 1436687 h 3464719"/>
              <a:gd name="connsiteX50" fmla="*/ 1275556 w 1574006"/>
              <a:gd name="connsiteY50" fmla="*/ 1427162 h 3464719"/>
              <a:gd name="connsiteX51" fmla="*/ 1285081 w 1574006"/>
              <a:gd name="connsiteY51" fmla="*/ 1455737 h 3464719"/>
              <a:gd name="connsiteX52" fmla="*/ 1323181 w 1574006"/>
              <a:gd name="connsiteY52" fmla="*/ 1474787 h 3464719"/>
              <a:gd name="connsiteX53" fmla="*/ 1380331 w 1574006"/>
              <a:gd name="connsiteY53" fmla="*/ 1474787 h 3464719"/>
              <a:gd name="connsiteX54" fmla="*/ 1432719 w 1574006"/>
              <a:gd name="connsiteY54" fmla="*/ 1484312 h 3464719"/>
              <a:gd name="connsiteX55" fmla="*/ 1475581 w 1574006"/>
              <a:gd name="connsiteY55" fmla="*/ 1474787 h 3464719"/>
              <a:gd name="connsiteX56" fmla="*/ 1513681 w 1574006"/>
              <a:gd name="connsiteY56" fmla="*/ 1470025 h 3464719"/>
              <a:gd name="connsiteX57" fmla="*/ 1485106 w 1574006"/>
              <a:gd name="connsiteY57" fmla="*/ 1498600 h 3464719"/>
              <a:gd name="connsiteX58" fmla="*/ 1456531 w 1574006"/>
              <a:gd name="connsiteY58" fmla="*/ 1508125 h 3464719"/>
              <a:gd name="connsiteX59" fmla="*/ 1470819 w 1574006"/>
              <a:gd name="connsiteY59" fmla="*/ 1517650 h 3464719"/>
              <a:gd name="connsiteX60" fmla="*/ 1518444 w 1574006"/>
              <a:gd name="connsiteY60" fmla="*/ 1527175 h 3464719"/>
              <a:gd name="connsiteX61" fmla="*/ 1566069 w 1574006"/>
              <a:gd name="connsiteY61" fmla="*/ 1550987 h 3464719"/>
              <a:gd name="connsiteX62" fmla="*/ 1566069 w 1574006"/>
              <a:gd name="connsiteY62" fmla="*/ 1579562 h 3464719"/>
              <a:gd name="connsiteX63" fmla="*/ 1537494 w 1574006"/>
              <a:gd name="connsiteY63" fmla="*/ 1593850 h 3464719"/>
              <a:gd name="connsiteX64" fmla="*/ 1504156 w 1574006"/>
              <a:gd name="connsiteY64" fmla="*/ 1589087 h 3464719"/>
              <a:gd name="connsiteX65" fmla="*/ 1451769 w 1574006"/>
              <a:gd name="connsiteY65" fmla="*/ 1579562 h 3464719"/>
              <a:gd name="connsiteX66" fmla="*/ 1323181 w 1574006"/>
              <a:gd name="connsiteY66" fmla="*/ 1555750 h 3464719"/>
              <a:gd name="connsiteX67" fmla="*/ 1270794 w 1574006"/>
              <a:gd name="connsiteY67" fmla="*/ 1555750 h 3464719"/>
              <a:gd name="connsiteX68" fmla="*/ 1237456 w 1574006"/>
              <a:gd name="connsiteY68" fmla="*/ 1570037 h 3464719"/>
              <a:gd name="connsiteX69" fmla="*/ 1199356 w 1574006"/>
              <a:gd name="connsiteY69" fmla="*/ 1555750 h 3464719"/>
              <a:gd name="connsiteX70" fmla="*/ 1161256 w 1574006"/>
              <a:gd name="connsiteY70" fmla="*/ 1536700 h 3464719"/>
              <a:gd name="connsiteX71" fmla="*/ 1108869 w 1574006"/>
              <a:gd name="connsiteY71" fmla="*/ 1522412 h 3464719"/>
              <a:gd name="connsiteX72" fmla="*/ 1018381 w 1574006"/>
              <a:gd name="connsiteY72" fmla="*/ 1503362 h 3464719"/>
              <a:gd name="connsiteX73" fmla="*/ 904081 w 1574006"/>
              <a:gd name="connsiteY73" fmla="*/ 1470025 h 3464719"/>
              <a:gd name="connsiteX74" fmla="*/ 799306 w 1574006"/>
              <a:gd name="connsiteY74" fmla="*/ 1460500 h 3464719"/>
              <a:gd name="connsiteX75" fmla="*/ 761206 w 1574006"/>
              <a:gd name="connsiteY75" fmla="*/ 1450975 h 3464719"/>
              <a:gd name="connsiteX76" fmla="*/ 727869 w 1574006"/>
              <a:gd name="connsiteY76" fmla="*/ 1422400 h 3464719"/>
              <a:gd name="connsiteX77" fmla="*/ 680244 w 1574006"/>
              <a:gd name="connsiteY77" fmla="*/ 1427162 h 3464719"/>
              <a:gd name="connsiteX78" fmla="*/ 623094 w 1574006"/>
              <a:gd name="connsiteY78" fmla="*/ 1427162 h 3464719"/>
              <a:gd name="connsiteX79" fmla="*/ 618331 w 1574006"/>
              <a:gd name="connsiteY79" fmla="*/ 1450975 h 3464719"/>
              <a:gd name="connsiteX80" fmla="*/ 608806 w 1574006"/>
              <a:gd name="connsiteY80" fmla="*/ 1522412 h 3464719"/>
              <a:gd name="connsiteX81" fmla="*/ 608806 w 1574006"/>
              <a:gd name="connsiteY81" fmla="*/ 1574800 h 3464719"/>
              <a:gd name="connsiteX82" fmla="*/ 594519 w 1574006"/>
              <a:gd name="connsiteY82" fmla="*/ 1636712 h 3464719"/>
              <a:gd name="connsiteX83" fmla="*/ 580231 w 1574006"/>
              <a:gd name="connsiteY83" fmla="*/ 1665287 h 3464719"/>
              <a:gd name="connsiteX84" fmla="*/ 604044 w 1574006"/>
              <a:gd name="connsiteY84" fmla="*/ 1698625 h 3464719"/>
              <a:gd name="connsiteX85" fmla="*/ 608806 w 1574006"/>
              <a:gd name="connsiteY85" fmla="*/ 1736725 h 3464719"/>
              <a:gd name="connsiteX86" fmla="*/ 608806 w 1574006"/>
              <a:gd name="connsiteY86" fmla="*/ 1789112 h 3464719"/>
              <a:gd name="connsiteX87" fmla="*/ 637381 w 1574006"/>
              <a:gd name="connsiteY87" fmla="*/ 1812925 h 3464719"/>
              <a:gd name="connsiteX88" fmla="*/ 637381 w 1574006"/>
              <a:gd name="connsiteY88" fmla="*/ 1851025 h 3464719"/>
              <a:gd name="connsiteX89" fmla="*/ 689769 w 1574006"/>
              <a:gd name="connsiteY89" fmla="*/ 1908175 h 3464719"/>
              <a:gd name="connsiteX90" fmla="*/ 704056 w 1574006"/>
              <a:gd name="connsiteY90" fmla="*/ 2008187 h 3464719"/>
              <a:gd name="connsiteX91" fmla="*/ 675481 w 1574006"/>
              <a:gd name="connsiteY91" fmla="*/ 2122487 h 3464719"/>
              <a:gd name="connsiteX92" fmla="*/ 618331 w 1574006"/>
              <a:gd name="connsiteY92" fmla="*/ 2251075 h 3464719"/>
              <a:gd name="connsiteX93" fmla="*/ 565944 w 1574006"/>
              <a:gd name="connsiteY93" fmla="*/ 2317750 h 3464719"/>
              <a:gd name="connsiteX94" fmla="*/ 523081 w 1574006"/>
              <a:gd name="connsiteY94" fmla="*/ 2346325 h 3464719"/>
              <a:gd name="connsiteX95" fmla="*/ 513556 w 1574006"/>
              <a:gd name="connsiteY95" fmla="*/ 2455862 h 3464719"/>
              <a:gd name="connsiteX96" fmla="*/ 499269 w 1574006"/>
              <a:gd name="connsiteY96" fmla="*/ 2498725 h 3464719"/>
              <a:gd name="connsiteX97" fmla="*/ 537369 w 1574006"/>
              <a:gd name="connsiteY97" fmla="*/ 2536825 h 3464719"/>
              <a:gd name="connsiteX98" fmla="*/ 570706 w 1574006"/>
              <a:gd name="connsiteY98" fmla="*/ 2560637 h 3464719"/>
              <a:gd name="connsiteX99" fmla="*/ 580231 w 1574006"/>
              <a:gd name="connsiteY99" fmla="*/ 2603500 h 3464719"/>
              <a:gd name="connsiteX100" fmla="*/ 675481 w 1574006"/>
              <a:gd name="connsiteY100" fmla="*/ 2646362 h 3464719"/>
              <a:gd name="connsiteX101" fmla="*/ 761206 w 1574006"/>
              <a:gd name="connsiteY101" fmla="*/ 2674937 h 3464719"/>
              <a:gd name="connsiteX102" fmla="*/ 794544 w 1574006"/>
              <a:gd name="connsiteY102" fmla="*/ 2679700 h 3464719"/>
              <a:gd name="connsiteX103" fmla="*/ 880269 w 1574006"/>
              <a:gd name="connsiteY103" fmla="*/ 2670175 h 3464719"/>
              <a:gd name="connsiteX104" fmla="*/ 932656 w 1574006"/>
              <a:gd name="connsiteY104" fmla="*/ 2703512 h 3464719"/>
              <a:gd name="connsiteX105" fmla="*/ 937419 w 1574006"/>
              <a:gd name="connsiteY105" fmla="*/ 2741612 h 3464719"/>
              <a:gd name="connsiteX106" fmla="*/ 923131 w 1574006"/>
              <a:gd name="connsiteY106" fmla="*/ 2836862 h 3464719"/>
              <a:gd name="connsiteX107" fmla="*/ 908844 w 1574006"/>
              <a:gd name="connsiteY107" fmla="*/ 2865437 h 3464719"/>
              <a:gd name="connsiteX108" fmla="*/ 899319 w 1574006"/>
              <a:gd name="connsiteY108" fmla="*/ 2865437 h 3464719"/>
              <a:gd name="connsiteX109" fmla="*/ 875506 w 1574006"/>
              <a:gd name="connsiteY109" fmla="*/ 2932112 h 3464719"/>
              <a:gd name="connsiteX110" fmla="*/ 846931 w 1574006"/>
              <a:gd name="connsiteY110" fmla="*/ 3027362 h 3464719"/>
              <a:gd name="connsiteX111" fmla="*/ 804069 w 1574006"/>
              <a:gd name="connsiteY111" fmla="*/ 3084512 h 3464719"/>
              <a:gd name="connsiteX112" fmla="*/ 770731 w 1574006"/>
              <a:gd name="connsiteY112" fmla="*/ 3055937 h 3464719"/>
              <a:gd name="connsiteX113" fmla="*/ 765969 w 1574006"/>
              <a:gd name="connsiteY113" fmla="*/ 2970212 h 3464719"/>
              <a:gd name="connsiteX114" fmla="*/ 737394 w 1574006"/>
              <a:gd name="connsiteY114" fmla="*/ 2908300 h 3464719"/>
              <a:gd name="connsiteX115" fmla="*/ 737394 w 1574006"/>
              <a:gd name="connsiteY115" fmla="*/ 2827337 h 3464719"/>
              <a:gd name="connsiteX116" fmla="*/ 727869 w 1574006"/>
              <a:gd name="connsiteY116" fmla="*/ 2808287 h 3464719"/>
              <a:gd name="connsiteX117" fmla="*/ 708819 w 1574006"/>
              <a:gd name="connsiteY117" fmla="*/ 2827337 h 3464719"/>
              <a:gd name="connsiteX118" fmla="*/ 704056 w 1574006"/>
              <a:gd name="connsiteY118" fmla="*/ 2794000 h 3464719"/>
              <a:gd name="connsiteX119" fmla="*/ 542131 w 1574006"/>
              <a:gd name="connsiteY119" fmla="*/ 2713037 h 3464719"/>
              <a:gd name="connsiteX120" fmla="*/ 523081 w 1574006"/>
              <a:gd name="connsiteY120" fmla="*/ 2736850 h 3464719"/>
              <a:gd name="connsiteX121" fmla="*/ 504031 w 1574006"/>
              <a:gd name="connsiteY121" fmla="*/ 2774950 h 3464719"/>
              <a:gd name="connsiteX122" fmla="*/ 504031 w 1574006"/>
              <a:gd name="connsiteY122" fmla="*/ 2813050 h 3464719"/>
              <a:gd name="connsiteX123" fmla="*/ 542131 w 1574006"/>
              <a:gd name="connsiteY123" fmla="*/ 2851150 h 3464719"/>
              <a:gd name="connsiteX124" fmla="*/ 575469 w 1574006"/>
              <a:gd name="connsiteY124" fmla="*/ 2913062 h 3464719"/>
              <a:gd name="connsiteX125" fmla="*/ 584994 w 1574006"/>
              <a:gd name="connsiteY125" fmla="*/ 2965450 h 3464719"/>
              <a:gd name="connsiteX126" fmla="*/ 608806 w 1574006"/>
              <a:gd name="connsiteY126" fmla="*/ 3036887 h 3464719"/>
              <a:gd name="connsiteX127" fmla="*/ 646906 w 1574006"/>
              <a:gd name="connsiteY127" fmla="*/ 3074987 h 3464719"/>
              <a:gd name="connsiteX128" fmla="*/ 723106 w 1574006"/>
              <a:gd name="connsiteY128" fmla="*/ 3094037 h 3464719"/>
              <a:gd name="connsiteX129" fmla="*/ 785019 w 1574006"/>
              <a:gd name="connsiteY129" fmla="*/ 3141662 h 3464719"/>
              <a:gd name="connsiteX130" fmla="*/ 770731 w 1574006"/>
              <a:gd name="connsiteY130" fmla="*/ 3236912 h 3464719"/>
              <a:gd name="connsiteX131" fmla="*/ 713581 w 1574006"/>
              <a:gd name="connsiteY131" fmla="*/ 3284537 h 3464719"/>
              <a:gd name="connsiteX132" fmla="*/ 665956 w 1574006"/>
              <a:gd name="connsiteY132" fmla="*/ 3360737 h 3464719"/>
              <a:gd name="connsiteX133" fmla="*/ 604044 w 1574006"/>
              <a:gd name="connsiteY133" fmla="*/ 3422650 h 3464719"/>
              <a:gd name="connsiteX134" fmla="*/ 561181 w 1574006"/>
              <a:gd name="connsiteY134" fmla="*/ 3446462 h 3464719"/>
              <a:gd name="connsiteX135" fmla="*/ 461169 w 1574006"/>
              <a:gd name="connsiteY135" fmla="*/ 3460750 h 3464719"/>
              <a:gd name="connsiteX136" fmla="*/ 399256 w 1574006"/>
              <a:gd name="connsiteY136" fmla="*/ 3451225 h 3464719"/>
              <a:gd name="connsiteX137" fmla="*/ 404019 w 1574006"/>
              <a:gd name="connsiteY137" fmla="*/ 3379787 h 3464719"/>
              <a:gd name="connsiteX138" fmla="*/ 437356 w 1574006"/>
              <a:gd name="connsiteY138" fmla="*/ 3336925 h 3464719"/>
              <a:gd name="connsiteX139" fmla="*/ 456406 w 1574006"/>
              <a:gd name="connsiteY139" fmla="*/ 3317875 h 3464719"/>
              <a:gd name="connsiteX140" fmla="*/ 480219 w 1574006"/>
              <a:gd name="connsiteY140" fmla="*/ 3284537 h 3464719"/>
              <a:gd name="connsiteX141" fmla="*/ 494506 w 1574006"/>
              <a:gd name="connsiteY141" fmla="*/ 3208337 h 3464719"/>
              <a:gd name="connsiteX142" fmla="*/ 518319 w 1574006"/>
              <a:gd name="connsiteY142" fmla="*/ 3155950 h 3464719"/>
              <a:gd name="connsiteX143" fmla="*/ 475456 w 1574006"/>
              <a:gd name="connsiteY143" fmla="*/ 3079750 h 3464719"/>
              <a:gd name="connsiteX144" fmla="*/ 432594 w 1574006"/>
              <a:gd name="connsiteY144" fmla="*/ 2989262 h 3464719"/>
              <a:gd name="connsiteX145" fmla="*/ 356394 w 1574006"/>
              <a:gd name="connsiteY145" fmla="*/ 2913062 h 3464719"/>
              <a:gd name="connsiteX146" fmla="*/ 299244 w 1574006"/>
              <a:gd name="connsiteY146" fmla="*/ 2851150 h 3464719"/>
              <a:gd name="connsiteX147" fmla="*/ 265906 w 1574006"/>
              <a:gd name="connsiteY147" fmla="*/ 2846387 h 3464719"/>
              <a:gd name="connsiteX148" fmla="*/ 203994 w 1574006"/>
              <a:gd name="connsiteY148" fmla="*/ 2855912 h 3464719"/>
              <a:gd name="connsiteX149" fmla="*/ 180181 w 1574006"/>
              <a:gd name="connsiteY149" fmla="*/ 2836862 h 3464719"/>
              <a:gd name="connsiteX150" fmla="*/ 161131 w 1574006"/>
              <a:gd name="connsiteY150" fmla="*/ 2770187 h 3464719"/>
              <a:gd name="connsiteX151" fmla="*/ 146844 w 1574006"/>
              <a:gd name="connsiteY151" fmla="*/ 2698750 h 3464719"/>
              <a:gd name="connsiteX152" fmla="*/ 132556 w 1574006"/>
              <a:gd name="connsiteY152" fmla="*/ 2555875 h 3464719"/>
              <a:gd name="connsiteX153" fmla="*/ 146844 w 1574006"/>
              <a:gd name="connsiteY153" fmla="*/ 2408237 h 3464719"/>
              <a:gd name="connsiteX154" fmla="*/ 146844 w 1574006"/>
              <a:gd name="connsiteY154" fmla="*/ 2251075 h 3464719"/>
              <a:gd name="connsiteX155" fmla="*/ 170656 w 1574006"/>
              <a:gd name="connsiteY155" fmla="*/ 2089150 h 3464719"/>
              <a:gd name="connsiteX156" fmla="*/ 270669 w 1574006"/>
              <a:gd name="connsiteY156" fmla="*/ 2003425 h 3464719"/>
              <a:gd name="connsiteX157" fmla="*/ 294481 w 1574006"/>
              <a:gd name="connsiteY157" fmla="*/ 1970087 h 3464719"/>
              <a:gd name="connsiteX158" fmla="*/ 294481 w 1574006"/>
              <a:gd name="connsiteY158" fmla="*/ 1936750 h 3464719"/>
              <a:gd name="connsiteX159" fmla="*/ 270669 w 1574006"/>
              <a:gd name="connsiteY159" fmla="*/ 1903412 h 3464719"/>
              <a:gd name="connsiteX160" fmla="*/ 246856 w 1574006"/>
              <a:gd name="connsiteY160" fmla="*/ 1874837 h 3464719"/>
              <a:gd name="connsiteX161" fmla="*/ 246856 w 1574006"/>
              <a:gd name="connsiteY161" fmla="*/ 1836737 h 3464719"/>
              <a:gd name="connsiteX162" fmla="*/ 227806 w 1574006"/>
              <a:gd name="connsiteY162" fmla="*/ 1793875 h 3464719"/>
              <a:gd name="connsiteX163" fmla="*/ 165894 w 1574006"/>
              <a:gd name="connsiteY163" fmla="*/ 1774825 h 3464719"/>
              <a:gd name="connsiteX164" fmla="*/ 118269 w 1574006"/>
              <a:gd name="connsiteY164" fmla="*/ 1760537 h 3464719"/>
              <a:gd name="connsiteX165" fmla="*/ 23019 w 1574006"/>
              <a:gd name="connsiteY165" fmla="*/ 1760537 h 3464719"/>
              <a:gd name="connsiteX166" fmla="*/ 8731 w 1574006"/>
              <a:gd name="connsiteY166" fmla="*/ 1703387 h 3464719"/>
              <a:gd name="connsiteX167" fmla="*/ 75406 w 1574006"/>
              <a:gd name="connsiteY167" fmla="*/ 1436687 h 3464719"/>
              <a:gd name="connsiteX168" fmla="*/ 103981 w 1574006"/>
              <a:gd name="connsiteY168" fmla="*/ 1436687 h 3464719"/>
              <a:gd name="connsiteX169" fmla="*/ 132556 w 1574006"/>
              <a:gd name="connsiteY169" fmla="*/ 1379537 h 3464719"/>
              <a:gd name="connsiteX170" fmla="*/ 156369 w 1574006"/>
              <a:gd name="connsiteY170" fmla="*/ 1284287 h 3464719"/>
              <a:gd name="connsiteX171" fmla="*/ 175419 w 1574006"/>
              <a:gd name="connsiteY171" fmla="*/ 1203325 h 3464719"/>
              <a:gd name="connsiteX172" fmla="*/ 170656 w 1574006"/>
              <a:gd name="connsiteY172" fmla="*/ 1155700 h 3464719"/>
              <a:gd name="connsiteX173" fmla="*/ 151606 w 1574006"/>
              <a:gd name="connsiteY173" fmla="*/ 1108075 h 3464719"/>
              <a:gd name="connsiteX174" fmla="*/ 118269 w 1574006"/>
              <a:gd name="connsiteY174" fmla="*/ 1089025 h 3464719"/>
              <a:gd name="connsiteX175" fmla="*/ 113506 w 1574006"/>
              <a:gd name="connsiteY175" fmla="*/ 1055687 h 3464719"/>
              <a:gd name="connsiteX176" fmla="*/ 99219 w 1574006"/>
              <a:gd name="connsiteY176" fmla="*/ 1027112 h 3464719"/>
              <a:gd name="connsiteX177" fmla="*/ 127794 w 1574006"/>
              <a:gd name="connsiteY177" fmla="*/ 1008062 h 3464719"/>
              <a:gd name="connsiteX178" fmla="*/ 84931 w 1574006"/>
              <a:gd name="connsiteY178" fmla="*/ 965200 h 3464719"/>
              <a:gd name="connsiteX179" fmla="*/ 70644 w 1574006"/>
              <a:gd name="connsiteY179" fmla="*/ 922337 h 3464719"/>
              <a:gd name="connsiteX180" fmla="*/ 70644 w 1574006"/>
              <a:gd name="connsiteY180" fmla="*/ 893762 h 3464719"/>
              <a:gd name="connsiteX181" fmla="*/ 94456 w 1574006"/>
              <a:gd name="connsiteY181" fmla="*/ 860425 h 3464719"/>
              <a:gd name="connsiteX182" fmla="*/ 132556 w 1574006"/>
              <a:gd name="connsiteY182" fmla="*/ 836612 h 3464719"/>
              <a:gd name="connsiteX183" fmla="*/ 146844 w 1574006"/>
              <a:gd name="connsiteY183" fmla="*/ 774700 h 3464719"/>
              <a:gd name="connsiteX184" fmla="*/ 218281 w 1574006"/>
              <a:gd name="connsiteY184" fmla="*/ 736600 h 3464719"/>
              <a:gd name="connsiteX185" fmla="*/ 213519 w 1574006"/>
              <a:gd name="connsiteY185" fmla="*/ 688975 h 3464719"/>
              <a:gd name="connsiteX186" fmla="*/ 213519 w 1574006"/>
              <a:gd name="connsiteY186" fmla="*/ 217487 h 346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574006" h="3464719">
                <a:moveTo>
                  <a:pt x="213519" y="217487"/>
                </a:moveTo>
                <a:cubicBezTo>
                  <a:pt x="219869" y="133350"/>
                  <a:pt x="244475" y="193675"/>
                  <a:pt x="251619" y="184150"/>
                </a:cubicBezTo>
                <a:cubicBezTo>
                  <a:pt x="258763" y="174625"/>
                  <a:pt x="256381" y="160337"/>
                  <a:pt x="256381" y="160337"/>
                </a:cubicBezTo>
                <a:cubicBezTo>
                  <a:pt x="257969" y="152399"/>
                  <a:pt x="260350" y="146050"/>
                  <a:pt x="261144" y="136525"/>
                </a:cubicBezTo>
                <a:cubicBezTo>
                  <a:pt x="261938" y="127000"/>
                  <a:pt x="260350" y="115093"/>
                  <a:pt x="261144" y="103187"/>
                </a:cubicBezTo>
                <a:cubicBezTo>
                  <a:pt x="261938" y="91281"/>
                  <a:pt x="262731" y="69849"/>
                  <a:pt x="265906" y="65087"/>
                </a:cubicBezTo>
                <a:cubicBezTo>
                  <a:pt x="269081" y="60325"/>
                  <a:pt x="277019" y="69056"/>
                  <a:pt x="280194" y="74612"/>
                </a:cubicBezTo>
                <a:cubicBezTo>
                  <a:pt x="283369" y="80168"/>
                  <a:pt x="284162" y="92075"/>
                  <a:pt x="284956" y="98425"/>
                </a:cubicBezTo>
                <a:cubicBezTo>
                  <a:pt x="285750" y="104775"/>
                  <a:pt x="283369" y="111918"/>
                  <a:pt x="284956" y="112712"/>
                </a:cubicBezTo>
                <a:cubicBezTo>
                  <a:pt x="286544" y="113506"/>
                  <a:pt x="292100" y="108743"/>
                  <a:pt x="294481" y="103187"/>
                </a:cubicBezTo>
                <a:cubicBezTo>
                  <a:pt x="296862" y="97631"/>
                  <a:pt x="300832" y="88900"/>
                  <a:pt x="299244" y="79375"/>
                </a:cubicBezTo>
                <a:cubicBezTo>
                  <a:pt x="297657" y="69850"/>
                  <a:pt x="292100" y="54768"/>
                  <a:pt x="284956" y="46037"/>
                </a:cubicBezTo>
                <a:cubicBezTo>
                  <a:pt x="277812" y="37306"/>
                  <a:pt x="261143" y="32543"/>
                  <a:pt x="256381" y="26987"/>
                </a:cubicBezTo>
                <a:cubicBezTo>
                  <a:pt x="251619" y="21431"/>
                  <a:pt x="253206" y="16669"/>
                  <a:pt x="256381" y="12700"/>
                </a:cubicBezTo>
                <a:cubicBezTo>
                  <a:pt x="259556" y="8731"/>
                  <a:pt x="269081" y="0"/>
                  <a:pt x="275431" y="3175"/>
                </a:cubicBezTo>
                <a:cubicBezTo>
                  <a:pt x="281781" y="6350"/>
                  <a:pt x="284956" y="19844"/>
                  <a:pt x="294481" y="31750"/>
                </a:cubicBezTo>
                <a:cubicBezTo>
                  <a:pt x="304006" y="43656"/>
                  <a:pt x="323056" y="63500"/>
                  <a:pt x="332581" y="74612"/>
                </a:cubicBezTo>
                <a:cubicBezTo>
                  <a:pt x="342106" y="85725"/>
                  <a:pt x="348456" y="88900"/>
                  <a:pt x="351631" y="98425"/>
                </a:cubicBezTo>
                <a:cubicBezTo>
                  <a:pt x="354806" y="107950"/>
                  <a:pt x="353219" y="121443"/>
                  <a:pt x="351631" y="131762"/>
                </a:cubicBezTo>
                <a:cubicBezTo>
                  <a:pt x="350044" y="142081"/>
                  <a:pt x="342900" y="150812"/>
                  <a:pt x="342106" y="160337"/>
                </a:cubicBezTo>
                <a:cubicBezTo>
                  <a:pt x="341312" y="169862"/>
                  <a:pt x="343694" y="175418"/>
                  <a:pt x="346869" y="188912"/>
                </a:cubicBezTo>
                <a:cubicBezTo>
                  <a:pt x="350044" y="202406"/>
                  <a:pt x="355600" y="215106"/>
                  <a:pt x="361156" y="241300"/>
                </a:cubicBezTo>
                <a:cubicBezTo>
                  <a:pt x="366712" y="267494"/>
                  <a:pt x="377031" y="320675"/>
                  <a:pt x="380206" y="346075"/>
                </a:cubicBezTo>
                <a:cubicBezTo>
                  <a:pt x="383381" y="371475"/>
                  <a:pt x="378619" y="370681"/>
                  <a:pt x="380206" y="393700"/>
                </a:cubicBezTo>
                <a:cubicBezTo>
                  <a:pt x="381793" y="416719"/>
                  <a:pt x="389731" y="458787"/>
                  <a:pt x="389731" y="484187"/>
                </a:cubicBezTo>
                <a:cubicBezTo>
                  <a:pt x="389731" y="509587"/>
                  <a:pt x="382587" y="534194"/>
                  <a:pt x="380206" y="546100"/>
                </a:cubicBezTo>
                <a:cubicBezTo>
                  <a:pt x="377825" y="558006"/>
                  <a:pt x="372269" y="539750"/>
                  <a:pt x="375444" y="555625"/>
                </a:cubicBezTo>
                <a:cubicBezTo>
                  <a:pt x="378619" y="571500"/>
                  <a:pt x="391319" y="615950"/>
                  <a:pt x="399256" y="641350"/>
                </a:cubicBezTo>
                <a:cubicBezTo>
                  <a:pt x="407193" y="666750"/>
                  <a:pt x="416719" y="690563"/>
                  <a:pt x="423069" y="708025"/>
                </a:cubicBezTo>
                <a:cubicBezTo>
                  <a:pt x="429419" y="725487"/>
                  <a:pt x="431006" y="739775"/>
                  <a:pt x="437356" y="746125"/>
                </a:cubicBezTo>
                <a:cubicBezTo>
                  <a:pt x="443706" y="752475"/>
                  <a:pt x="451644" y="730250"/>
                  <a:pt x="461169" y="746125"/>
                </a:cubicBezTo>
                <a:cubicBezTo>
                  <a:pt x="470694" y="762000"/>
                  <a:pt x="486569" y="817563"/>
                  <a:pt x="494506" y="841375"/>
                </a:cubicBezTo>
                <a:cubicBezTo>
                  <a:pt x="502444" y="865188"/>
                  <a:pt x="508000" y="874713"/>
                  <a:pt x="508794" y="889000"/>
                </a:cubicBezTo>
                <a:cubicBezTo>
                  <a:pt x="509588" y="903287"/>
                  <a:pt x="501650" y="912813"/>
                  <a:pt x="499269" y="927100"/>
                </a:cubicBezTo>
                <a:cubicBezTo>
                  <a:pt x="496888" y="941387"/>
                  <a:pt x="494506" y="965200"/>
                  <a:pt x="494506" y="974725"/>
                </a:cubicBezTo>
                <a:cubicBezTo>
                  <a:pt x="494506" y="984250"/>
                  <a:pt x="488157" y="976313"/>
                  <a:pt x="499269" y="984250"/>
                </a:cubicBezTo>
                <a:cubicBezTo>
                  <a:pt x="510382" y="992188"/>
                  <a:pt x="536575" y="1001713"/>
                  <a:pt x="561181" y="1022350"/>
                </a:cubicBezTo>
                <a:cubicBezTo>
                  <a:pt x="585787" y="1042987"/>
                  <a:pt x="628650" y="1085056"/>
                  <a:pt x="646906" y="1108075"/>
                </a:cubicBezTo>
                <a:cubicBezTo>
                  <a:pt x="665162" y="1131094"/>
                  <a:pt x="660400" y="1150143"/>
                  <a:pt x="670719" y="1160462"/>
                </a:cubicBezTo>
                <a:cubicBezTo>
                  <a:pt x="681038" y="1170781"/>
                  <a:pt x="696913" y="1165225"/>
                  <a:pt x="708819" y="1169987"/>
                </a:cubicBezTo>
                <a:cubicBezTo>
                  <a:pt x="720725" y="1174750"/>
                  <a:pt x="730250" y="1182687"/>
                  <a:pt x="742156" y="1189037"/>
                </a:cubicBezTo>
                <a:cubicBezTo>
                  <a:pt x="754062" y="1195387"/>
                  <a:pt x="766762" y="1204912"/>
                  <a:pt x="780256" y="1208087"/>
                </a:cubicBezTo>
                <a:cubicBezTo>
                  <a:pt x="793750" y="1211262"/>
                  <a:pt x="800894" y="1201737"/>
                  <a:pt x="823119" y="1208087"/>
                </a:cubicBezTo>
                <a:cubicBezTo>
                  <a:pt x="845344" y="1214437"/>
                  <a:pt x="886619" y="1232693"/>
                  <a:pt x="913606" y="1246187"/>
                </a:cubicBezTo>
                <a:cubicBezTo>
                  <a:pt x="940594" y="1259681"/>
                  <a:pt x="963613" y="1274763"/>
                  <a:pt x="985044" y="1289050"/>
                </a:cubicBezTo>
                <a:cubicBezTo>
                  <a:pt x="1006475" y="1303337"/>
                  <a:pt x="1027113" y="1320006"/>
                  <a:pt x="1042194" y="1331912"/>
                </a:cubicBezTo>
                <a:cubicBezTo>
                  <a:pt x="1057275" y="1343818"/>
                  <a:pt x="1060450" y="1352550"/>
                  <a:pt x="1075531" y="1360487"/>
                </a:cubicBezTo>
                <a:cubicBezTo>
                  <a:pt x="1090612" y="1368424"/>
                  <a:pt x="1110456" y="1369218"/>
                  <a:pt x="1132681" y="1379537"/>
                </a:cubicBezTo>
                <a:cubicBezTo>
                  <a:pt x="1154906" y="1389856"/>
                  <a:pt x="1189831" y="1412875"/>
                  <a:pt x="1208881" y="1422400"/>
                </a:cubicBezTo>
                <a:cubicBezTo>
                  <a:pt x="1227931" y="1431925"/>
                  <a:pt x="1235869" y="1435893"/>
                  <a:pt x="1246981" y="1436687"/>
                </a:cubicBezTo>
                <a:cubicBezTo>
                  <a:pt x="1258093" y="1437481"/>
                  <a:pt x="1269206" y="1423987"/>
                  <a:pt x="1275556" y="1427162"/>
                </a:cubicBezTo>
                <a:cubicBezTo>
                  <a:pt x="1281906" y="1430337"/>
                  <a:pt x="1277144" y="1447800"/>
                  <a:pt x="1285081" y="1455737"/>
                </a:cubicBezTo>
                <a:cubicBezTo>
                  <a:pt x="1293018" y="1463674"/>
                  <a:pt x="1307306" y="1471612"/>
                  <a:pt x="1323181" y="1474787"/>
                </a:cubicBezTo>
                <a:cubicBezTo>
                  <a:pt x="1339056" y="1477962"/>
                  <a:pt x="1362075" y="1473200"/>
                  <a:pt x="1380331" y="1474787"/>
                </a:cubicBezTo>
                <a:cubicBezTo>
                  <a:pt x="1398587" y="1476375"/>
                  <a:pt x="1416844" y="1484312"/>
                  <a:pt x="1432719" y="1484312"/>
                </a:cubicBezTo>
                <a:cubicBezTo>
                  <a:pt x="1448594" y="1484312"/>
                  <a:pt x="1462087" y="1477168"/>
                  <a:pt x="1475581" y="1474787"/>
                </a:cubicBezTo>
                <a:cubicBezTo>
                  <a:pt x="1489075" y="1472406"/>
                  <a:pt x="1512094" y="1466056"/>
                  <a:pt x="1513681" y="1470025"/>
                </a:cubicBezTo>
                <a:cubicBezTo>
                  <a:pt x="1515269" y="1473994"/>
                  <a:pt x="1494631" y="1492250"/>
                  <a:pt x="1485106" y="1498600"/>
                </a:cubicBezTo>
                <a:cubicBezTo>
                  <a:pt x="1475581" y="1504950"/>
                  <a:pt x="1458912" y="1504950"/>
                  <a:pt x="1456531" y="1508125"/>
                </a:cubicBezTo>
                <a:cubicBezTo>
                  <a:pt x="1454150" y="1511300"/>
                  <a:pt x="1460500" y="1514475"/>
                  <a:pt x="1470819" y="1517650"/>
                </a:cubicBezTo>
                <a:cubicBezTo>
                  <a:pt x="1481138" y="1520825"/>
                  <a:pt x="1502569" y="1521619"/>
                  <a:pt x="1518444" y="1527175"/>
                </a:cubicBezTo>
                <a:cubicBezTo>
                  <a:pt x="1534319" y="1532731"/>
                  <a:pt x="1558132" y="1542256"/>
                  <a:pt x="1566069" y="1550987"/>
                </a:cubicBezTo>
                <a:cubicBezTo>
                  <a:pt x="1574006" y="1559718"/>
                  <a:pt x="1570831" y="1572418"/>
                  <a:pt x="1566069" y="1579562"/>
                </a:cubicBezTo>
                <a:cubicBezTo>
                  <a:pt x="1561307" y="1586706"/>
                  <a:pt x="1547813" y="1592263"/>
                  <a:pt x="1537494" y="1593850"/>
                </a:cubicBezTo>
                <a:cubicBezTo>
                  <a:pt x="1527175" y="1595438"/>
                  <a:pt x="1518443" y="1591468"/>
                  <a:pt x="1504156" y="1589087"/>
                </a:cubicBezTo>
                <a:cubicBezTo>
                  <a:pt x="1489869" y="1586706"/>
                  <a:pt x="1451769" y="1579562"/>
                  <a:pt x="1451769" y="1579562"/>
                </a:cubicBezTo>
                <a:cubicBezTo>
                  <a:pt x="1421607" y="1574006"/>
                  <a:pt x="1353343" y="1559719"/>
                  <a:pt x="1323181" y="1555750"/>
                </a:cubicBezTo>
                <a:cubicBezTo>
                  <a:pt x="1293019" y="1551781"/>
                  <a:pt x="1285082" y="1553369"/>
                  <a:pt x="1270794" y="1555750"/>
                </a:cubicBezTo>
                <a:cubicBezTo>
                  <a:pt x="1256507" y="1558131"/>
                  <a:pt x="1249362" y="1570037"/>
                  <a:pt x="1237456" y="1570037"/>
                </a:cubicBezTo>
                <a:cubicBezTo>
                  <a:pt x="1225550" y="1570037"/>
                  <a:pt x="1212056" y="1561306"/>
                  <a:pt x="1199356" y="1555750"/>
                </a:cubicBezTo>
                <a:cubicBezTo>
                  <a:pt x="1186656" y="1550194"/>
                  <a:pt x="1176337" y="1542256"/>
                  <a:pt x="1161256" y="1536700"/>
                </a:cubicBezTo>
                <a:cubicBezTo>
                  <a:pt x="1146175" y="1531144"/>
                  <a:pt x="1132681" y="1527968"/>
                  <a:pt x="1108869" y="1522412"/>
                </a:cubicBezTo>
                <a:cubicBezTo>
                  <a:pt x="1085057" y="1516856"/>
                  <a:pt x="1052512" y="1512093"/>
                  <a:pt x="1018381" y="1503362"/>
                </a:cubicBezTo>
                <a:cubicBezTo>
                  <a:pt x="984250" y="1494631"/>
                  <a:pt x="940594" y="1477169"/>
                  <a:pt x="904081" y="1470025"/>
                </a:cubicBezTo>
                <a:cubicBezTo>
                  <a:pt x="867569" y="1462881"/>
                  <a:pt x="823119" y="1463675"/>
                  <a:pt x="799306" y="1460500"/>
                </a:cubicBezTo>
                <a:cubicBezTo>
                  <a:pt x="775494" y="1457325"/>
                  <a:pt x="773112" y="1457325"/>
                  <a:pt x="761206" y="1450975"/>
                </a:cubicBezTo>
                <a:cubicBezTo>
                  <a:pt x="749300" y="1444625"/>
                  <a:pt x="741363" y="1426369"/>
                  <a:pt x="727869" y="1422400"/>
                </a:cubicBezTo>
                <a:cubicBezTo>
                  <a:pt x="714375" y="1418431"/>
                  <a:pt x="697706" y="1426368"/>
                  <a:pt x="680244" y="1427162"/>
                </a:cubicBezTo>
                <a:cubicBezTo>
                  <a:pt x="662782" y="1427956"/>
                  <a:pt x="633413" y="1423193"/>
                  <a:pt x="623094" y="1427162"/>
                </a:cubicBezTo>
                <a:cubicBezTo>
                  <a:pt x="612775" y="1431131"/>
                  <a:pt x="620712" y="1435100"/>
                  <a:pt x="618331" y="1450975"/>
                </a:cubicBezTo>
                <a:cubicBezTo>
                  <a:pt x="615950" y="1466850"/>
                  <a:pt x="610393" y="1501775"/>
                  <a:pt x="608806" y="1522412"/>
                </a:cubicBezTo>
                <a:cubicBezTo>
                  <a:pt x="607219" y="1543049"/>
                  <a:pt x="611187" y="1555750"/>
                  <a:pt x="608806" y="1574800"/>
                </a:cubicBezTo>
                <a:cubicBezTo>
                  <a:pt x="606425" y="1593850"/>
                  <a:pt x="599281" y="1621631"/>
                  <a:pt x="594519" y="1636712"/>
                </a:cubicBezTo>
                <a:cubicBezTo>
                  <a:pt x="589757" y="1651793"/>
                  <a:pt x="578644" y="1654968"/>
                  <a:pt x="580231" y="1665287"/>
                </a:cubicBezTo>
                <a:cubicBezTo>
                  <a:pt x="581819" y="1675606"/>
                  <a:pt x="599282" y="1686719"/>
                  <a:pt x="604044" y="1698625"/>
                </a:cubicBezTo>
                <a:cubicBezTo>
                  <a:pt x="608806" y="1710531"/>
                  <a:pt x="608012" y="1721644"/>
                  <a:pt x="608806" y="1736725"/>
                </a:cubicBezTo>
                <a:cubicBezTo>
                  <a:pt x="609600" y="1751806"/>
                  <a:pt x="604043" y="1776412"/>
                  <a:pt x="608806" y="1789112"/>
                </a:cubicBezTo>
                <a:cubicBezTo>
                  <a:pt x="613569" y="1801812"/>
                  <a:pt x="632619" y="1802606"/>
                  <a:pt x="637381" y="1812925"/>
                </a:cubicBezTo>
                <a:cubicBezTo>
                  <a:pt x="642143" y="1823244"/>
                  <a:pt x="628650" y="1835150"/>
                  <a:pt x="637381" y="1851025"/>
                </a:cubicBezTo>
                <a:cubicBezTo>
                  <a:pt x="646112" y="1866900"/>
                  <a:pt x="678657" y="1881981"/>
                  <a:pt x="689769" y="1908175"/>
                </a:cubicBezTo>
                <a:cubicBezTo>
                  <a:pt x="700881" y="1934369"/>
                  <a:pt x="706437" y="1972468"/>
                  <a:pt x="704056" y="2008187"/>
                </a:cubicBezTo>
                <a:cubicBezTo>
                  <a:pt x="701675" y="2043906"/>
                  <a:pt x="689768" y="2082006"/>
                  <a:pt x="675481" y="2122487"/>
                </a:cubicBezTo>
                <a:cubicBezTo>
                  <a:pt x="661194" y="2162968"/>
                  <a:pt x="636587" y="2218531"/>
                  <a:pt x="618331" y="2251075"/>
                </a:cubicBezTo>
                <a:cubicBezTo>
                  <a:pt x="600075" y="2283619"/>
                  <a:pt x="581819" y="2301875"/>
                  <a:pt x="565944" y="2317750"/>
                </a:cubicBezTo>
                <a:cubicBezTo>
                  <a:pt x="550069" y="2333625"/>
                  <a:pt x="531812" y="2323306"/>
                  <a:pt x="523081" y="2346325"/>
                </a:cubicBezTo>
                <a:cubicBezTo>
                  <a:pt x="514350" y="2369344"/>
                  <a:pt x="517525" y="2430462"/>
                  <a:pt x="513556" y="2455862"/>
                </a:cubicBezTo>
                <a:cubicBezTo>
                  <a:pt x="509587" y="2481262"/>
                  <a:pt x="495300" y="2485231"/>
                  <a:pt x="499269" y="2498725"/>
                </a:cubicBezTo>
                <a:cubicBezTo>
                  <a:pt x="503238" y="2512219"/>
                  <a:pt x="525463" y="2526506"/>
                  <a:pt x="537369" y="2536825"/>
                </a:cubicBezTo>
                <a:cubicBezTo>
                  <a:pt x="549275" y="2547144"/>
                  <a:pt x="563562" y="2549525"/>
                  <a:pt x="570706" y="2560637"/>
                </a:cubicBezTo>
                <a:cubicBezTo>
                  <a:pt x="577850" y="2571750"/>
                  <a:pt x="562769" y="2589213"/>
                  <a:pt x="580231" y="2603500"/>
                </a:cubicBezTo>
                <a:cubicBezTo>
                  <a:pt x="597693" y="2617787"/>
                  <a:pt x="645319" y="2634456"/>
                  <a:pt x="675481" y="2646362"/>
                </a:cubicBezTo>
                <a:cubicBezTo>
                  <a:pt x="705643" y="2658268"/>
                  <a:pt x="741362" y="2669381"/>
                  <a:pt x="761206" y="2674937"/>
                </a:cubicBezTo>
                <a:cubicBezTo>
                  <a:pt x="781050" y="2680493"/>
                  <a:pt x="774700" y="2680494"/>
                  <a:pt x="794544" y="2679700"/>
                </a:cubicBezTo>
                <a:cubicBezTo>
                  <a:pt x="814388" y="2678906"/>
                  <a:pt x="857250" y="2666206"/>
                  <a:pt x="880269" y="2670175"/>
                </a:cubicBezTo>
                <a:cubicBezTo>
                  <a:pt x="903288" y="2674144"/>
                  <a:pt x="923131" y="2691606"/>
                  <a:pt x="932656" y="2703512"/>
                </a:cubicBezTo>
                <a:cubicBezTo>
                  <a:pt x="942181" y="2715418"/>
                  <a:pt x="939006" y="2719387"/>
                  <a:pt x="937419" y="2741612"/>
                </a:cubicBezTo>
                <a:cubicBezTo>
                  <a:pt x="935832" y="2763837"/>
                  <a:pt x="927893" y="2816225"/>
                  <a:pt x="923131" y="2836862"/>
                </a:cubicBezTo>
                <a:cubicBezTo>
                  <a:pt x="918369" y="2857499"/>
                  <a:pt x="912813" y="2860675"/>
                  <a:pt x="908844" y="2865437"/>
                </a:cubicBezTo>
                <a:cubicBezTo>
                  <a:pt x="904875" y="2870199"/>
                  <a:pt x="904875" y="2854325"/>
                  <a:pt x="899319" y="2865437"/>
                </a:cubicBezTo>
                <a:cubicBezTo>
                  <a:pt x="893763" y="2876550"/>
                  <a:pt x="884237" y="2905125"/>
                  <a:pt x="875506" y="2932112"/>
                </a:cubicBezTo>
                <a:cubicBezTo>
                  <a:pt x="866775" y="2959099"/>
                  <a:pt x="858837" y="3001962"/>
                  <a:pt x="846931" y="3027362"/>
                </a:cubicBezTo>
                <a:cubicBezTo>
                  <a:pt x="835025" y="3052762"/>
                  <a:pt x="816769" y="3079749"/>
                  <a:pt x="804069" y="3084512"/>
                </a:cubicBezTo>
                <a:cubicBezTo>
                  <a:pt x="791369" y="3089275"/>
                  <a:pt x="777081" y="3074987"/>
                  <a:pt x="770731" y="3055937"/>
                </a:cubicBezTo>
                <a:cubicBezTo>
                  <a:pt x="764381" y="3036887"/>
                  <a:pt x="771525" y="2994818"/>
                  <a:pt x="765969" y="2970212"/>
                </a:cubicBezTo>
                <a:cubicBezTo>
                  <a:pt x="760413" y="2945606"/>
                  <a:pt x="742156" y="2932112"/>
                  <a:pt x="737394" y="2908300"/>
                </a:cubicBezTo>
                <a:cubicBezTo>
                  <a:pt x="732632" y="2884488"/>
                  <a:pt x="738981" y="2844006"/>
                  <a:pt x="737394" y="2827337"/>
                </a:cubicBezTo>
                <a:cubicBezTo>
                  <a:pt x="735807" y="2810668"/>
                  <a:pt x="732631" y="2808287"/>
                  <a:pt x="727869" y="2808287"/>
                </a:cubicBezTo>
                <a:cubicBezTo>
                  <a:pt x="723107" y="2808287"/>
                  <a:pt x="712788" y="2829718"/>
                  <a:pt x="708819" y="2827337"/>
                </a:cubicBezTo>
                <a:cubicBezTo>
                  <a:pt x="704850" y="2824956"/>
                  <a:pt x="731837" y="2813050"/>
                  <a:pt x="704056" y="2794000"/>
                </a:cubicBezTo>
                <a:cubicBezTo>
                  <a:pt x="676275" y="2774950"/>
                  <a:pt x="572293" y="2722562"/>
                  <a:pt x="542131" y="2713037"/>
                </a:cubicBezTo>
                <a:cubicBezTo>
                  <a:pt x="511969" y="2703512"/>
                  <a:pt x="529431" y="2726531"/>
                  <a:pt x="523081" y="2736850"/>
                </a:cubicBezTo>
                <a:cubicBezTo>
                  <a:pt x="516731" y="2747169"/>
                  <a:pt x="507206" y="2762250"/>
                  <a:pt x="504031" y="2774950"/>
                </a:cubicBezTo>
                <a:cubicBezTo>
                  <a:pt x="500856" y="2787650"/>
                  <a:pt x="497681" y="2800350"/>
                  <a:pt x="504031" y="2813050"/>
                </a:cubicBezTo>
                <a:cubicBezTo>
                  <a:pt x="510381" y="2825750"/>
                  <a:pt x="530225" y="2834481"/>
                  <a:pt x="542131" y="2851150"/>
                </a:cubicBezTo>
                <a:cubicBezTo>
                  <a:pt x="554037" y="2867819"/>
                  <a:pt x="568325" y="2894012"/>
                  <a:pt x="575469" y="2913062"/>
                </a:cubicBezTo>
                <a:cubicBezTo>
                  <a:pt x="582613" y="2932112"/>
                  <a:pt x="579438" y="2944813"/>
                  <a:pt x="584994" y="2965450"/>
                </a:cubicBezTo>
                <a:cubicBezTo>
                  <a:pt x="590550" y="2986087"/>
                  <a:pt x="598487" y="3018631"/>
                  <a:pt x="608806" y="3036887"/>
                </a:cubicBezTo>
                <a:cubicBezTo>
                  <a:pt x="619125" y="3055143"/>
                  <a:pt x="627856" y="3065462"/>
                  <a:pt x="646906" y="3074987"/>
                </a:cubicBezTo>
                <a:cubicBezTo>
                  <a:pt x="665956" y="3084512"/>
                  <a:pt x="700087" y="3082925"/>
                  <a:pt x="723106" y="3094037"/>
                </a:cubicBezTo>
                <a:cubicBezTo>
                  <a:pt x="746125" y="3105149"/>
                  <a:pt x="777082" y="3117850"/>
                  <a:pt x="785019" y="3141662"/>
                </a:cubicBezTo>
                <a:cubicBezTo>
                  <a:pt x="792957" y="3165475"/>
                  <a:pt x="782637" y="3213100"/>
                  <a:pt x="770731" y="3236912"/>
                </a:cubicBezTo>
                <a:cubicBezTo>
                  <a:pt x="758825" y="3260724"/>
                  <a:pt x="731043" y="3263900"/>
                  <a:pt x="713581" y="3284537"/>
                </a:cubicBezTo>
                <a:cubicBezTo>
                  <a:pt x="696119" y="3305174"/>
                  <a:pt x="684212" y="3337718"/>
                  <a:pt x="665956" y="3360737"/>
                </a:cubicBezTo>
                <a:cubicBezTo>
                  <a:pt x="647700" y="3383756"/>
                  <a:pt x="621506" y="3408363"/>
                  <a:pt x="604044" y="3422650"/>
                </a:cubicBezTo>
                <a:cubicBezTo>
                  <a:pt x="586582" y="3436937"/>
                  <a:pt x="584993" y="3440112"/>
                  <a:pt x="561181" y="3446462"/>
                </a:cubicBezTo>
                <a:cubicBezTo>
                  <a:pt x="537369" y="3452812"/>
                  <a:pt x="488156" y="3459956"/>
                  <a:pt x="461169" y="3460750"/>
                </a:cubicBezTo>
                <a:cubicBezTo>
                  <a:pt x="434182" y="3461544"/>
                  <a:pt x="408781" y="3464719"/>
                  <a:pt x="399256" y="3451225"/>
                </a:cubicBezTo>
                <a:cubicBezTo>
                  <a:pt x="389731" y="3437731"/>
                  <a:pt x="397669" y="3398837"/>
                  <a:pt x="404019" y="3379787"/>
                </a:cubicBezTo>
                <a:cubicBezTo>
                  <a:pt x="410369" y="3360737"/>
                  <a:pt x="428625" y="3347244"/>
                  <a:pt x="437356" y="3336925"/>
                </a:cubicBezTo>
                <a:cubicBezTo>
                  <a:pt x="446087" y="3326606"/>
                  <a:pt x="449262" y="3326606"/>
                  <a:pt x="456406" y="3317875"/>
                </a:cubicBezTo>
                <a:cubicBezTo>
                  <a:pt x="463550" y="3309144"/>
                  <a:pt x="473869" y="3302793"/>
                  <a:pt x="480219" y="3284537"/>
                </a:cubicBezTo>
                <a:cubicBezTo>
                  <a:pt x="486569" y="3266281"/>
                  <a:pt x="488156" y="3229768"/>
                  <a:pt x="494506" y="3208337"/>
                </a:cubicBezTo>
                <a:cubicBezTo>
                  <a:pt x="500856" y="3186906"/>
                  <a:pt x="521494" y="3177381"/>
                  <a:pt x="518319" y="3155950"/>
                </a:cubicBezTo>
                <a:cubicBezTo>
                  <a:pt x="515144" y="3134519"/>
                  <a:pt x="489744" y="3107531"/>
                  <a:pt x="475456" y="3079750"/>
                </a:cubicBezTo>
                <a:cubicBezTo>
                  <a:pt x="461168" y="3051969"/>
                  <a:pt x="452438" y="3017043"/>
                  <a:pt x="432594" y="2989262"/>
                </a:cubicBezTo>
                <a:cubicBezTo>
                  <a:pt x="412750" y="2961481"/>
                  <a:pt x="378619" y="2936081"/>
                  <a:pt x="356394" y="2913062"/>
                </a:cubicBezTo>
                <a:cubicBezTo>
                  <a:pt x="334169" y="2890043"/>
                  <a:pt x="314325" y="2862263"/>
                  <a:pt x="299244" y="2851150"/>
                </a:cubicBezTo>
                <a:cubicBezTo>
                  <a:pt x="284163" y="2840037"/>
                  <a:pt x="281781" y="2845593"/>
                  <a:pt x="265906" y="2846387"/>
                </a:cubicBezTo>
                <a:cubicBezTo>
                  <a:pt x="250031" y="2847181"/>
                  <a:pt x="218281" y="2857499"/>
                  <a:pt x="203994" y="2855912"/>
                </a:cubicBezTo>
                <a:cubicBezTo>
                  <a:pt x="189707" y="2854325"/>
                  <a:pt x="187325" y="2851150"/>
                  <a:pt x="180181" y="2836862"/>
                </a:cubicBezTo>
                <a:cubicBezTo>
                  <a:pt x="173037" y="2822575"/>
                  <a:pt x="166687" y="2793206"/>
                  <a:pt x="161131" y="2770187"/>
                </a:cubicBezTo>
                <a:cubicBezTo>
                  <a:pt x="155575" y="2747168"/>
                  <a:pt x="151606" y="2734469"/>
                  <a:pt x="146844" y="2698750"/>
                </a:cubicBezTo>
                <a:cubicBezTo>
                  <a:pt x="142082" y="2663031"/>
                  <a:pt x="132556" y="2604294"/>
                  <a:pt x="132556" y="2555875"/>
                </a:cubicBezTo>
                <a:cubicBezTo>
                  <a:pt x="132556" y="2507456"/>
                  <a:pt x="144463" y="2459037"/>
                  <a:pt x="146844" y="2408237"/>
                </a:cubicBezTo>
                <a:cubicBezTo>
                  <a:pt x="149225" y="2357437"/>
                  <a:pt x="142875" y="2304256"/>
                  <a:pt x="146844" y="2251075"/>
                </a:cubicBezTo>
                <a:cubicBezTo>
                  <a:pt x="150813" y="2197894"/>
                  <a:pt x="150019" y="2130425"/>
                  <a:pt x="170656" y="2089150"/>
                </a:cubicBezTo>
                <a:cubicBezTo>
                  <a:pt x="191294" y="2047875"/>
                  <a:pt x="250031" y="2023269"/>
                  <a:pt x="270669" y="2003425"/>
                </a:cubicBezTo>
                <a:cubicBezTo>
                  <a:pt x="291307" y="1983581"/>
                  <a:pt x="290512" y="1981199"/>
                  <a:pt x="294481" y="1970087"/>
                </a:cubicBezTo>
                <a:cubicBezTo>
                  <a:pt x="298450" y="1958975"/>
                  <a:pt x="298450" y="1947862"/>
                  <a:pt x="294481" y="1936750"/>
                </a:cubicBezTo>
                <a:cubicBezTo>
                  <a:pt x="290512" y="1925638"/>
                  <a:pt x="278606" y="1913731"/>
                  <a:pt x="270669" y="1903412"/>
                </a:cubicBezTo>
                <a:cubicBezTo>
                  <a:pt x="262732" y="1893093"/>
                  <a:pt x="250825" y="1885949"/>
                  <a:pt x="246856" y="1874837"/>
                </a:cubicBezTo>
                <a:cubicBezTo>
                  <a:pt x="242887" y="1863725"/>
                  <a:pt x="250031" y="1850231"/>
                  <a:pt x="246856" y="1836737"/>
                </a:cubicBezTo>
                <a:cubicBezTo>
                  <a:pt x="243681" y="1823243"/>
                  <a:pt x="241300" y="1804194"/>
                  <a:pt x="227806" y="1793875"/>
                </a:cubicBezTo>
                <a:cubicBezTo>
                  <a:pt x="214312" y="1783556"/>
                  <a:pt x="165894" y="1774825"/>
                  <a:pt x="165894" y="1774825"/>
                </a:cubicBezTo>
                <a:cubicBezTo>
                  <a:pt x="147638" y="1769269"/>
                  <a:pt x="142082" y="1762918"/>
                  <a:pt x="118269" y="1760537"/>
                </a:cubicBezTo>
                <a:cubicBezTo>
                  <a:pt x="94456" y="1758156"/>
                  <a:pt x="41275" y="1770062"/>
                  <a:pt x="23019" y="1760537"/>
                </a:cubicBezTo>
                <a:cubicBezTo>
                  <a:pt x="4763" y="1751012"/>
                  <a:pt x="0" y="1757362"/>
                  <a:pt x="8731" y="1703387"/>
                </a:cubicBezTo>
                <a:cubicBezTo>
                  <a:pt x="17462" y="1649412"/>
                  <a:pt x="59531" y="1481137"/>
                  <a:pt x="75406" y="1436687"/>
                </a:cubicBezTo>
                <a:cubicBezTo>
                  <a:pt x="91281" y="1392237"/>
                  <a:pt x="94456" y="1446212"/>
                  <a:pt x="103981" y="1436687"/>
                </a:cubicBezTo>
                <a:cubicBezTo>
                  <a:pt x="113506" y="1427162"/>
                  <a:pt x="123825" y="1404937"/>
                  <a:pt x="132556" y="1379537"/>
                </a:cubicBezTo>
                <a:cubicBezTo>
                  <a:pt x="141287" y="1354137"/>
                  <a:pt x="149225" y="1313656"/>
                  <a:pt x="156369" y="1284287"/>
                </a:cubicBezTo>
                <a:cubicBezTo>
                  <a:pt x="163513" y="1254918"/>
                  <a:pt x="173038" y="1224756"/>
                  <a:pt x="175419" y="1203325"/>
                </a:cubicBezTo>
                <a:cubicBezTo>
                  <a:pt x="177800" y="1181894"/>
                  <a:pt x="174625" y="1171575"/>
                  <a:pt x="170656" y="1155700"/>
                </a:cubicBezTo>
                <a:cubicBezTo>
                  <a:pt x="166687" y="1139825"/>
                  <a:pt x="160337" y="1119188"/>
                  <a:pt x="151606" y="1108075"/>
                </a:cubicBezTo>
                <a:cubicBezTo>
                  <a:pt x="142875" y="1096962"/>
                  <a:pt x="124619" y="1097756"/>
                  <a:pt x="118269" y="1089025"/>
                </a:cubicBezTo>
                <a:cubicBezTo>
                  <a:pt x="111919" y="1080294"/>
                  <a:pt x="116681" y="1066006"/>
                  <a:pt x="113506" y="1055687"/>
                </a:cubicBezTo>
                <a:cubicBezTo>
                  <a:pt x="110331" y="1045368"/>
                  <a:pt x="96838" y="1035049"/>
                  <a:pt x="99219" y="1027112"/>
                </a:cubicBezTo>
                <a:cubicBezTo>
                  <a:pt x="101600" y="1019175"/>
                  <a:pt x="130175" y="1018381"/>
                  <a:pt x="127794" y="1008062"/>
                </a:cubicBezTo>
                <a:cubicBezTo>
                  <a:pt x="125413" y="997743"/>
                  <a:pt x="94456" y="979487"/>
                  <a:pt x="84931" y="965200"/>
                </a:cubicBezTo>
                <a:cubicBezTo>
                  <a:pt x="75406" y="950913"/>
                  <a:pt x="73025" y="934243"/>
                  <a:pt x="70644" y="922337"/>
                </a:cubicBezTo>
                <a:cubicBezTo>
                  <a:pt x="68263" y="910431"/>
                  <a:pt x="66675" y="904081"/>
                  <a:pt x="70644" y="893762"/>
                </a:cubicBezTo>
                <a:cubicBezTo>
                  <a:pt x="74613" y="883443"/>
                  <a:pt x="84137" y="869950"/>
                  <a:pt x="94456" y="860425"/>
                </a:cubicBezTo>
                <a:cubicBezTo>
                  <a:pt x="104775" y="850900"/>
                  <a:pt x="123825" y="850899"/>
                  <a:pt x="132556" y="836612"/>
                </a:cubicBezTo>
                <a:cubicBezTo>
                  <a:pt x="141287" y="822325"/>
                  <a:pt x="132557" y="791369"/>
                  <a:pt x="146844" y="774700"/>
                </a:cubicBezTo>
                <a:cubicBezTo>
                  <a:pt x="161131" y="758031"/>
                  <a:pt x="207169" y="750888"/>
                  <a:pt x="218281" y="736600"/>
                </a:cubicBezTo>
                <a:cubicBezTo>
                  <a:pt x="229394" y="722313"/>
                  <a:pt x="214313" y="777081"/>
                  <a:pt x="213519" y="688975"/>
                </a:cubicBezTo>
                <a:cubicBezTo>
                  <a:pt x="212725" y="600869"/>
                  <a:pt x="207169" y="301624"/>
                  <a:pt x="213519" y="217487"/>
                </a:cubicBezTo>
                <a:close/>
              </a:path>
            </a:pathLst>
          </a:custGeom>
          <a:solidFill>
            <a:schemeClr val="tx1"/>
          </a:solidFill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7000875" y="1571625"/>
            <a:ext cx="1795463" cy="3238500"/>
          </a:xfrm>
          <a:custGeom>
            <a:avLst/>
            <a:gdLst>
              <a:gd name="connsiteX0" fmla="*/ 490538 w 1794669"/>
              <a:gd name="connsiteY0" fmla="*/ 1014413 h 3239294"/>
              <a:gd name="connsiteX1" fmla="*/ 466725 w 1794669"/>
              <a:gd name="connsiteY1" fmla="*/ 952500 h 3239294"/>
              <a:gd name="connsiteX2" fmla="*/ 428625 w 1794669"/>
              <a:gd name="connsiteY2" fmla="*/ 900113 h 3239294"/>
              <a:gd name="connsiteX3" fmla="*/ 357188 w 1794669"/>
              <a:gd name="connsiteY3" fmla="*/ 842963 h 3239294"/>
              <a:gd name="connsiteX4" fmla="*/ 290513 w 1794669"/>
              <a:gd name="connsiteY4" fmla="*/ 766763 h 3239294"/>
              <a:gd name="connsiteX5" fmla="*/ 233363 w 1794669"/>
              <a:gd name="connsiteY5" fmla="*/ 723900 h 3239294"/>
              <a:gd name="connsiteX6" fmla="*/ 209550 w 1794669"/>
              <a:gd name="connsiteY6" fmla="*/ 681038 h 3239294"/>
              <a:gd name="connsiteX7" fmla="*/ 57150 w 1794669"/>
              <a:gd name="connsiteY7" fmla="*/ 338138 h 3239294"/>
              <a:gd name="connsiteX8" fmla="*/ 28575 w 1794669"/>
              <a:gd name="connsiteY8" fmla="*/ 300038 h 3239294"/>
              <a:gd name="connsiteX9" fmla="*/ 4763 w 1794669"/>
              <a:gd name="connsiteY9" fmla="*/ 238125 h 3239294"/>
              <a:gd name="connsiteX10" fmla="*/ 0 w 1794669"/>
              <a:gd name="connsiteY10" fmla="*/ 185738 h 3239294"/>
              <a:gd name="connsiteX11" fmla="*/ 4763 w 1794669"/>
              <a:gd name="connsiteY11" fmla="*/ 114300 h 3239294"/>
              <a:gd name="connsiteX12" fmla="*/ 19050 w 1794669"/>
              <a:gd name="connsiteY12" fmla="*/ 80963 h 3239294"/>
              <a:gd name="connsiteX13" fmla="*/ 28575 w 1794669"/>
              <a:gd name="connsiteY13" fmla="*/ 90488 h 3239294"/>
              <a:gd name="connsiteX14" fmla="*/ 28575 w 1794669"/>
              <a:gd name="connsiteY14" fmla="*/ 114300 h 3239294"/>
              <a:gd name="connsiteX15" fmla="*/ 42863 w 1794669"/>
              <a:gd name="connsiteY15" fmla="*/ 128588 h 3239294"/>
              <a:gd name="connsiteX16" fmla="*/ 42863 w 1794669"/>
              <a:gd name="connsiteY16" fmla="*/ 80963 h 3239294"/>
              <a:gd name="connsiteX17" fmla="*/ 57150 w 1794669"/>
              <a:gd name="connsiteY17" fmla="*/ 9525 h 3239294"/>
              <a:gd name="connsiteX18" fmla="*/ 76200 w 1794669"/>
              <a:gd name="connsiteY18" fmla="*/ 23813 h 3239294"/>
              <a:gd name="connsiteX19" fmla="*/ 80963 w 1794669"/>
              <a:gd name="connsiteY19" fmla="*/ 9525 h 3239294"/>
              <a:gd name="connsiteX20" fmla="*/ 109538 w 1794669"/>
              <a:gd name="connsiteY20" fmla="*/ 9525 h 3239294"/>
              <a:gd name="connsiteX21" fmla="*/ 128588 w 1794669"/>
              <a:gd name="connsiteY21" fmla="*/ 23813 h 3239294"/>
              <a:gd name="connsiteX22" fmla="*/ 114300 w 1794669"/>
              <a:gd name="connsiteY22" fmla="*/ 80963 h 3239294"/>
              <a:gd name="connsiteX23" fmla="*/ 104775 w 1794669"/>
              <a:gd name="connsiteY23" fmla="*/ 133350 h 3239294"/>
              <a:gd name="connsiteX24" fmla="*/ 100013 w 1794669"/>
              <a:gd name="connsiteY24" fmla="*/ 204788 h 3239294"/>
              <a:gd name="connsiteX25" fmla="*/ 180975 w 1794669"/>
              <a:gd name="connsiteY25" fmla="*/ 390525 h 3239294"/>
              <a:gd name="connsiteX26" fmla="*/ 319088 w 1794669"/>
              <a:gd name="connsiteY26" fmla="*/ 576263 h 3239294"/>
              <a:gd name="connsiteX27" fmla="*/ 371475 w 1794669"/>
              <a:gd name="connsiteY27" fmla="*/ 576263 h 3239294"/>
              <a:gd name="connsiteX28" fmla="*/ 400050 w 1794669"/>
              <a:gd name="connsiteY28" fmla="*/ 576263 h 3239294"/>
              <a:gd name="connsiteX29" fmla="*/ 381000 w 1794669"/>
              <a:gd name="connsiteY29" fmla="*/ 542925 h 3239294"/>
              <a:gd name="connsiteX30" fmla="*/ 338138 w 1794669"/>
              <a:gd name="connsiteY30" fmla="*/ 504825 h 3239294"/>
              <a:gd name="connsiteX31" fmla="*/ 371475 w 1794669"/>
              <a:gd name="connsiteY31" fmla="*/ 514350 h 3239294"/>
              <a:gd name="connsiteX32" fmla="*/ 404813 w 1794669"/>
              <a:gd name="connsiteY32" fmla="*/ 523875 h 3239294"/>
              <a:gd name="connsiteX33" fmla="*/ 414338 w 1794669"/>
              <a:gd name="connsiteY33" fmla="*/ 514350 h 3239294"/>
              <a:gd name="connsiteX34" fmla="*/ 419100 w 1794669"/>
              <a:gd name="connsiteY34" fmla="*/ 476250 h 3239294"/>
              <a:gd name="connsiteX35" fmla="*/ 452438 w 1794669"/>
              <a:gd name="connsiteY35" fmla="*/ 504825 h 3239294"/>
              <a:gd name="connsiteX36" fmla="*/ 500063 w 1794669"/>
              <a:gd name="connsiteY36" fmla="*/ 514350 h 3239294"/>
              <a:gd name="connsiteX37" fmla="*/ 514350 w 1794669"/>
              <a:gd name="connsiteY37" fmla="*/ 523875 h 3239294"/>
              <a:gd name="connsiteX38" fmla="*/ 576263 w 1794669"/>
              <a:gd name="connsiteY38" fmla="*/ 576263 h 3239294"/>
              <a:gd name="connsiteX39" fmla="*/ 604838 w 1794669"/>
              <a:gd name="connsiteY39" fmla="*/ 547688 h 3239294"/>
              <a:gd name="connsiteX40" fmla="*/ 547688 w 1794669"/>
              <a:gd name="connsiteY40" fmla="*/ 533400 h 3239294"/>
              <a:gd name="connsiteX41" fmla="*/ 523875 w 1794669"/>
              <a:gd name="connsiteY41" fmla="*/ 476250 h 3239294"/>
              <a:gd name="connsiteX42" fmla="*/ 457200 w 1794669"/>
              <a:gd name="connsiteY42" fmla="*/ 390525 h 3239294"/>
              <a:gd name="connsiteX43" fmla="*/ 523875 w 1794669"/>
              <a:gd name="connsiteY43" fmla="*/ 438150 h 3239294"/>
              <a:gd name="connsiteX44" fmla="*/ 533400 w 1794669"/>
              <a:gd name="connsiteY44" fmla="*/ 481013 h 3239294"/>
              <a:gd name="connsiteX45" fmla="*/ 566738 w 1794669"/>
              <a:gd name="connsiteY45" fmla="*/ 500063 h 3239294"/>
              <a:gd name="connsiteX46" fmla="*/ 638175 w 1794669"/>
              <a:gd name="connsiteY46" fmla="*/ 504825 h 3239294"/>
              <a:gd name="connsiteX47" fmla="*/ 661988 w 1794669"/>
              <a:gd name="connsiteY47" fmla="*/ 528638 h 3239294"/>
              <a:gd name="connsiteX48" fmla="*/ 590550 w 1794669"/>
              <a:gd name="connsiteY48" fmla="*/ 466725 h 3239294"/>
              <a:gd name="connsiteX49" fmla="*/ 552450 w 1794669"/>
              <a:gd name="connsiteY49" fmla="*/ 438150 h 3239294"/>
              <a:gd name="connsiteX50" fmla="*/ 514350 w 1794669"/>
              <a:gd name="connsiteY50" fmla="*/ 381000 h 3239294"/>
              <a:gd name="connsiteX51" fmla="*/ 514350 w 1794669"/>
              <a:gd name="connsiteY51" fmla="*/ 342900 h 3239294"/>
              <a:gd name="connsiteX52" fmla="*/ 533400 w 1794669"/>
              <a:gd name="connsiteY52" fmla="*/ 385763 h 3239294"/>
              <a:gd name="connsiteX53" fmla="*/ 566738 w 1794669"/>
              <a:gd name="connsiteY53" fmla="*/ 423863 h 3239294"/>
              <a:gd name="connsiteX54" fmla="*/ 609600 w 1794669"/>
              <a:gd name="connsiteY54" fmla="*/ 428625 h 3239294"/>
              <a:gd name="connsiteX55" fmla="*/ 661988 w 1794669"/>
              <a:gd name="connsiteY55" fmla="*/ 419100 h 3239294"/>
              <a:gd name="connsiteX56" fmla="*/ 690563 w 1794669"/>
              <a:gd name="connsiteY56" fmla="*/ 404813 h 3239294"/>
              <a:gd name="connsiteX57" fmla="*/ 652463 w 1794669"/>
              <a:gd name="connsiteY57" fmla="*/ 376238 h 3239294"/>
              <a:gd name="connsiteX58" fmla="*/ 628650 w 1794669"/>
              <a:gd name="connsiteY58" fmla="*/ 328613 h 3239294"/>
              <a:gd name="connsiteX59" fmla="*/ 681038 w 1794669"/>
              <a:gd name="connsiteY59" fmla="*/ 295275 h 3239294"/>
              <a:gd name="connsiteX60" fmla="*/ 695325 w 1794669"/>
              <a:gd name="connsiteY60" fmla="*/ 304800 h 3239294"/>
              <a:gd name="connsiteX61" fmla="*/ 652463 w 1794669"/>
              <a:gd name="connsiteY61" fmla="*/ 323850 h 3239294"/>
              <a:gd name="connsiteX62" fmla="*/ 681038 w 1794669"/>
              <a:gd name="connsiteY62" fmla="*/ 376238 h 3239294"/>
              <a:gd name="connsiteX63" fmla="*/ 709613 w 1794669"/>
              <a:gd name="connsiteY63" fmla="*/ 390525 h 3239294"/>
              <a:gd name="connsiteX64" fmla="*/ 733425 w 1794669"/>
              <a:gd name="connsiteY64" fmla="*/ 395288 h 3239294"/>
              <a:gd name="connsiteX65" fmla="*/ 752475 w 1794669"/>
              <a:gd name="connsiteY65" fmla="*/ 404813 h 3239294"/>
              <a:gd name="connsiteX66" fmla="*/ 771525 w 1794669"/>
              <a:gd name="connsiteY66" fmla="*/ 361950 h 3239294"/>
              <a:gd name="connsiteX67" fmla="*/ 752475 w 1794669"/>
              <a:gd name="connsiteY67" fmla="*/ 295275 h 3239294"/>
              <a:gd name="connsiteX68" fmla="*/ 790575 w 1794669"/>
              <a:gd name="connsiteY68" fmla="*/ 361950 h 3239294"/>
              <a:gd name="connsiteX69" fmla="*/ 790575 w 1794669"/>
              <a:gd name="connsiteY69" fmla="*/ 400050 h 3239294"/>
              <a:gd name="connsiteX70" fmla="*/ 762000 w 1794669"/>
              <a:gd name="connsiteY70" fmla="*/ 409575 h 3239294"/>
              <a:gd name="connsiteX71" fmla="*/ 771525 w 1794669"/>
              <a:gd name="connsiteY71" fmla="*/ 452438 h 3239294"/>
              <a:gd name="connsiteX72" fmla="*/ 781050 w 1794669"/>
              <a:gd name="connsiteY72" fmla="*/ 471488 h 3239294"/>
              <a:gd name="connsiteX73" fmla="*/ 823913 w 1794669"/>
              <a:gd name="connsiteY73" fmla="*/ 500063 h 3239294"/>
              <a:gd name="connsiteX74" fmla="*/ 862013 w 1794669"/>
              <a:gd name="connsiteY74" fmla="*/ 495300 h 3239294"/>
              <a:gd name="connsiteX75" fmla="*/ 833438 w 1794669"/>
              <a:gd name="connsiteY75" fmla="*/ 457200 h 3239294"/>
              <a:gd name="connsiteX76" fmla="*/ 785813 w 1794669"/>
              <a:gd name="connsiteY76" fmla="*/ 433388 h 3239294"/>
              <a:gd name="connsiteX77" fmla="*/ 795338 w 1794669"/>
              <a:gd name="connsiteY77" fmla="*/ 404813 h 3239294"/>
              <a:gd name="connsiteX78" fmla="*/ 828675 w 1794669"/>
              <a:gd name="connsiteY78" fmla="*/ 414338 h 3239294"/>
              <a:gd name="connsiteX79" fmla="*/ 871538 w 1794669"/>
              <a:gd name="connsiteY79" fmla="*/ 423863 h 3239294"/>
              <a:gd name="connsiteX80" fmla="*/ 895350 w 1794669"/>
              <a:gd name="connsiteY80" fmla="*/ 471488 h 3239294"/>
              <a:gd name="connsiteX81" fmla="*/ 957263 w 1794669"/>
              <a:gd name="connsiteY81" fmla="*/ 504825 h 3239294"/>
              <a:gd name="connsiteX82" fmla="*/ 962025 w 1794669"/>
              <a:gd name="connsiteY82" fmla="*/ 561975 h 3239294"/>
              <a:gd name="connsiteX83" fmla="*/ 928688 w 1794669"/>
              <a:gd name="connsiteY83" fmla="*/ 595313 h 3239294"/>
              <a:gd name="connsiteX84" fmla="*/ 962025 w 1794669"/>
              <a:gd name="connsiteY84" fmla="*/ 619125 h 3239294"/>
              <a:gd name="connsiteX85" fmla="*/ 985838 w 1794669"/>
              <a:gd name="connsiteY85" fmla="*/ 566738 h 3239294"/>
              <a:gd name="connsiteX86" fmla="*/ 966788 w 1794669"/>
              <a:gd name="connsiteY86" fmla="*/ 466725 h 3239294"/>
              <a:gd name="connsiteX87" fmla="*/ 947738 w 1794669"/>
              <a:gd name="connsiteY87" fmla="*/ 442913 h 3239294"/>
              <a:gd name="connsiteX88" fmla="*/ 1014413 w 1794669"/>
              <a:gd name="connsiteY88" fmla="*/ 533400 h 3239294"/>
              <a:gd name="connsiteX89" fmla="*/ 1023938 w 1794669"/>
              <a:gd name="connsiteY89" fmla="*/ 585788 h 3239294"/>
              <a:gd name="connsiteX90" fmla="*/ 1019175 w 1794669"/>
              <a:gd name="connsiteY90" fmla="*/ 647700 h 3239294"/>
              <a:gd name="connsiteX91" fmla="*/ 1004888 w 1794669"/>
              <a:gd name="connsiteY91" fmla="*/ 666750 h 3239294"/>
              <a:gd name="connsiteX92" fmla="*/ 1062038 w 1794669"/>
              <a:gd name="connsiteY92" fmla="*/ 619125 h 3239294"/>
              <a:gd name="connsiteX93" fmla="*/ 1090613 w 1794669"/>
              <a:gd name="connsiteY93" fmla="*/ 600075 h 3239294"/>
              <a:gd name="connsiteX94" fmla="*/ 1076325 w 1794669"/>
              <a:gd name="connsiteY94" fmla="*/ 538163 h 3239294"/>
              <a:gd name="connsiteX95" fmla="*/ 1104900 w 1794669"/>
              <a:gd name="connsiteY95" fmla="*/ 581025 h 3239294"/>
              <a:gd name="connsiteX96" fmla="*/ 1095375 w 1794669"/>
              <a:gd name="connsiteY96" fmla="*/ 642938 h 3239294"/>
              <a:gd name="connsiteX97" fmla="*/ 1014413 w 1794669"/>
              <a:gd name="connsiteY97" fmla="*/ 700088 h 3239294"/>
              <a:gd name="connsiteX98" fmla="*/ 1019175 w 1794669"/>
              <a:gd name="connsiteY98" fmla="*/ 728663 h 3239294"/>
              <a:gd name="connsiteX99" fmla="*/ 1152525 w 1794669"/>
              <a:gd name="connsiteY99" fmla="*/ 781050 h 3239294"/>
              <a:gd name="connsiteX100" fmla="*/ 1147763 w 1794669"/>
              <a:gd name="connsiteY100" fmla="*/ 800100 h 3239294"/>
              <a:gd name="connsiteX101" fmla="*/ 1066800 w 1794669"/>
              <a:gd name="connsiteY101" fmla="*/ 766763 h 3239294"/>
              <a:gd name="connsiteX102" fmla="*/ 1028700 w 1794669"/>
              <a:gd name="connsiteY102" fmla="*/ 771525 h 3239294"/>
              <a:gd name="connsiteX103" fmla="*/ 1033463 w 1794669"/>
              <a:gd name="connsiteY103" fmla="*/ 809625 h 3239294"/>
              <a:gd name="connsiteX104" fmla="*/ 1104900 w 1794669"/>
              <a:gd name="connsiteY104" fmla="*/ 814388 h 3239294"/>
              <a:gd name="connsiteX105" fmla="*/ 1200150 w 1794669"/>
              <a:gd name="connsiteY105" fmla="*/ 785813 h 3239294"/>
              <a:gd name="connsiteX106" fmla="*/ 1190625 w 1794669"/>
              <a:gd name="connsiteY106" fmla="*/ 828675 h 3239294"/>
              <a:gd name="connsiteX107" fmla="*/ 1090613 w 1794669"/>
              <a:gd name="connsiteY107" fmla="*/ 866775 h 3239294"/>
              <a:gd name="connsiteX108" fmla="*/ 1023938 w 1794669"/>
              <a:gd name="connsiteY108" fmla="*/ 866775 h 3239294"/>
              <a:gd name="connsiteX109" fmla="*/ 1066800 w 1794669"/>
              <a:gd name="connsiteY109" fmla="*/ 900113 h 3239294"/>
              <a:gd name="connsiteX110" fmla="*/ 1100138 w 1794669"/>
              <a:gd name="connsiteY110" fmla="*/ 914400 h 3239294"/>
              <a:gd name="connsiteX111" fmla="*/ 1152525 w 1794669"/>
              <a:gd name="connsiteY111" fmla="*/ 933450 h 3239294"/>
              <a:gd name="connsiteX112" fmla="*/ 1162050 w 1794669"/>
              <a:gd name="connsiteY112" fmla="*/ 976313 h 3239294"/>
              <a:gd name="connsiteX113" fmla="*/ 1147763 w 1794669"/>
              <a:gd name="connsiteY113" fmla="*/ 1009650 h 3239294"/>
              <a:gd name="connsiteX114" fmla="*/ 1147763 w 1794669"/>
              <a:gd name="connsiteY114" fmla="*/ 971550 h 3239294"/>
              <a:gd name="connsiteX115" fmla="*/ 1114425 w 1794669"/>
              <a:gd name="connsiteY115" fmla="*/ 942975 h 3239294"/>
              <a:gd name="connsiteX116" fmla="*/ 1023938 w 1794669"/>
              <a:gd name="connsiteY116" fmla="*/ 914400 h 3239294"/>
              <a:gd name="connsiteX117" fmla="*/ 1033463 w 1794669"/>
              <a:gd name="connsiteY117" fmla="*/ 942975 h 3239294"/>
              <a:gd name="connsiteX118" fmla="*/ 1085850 w 1794669"/>
              <a:gd name="connsiteY118" fmla="*/ 966788 h 3239294"/>
              <a:gd name="connsiteX119" fmla="*/ 1190625 w 1794669"/>
              <a:gd name="connsiteY119" fmla="*/ 1019175 h 3239294"/>
              <a:gd name="connsiteX120" fmla="*/ 1190625 w 1794669"/>
              <a:gd name="connsiteY120" fmla="*/ 1042988 h 3239294"/>
              <a:gd name="connsiteX121" fmla="*/ 1143000 w 1794669"/>
              <a:gd name="connsiteY121" fmla="*/ 1023938 h 3239294"/>
              <a:gd name="connsiteX122" fmla="*/ 1062038 w 1794669"/>
              <a:gd name="connsiteY122" fmla="*/ 995363 h 3239294"/>
              <a:gd name="connsiteX123" fmla="*/ 1052513 w 1794669"/>
              <a:gd name="connsiteY123" fmla="*/ 1019175 h 3239294"/>
              <a:gd name="connsiteX124" fmla="*/ 1114425 w 1794669"/>
              <a:gd name="connsiteY124" fmla="*/ 1038225 h 3239294"/>
              <a:gd name="connsiteX125" fmla="*/ 1166813 w 1794669"/>
              <a:gd name="connsiteY125" fmla="*/ 1076325 h 3239294"/>
              <a:gd name="connsiteX126" fmla="*/ 1171575 w 1794669"/>
              <a:gd name="connsiteY126" fmla="*/ 1133475 h 3239294"/>
              <a:gd name="connsiteX127" fmla="*/ 1143000 w 1794669"/>
              <a:gd name="connsiteY127" fmla="*/ 1147763 h 3239294"/>
              <a:gd name="connsiteX128" fmla="*/ 1119188 w 1794669"/>
              <a:gd name="connsiteY128" fmla="*/ 1147763 h 3239294"/>
              <a:gd name="connsiteX129" fmla="*/ 1143000 w 1794669"/>
              <a:gd name="connsiteY129" fmla="*/ 1119188 h 3239294"/>
              <a:gd name="connsiteX130" fmla="*/ 1119188 w 1794669"/>
              <a:gd name="connsiteY130" fmla="*/ 1081088 h 3239294"/>
              <a:gd name="connsiteX131" fmla="*/ 1085850 w 1794669"/>
              <a:gd name="connsiteY131" fmla="*/ 1081088 h 3239294"/>
              <a:gd name="connsiteX132" fmla="*/ 1128713 w 1794669"/>
              <a:gd name="connsiteY132" fmla="*/ 1176338 h 3239294"/>
              <a:gd name="connsiteX133" fmla="*/ 1195388 w 1794669"/>
              <a:gd name="connsiteY133" fmla="*/ 1314450 h 3239294"/>
              <a:gd name="connsiteX134" fmla="*/ 1314450 w 1794669"/>
              <a:gd name="connsiteY134" fmla="*/ 1428750 h 3239294"/>
              <a:gd name="connsiteX135" fmla="*/ 1433513 w 1794669"/>
              <a:gd name="connsiteY135" fmla="*/ 1581150 h 3239294"/>
              <a:gd name="connsiteX136" fmla="*/ 1485900 w 1794669"/>
              <a:gd name="connsiteY136" fmla="*/ 1671638 h 3239294"/>
              <a:gd name="connsiteX137" fmla="*/ 1562100 w 1794669"/>
              <a:gd name="connsiteY137" fmla="*/ 1743075 h 3239294"/>
              <a:gd name="connsiteX138" fmla="*/ 1614488 w 1794669"/>
              <a:gd name="connsiteY138" fmla="*/ 1752600 h 3239294"/>
              <a:gd name="connsiteX139" fmla="*/ 1676400 w 1794669"/>
              <a:gd name="connsiteY139" fmla="*/ 1743075 h 3239294"/>
              <a:gd name="connsiteX140" fmla="*/ 1728788 w 1794669"/>
              <a:gd name="connsiteY140" fmla="*/ 1747838 h 3239294"/>
              <a:gd name="connsiteX141" fmla="*/ 1752600 w 1794669"/>
              <a:gd name="connsiteY141" fmla="*/ 1771650 h 3239294"/>
              <a:gd name="connsiteX142" fmla="*/ 1790700 w 1794669"/>
              <a:gd name="connsiteY142" fmla="*/ 1814513 h 3239294"/>
              <a:gd name="connsiteX143" fmla="*/ 1776413 w 1794669"/>
              <a:gd name="connsiteY143" fmla="*/ 1862138 h 3239294"/>
              <a:gd name="connsiteX144" fmla="*/ 1747838 w 1794669"/>
              <a:gd name="connsiteY144" fmla="*/ 1843088 h 3239294"/>
              <a:gd name="connsiteX145" fmla="*/ 1728788 w 1794669"/>
              <a:gd name="connsiteY145" fmla="*/ 1866900 h 3239294"/>
              <a:gd name="connsiteX146" fmla="*/ 1704975 w 1794669"/>
              <a:gd name="connsiteY146" fmla="*/ 1843088 h 3239294"/>
              <a:gd name="connsiteX147" fmla="*/ 1657350 w 1794669"/>
              <a:gd name="connsiteY147" fmla="*/ 1828800 h 3239294"/>
              <a:gd name="connsiteX148" fmla="*/ 1581150 w 1794669"/>
              <a:gd name="connsiteY148" fmla="*/ 1843088 h 3239294"/>
              <a:gd name="connsiteX149" fmla="*/ 1519238 w 1794669"/>
              <a:gd name="connsiteY149" fmla="*/ 1824038 h 3239294"/>
              <a:gd name="connsiteX150" fmla="*/ 1438275 w 1794669"/>
              <a:gd name="connsiteY150" fmla="*/ 1743075 h 3239294"/>
              <a:gd name="connsiteX151" fmla="*/ 1304925 w 1794669"/>
              <a:gd name="connsiteY151" fmla="*/ 1628775 h 3239294"/>
              <a:gd name="connsiteX152" fmla="*/ 1214438 w 1794669"/>
              <a:gd name="connsiteY152" fmla="*/ 1514475 h 3239294"/>
              <a:gd name="connsiteX153" fmla="*/ 1152525 w 1794669"/>
              <a:gd name="connsiteY153" fmla="*/ 1438275 h 3239294"/>
              <a:gd name="connsiteX154" fmla="*/ 1066800 w 1794669"/>
              <a:gd name="connsiteY154" fmla="*/ 1328738 h 3239294"/>
              <a:gd name="connsiteX155" fmla="*/ 995363 w 1794669"/>
              <a:gd name="connsiteY155" fmla="*/ 1257300 h 3239294"/>
              <a:gd name="connsiteX156" fmla="*/ 976313 w 1794669"/>
              <a:gd name="connsiteY156" fmla="*/ 1343025 h 3239294"/>
              <a:gd name="connsiteX157" fmla="*/ 971550 w 1794669"/>
              <a:gd name="connsiteY157" fmla="*/ 1409700 h 3239294"/>
              <a:gd name="connsiteX158" fmla="*/ 952500 w 1794669"/>
              <a:gd name="connsiteY158" fmla="*/ 1481138 h 3239294"/>
              <a:gd name="connsiteX159" fmla="*/ 933450 w 1794669"/>
              <a:gd name="connsiteY159" fmla="*/ 1600200 h 3239294"/>
              <a:gd name="connsiteX160" fmla="*/ 1014413 w 1794669"/>
              <a:gd name="connsiteY160" fmla="*/ 1757363 h 3239294"/>
              <a:gd name="connsiteX161" fmla="*/ 1081088 w 1794669"/>
              <a:gd name="connsiteY161" fmla="*/ 1909763 h 3239294"/>
              <a:gd name="connsiteX162" fmla="*/ 1057275 w 1794669"/>
              <a:gd name="connsiteY162" fmla="*/ 2038350 h 3239294"/>
              <a:gd name="connsiteX163" fmla="*/ 995363 w 1794669"/>
              <a:gd name="connsiteY163" fmla="*/ 2124075 h 3239294"/>
              <a:gd name="connsiteX164" fmla="*/ 890588 w 1794669"/>
              <a:gd name="connsiteY164" fmla="*/ 2276475 h 3239294"/>
              <a:gd name="connsiteX165" fmla="*/ 947738 w 1794669"/>
              <a:gd name="connsiteY165" fmla="*/ 2290763 h 3239294"/>
              <a:gd name="connsiteX166" fmla="*/ 1152525 w 1794669"/>
              <a:gd name="connsiteY166" fmla="*/ 2305050 h 3239294"/>
              <a:gd name="connsiteX167" fmla="*/ 1276350 w 1794669"/>
              <a:gd name="connsiteY167" fmla="*/ 2343150 h 3239294"/>
              <a:gd name="connsiteX168" fmla="*/ 1395413 w 1794669"/>
              <a:gd name="connsiteY168" fmla="*/ 2333625 h 3239294"/>
              <a:gd name="connsiteX169" fmla="*/ 1457325 w 1794669"/>
              <a:gd name="connsiteY169" fmla="*/ 2309813 h 3239294"/>
              <a:gd name="connsiteX170" fmla="*/ 1519238 w 1794669"/>
              <a:gd name="connsiteY170" fmla="*/ 2328863 h 3239294"/>
              <a:gd name="connsiteX171" fmla="*/ 1528763 w 1794669"/>
              <a:gd name="connsiteY171" fmla="*/ 2405063 h 3239294"/>
              <a:gd name="connsiteX172" fmla="*/ 1552575 w 1794669"/>
              <a:gd name="connsiteY172" fmla="*/ 2476500 h 3239294"/>
              <a:gd name="connsiteX173" fmla="*/ 1585913 w 1794669"/>
              <a:gd name="connsiteY173" fmla="*/ 2581275 h 3239294"/>
              <a:gd name="connsiteX174" fmla="*/ 1585913 w 1794669"/>
              <a:gd name="connsiteY174" fmla="*/ 2633663 h 3239294"/>
              <a:gd name="connsiteX175" fmla="*/ 1562100 w 1794669"/>
              <a:gd name="connsiteY175" fmla="*/ 2647950 h 3239294"/>
              <a:gd name="connsiteX176" fmla="*/ 1547813 w 1794669"/>
              <a:gd name="connsiteY176" fmla="*/ 2671763 h 3239294"/>
              <a:gd name="connsiteX177" fmla="*/ 1524000 w 1794669"/>
              <a:gd name="connsiteY177" fmla="*/ 2667000 h 3239294"/>
              <a:gd name="connsiteX178" fmla="*/ 1509713 w 1794669"/>
              <a:gd name="connsiteY178" fmla="*/ 2686050 h 3239294"/>
              <a:gd name="connsiteX179" fmla="*/ 1485900 w 1794669"/>
              <a:gd name="connsiteY179" fmla="*/ 2671763 h 3239294"/>
              <a:gd name="connsiteX180" fmla="*/ 1485900 w 1794669"/>
              <a:gd name="connsiteY180" fmla="*/ 2605088 h 3239294"/>
              <a:gd name="connsiteX181" fmla="*/ 1423988 w 1794669"/>
              <a:gd name="connsiteY181" fmla="*/ 2538413 h 3239294"/>
              <a:gd name="connsiteX182" fmla="*/ 1376363 w 1794669"/>
              <a:gd name="connsiteY182" fmla="*/ 2471738 h 3239294"/>
              <a:gd name="connsiteX183" fmla="*/ 1300163 w 1794669"/>
              <a:gd name="connsiteY183" fmla="*/ 2452688 h 3239294"/>
              <a:gd name="connsiteX184" fmla="*/ 985838 w 1794669"/>
              <a:gd name="connsiteY184" fmla="*/ 2476500 h 3239294"/>
              <a:gd name="connsiteX185" fmla="*/ 923925 w 1794669"/>
              <a:gd name="connsiteY185" fmla="*/ 2495550 h 3239294"/>
              <a:gd name="connsiteX186" fmla="*/ 833438 w 1794669"/>
              <a:gd name="connsiteY186" fmla="*/ 2528888 h 3239294"/>
              <a:gd name="connsiteX187" fmla="*/ 752475 w 1794669"/>
              <a:gd name="connsiteY187" fmla="*/ 2543175 h 3239294"/>
              <a:gd name="connsiteX188" fmla="*/ 652463 w 1794669"/>
              <a:gd name="connsiteY188" fmla="*/ 2571750 h 3239294"/>
              <a:gd name="connsiteX189" fmla="*/ 609600 w 1794669"/>
              <a:gd name="connsiteY189" fmla="*/ 2500313 h 3239294"/>
              <a:gd name="connsiteX190" fmla="*/ 581025 w 1794669"/>
              <a:gd name="connsiteY190" fmla="*/ 2390775 h 3239294"/>
              <a:gd name="connsiteX191" fmla="*/ 581025 w 1794669"/>
              <a:gd name="connsiteY191" fmla="*/ 2343150 h 3239294"/>
              <a:gd name="connsiteX192" fmla="*/ 542925 w 1794669"/>
              <a:gd name="connsiteY192" fmla="*/ 2371725 h 3239294"/>
              <a:gd name="connsiteX193" fmla="*/ 461963 w 1794669"/>
              <a:gd name="connsiteY193" fmla="*/ 2400300 h 3239294"/>
              <a:gd name="connsiteX194" fmla="*/ 476250 w 1794669"/>
              <a:gd name="connsiteY194" fmla="*/ 2447925 h 3239294"/>
              <a:gd name="connsiteX195" fmla="*/ 485775 w 1794669"/>
              <a:gd name="connsiteY195" fmla="*/ 2509838 h 3239294"/>
              <a:gd name="connsiteX196" fmla="*/ 490538 w 1794669"/>
              <a:gd name="connsiteY196" fmla="*/ 2576513 h 3239294"/>
              <a:gd name="connsiteX197" fmla="*/ 528638 w 1794669"/>
              <a:gd name="connsiteY197" fmla="*/ 2600325 h 3239294"/>
              <a:gd name="connsiteX198" fmla="*/ 619125 w 1794669"/>
              <a:gd name="connsiteY198" fmla="*/ 2847975 h 3239294"/>
              <a:gd name="connsiteX199" fmla="*/ 738188 w 1794669"/>
              <a:gd name="connsiteY199" fmla="*/ 2971800 h 3239294"/>
              <a:gd name="connsiteX200" fmla="*/ 752475 w 1794669"/>
              <a:gd name="connsiteY200" fmla="*/ 3038475 h 3239294"/>
              <a:gd name="connsiteX201" fmla="*/ 695325 w 1794669"/>
              <a:gd name="connsiteY201" fmla="*/ 3081338 h 3239294"/>
              <a:gd name="connsiteX202" fmla="*/ 647700 w 1794669"/>
              <a:gd name="connsiteY202" fmla="*/ 3095625 h 3239294"/>
              <a:gd name="connsiteX203" fmla="*/ 638175 w 1794669"/>
              <a:gd name="connsiteY203" fmla="*/ 3133725 h 3239294"/>
              <a:gd name="connsiteX204" fmla="*/ 514350 w 1794669"/>
              <a:gd name="connsiteY204" fmla="*/ 3224213 h 3239294"/>
              <a:gd name="connsiteX205" fmla="*/ 457200 w 1794669"/>
              <a:gd name="connsiteY205" fmla="*/ 3224213 h 3239294"/>
              <a:gd name="connsiteX206" fmla="*/ 414338 w 1794669"/>
              <a:gd name="connsiteY206" fmla="*/ 3214688 h 3239294"/>
              <a:gd name="connsiteX207" fmla="*/ 428625 w 1794669"/>
              <a:gd name="connsiteY207" fmla="*/ 3190875 h 3239294"/>
              <a:gd name="connsiteX208" fmla="*/ 471488 w 1794669"/>
              <a:gd name="connsiteY208" fmla="*/ 3148013 h 3239294"/>
              <a:gd name="connsiteX209" fmla="*/ 533400 w 1794669"/>
              <a:gd name="connsiteY209" fmla="*/ 3071813 h 3239294"/>
              <a:gd name="connsiteX210" fmla="*/ 542925 w 1794669"/>
              <a:gd name="connsiteY210" fmla="*/ 2986088 h 3239294"/>
              <a:gd name="connsiteX211" fmla="*/ 528638 w 1794669"/>
              <a:gd name="connsiteY211" fmla="*/ 2909888 h 3239294"/>
              <a:gd name="connsiteX212" fmla="*/ 433388 w 1794669"/>
              <a:gd name="connsiteY212" fmla="*/ 2795588 h 3239294"/>
              <a:gd name="connsiteX213" fmla="*/ 328613 w 1794669"/>
              <a:gd name="connsiteY213" fmla="*/ 2667000 h 3239294"/>
              <a:gd name="connsiteX214" fmla="*/ 200025 w 1794669"/>
              <a:gd name="connsiteY214" fmla="*/ 2519363 h 3239294"/>
              <a:gd name="connsiteX215" fmla="*/ 142875 w 1794669"/>
              <a:gd name="connsiteY215" fmla="*/ 2438400 h 3239294"/>
              <a:gd name="connsiteX216" fmla="*/ 176213 w 1794669"/>
              <a:gd name="connsiteY216" fmla="*/ 2343150 h 3239294"/>
              <a:gd name="connsiteX217" fmla="*/ 304800 w 1794669"/>
              <a:gd name="connsiteY217" fmla="*/ 2228850 h 3239294"/>
              <a:gd name="connsiteX218" fmla="*/ 452438 w 1794669"/>
              <a:gd name="connsiteY218" fmla="*/ 2105025 h 3239294"/>
              <a:gd name="connsiteX219" fmla="*/ 609600 w 1794669"/>
              <a:gd name="connsiteY219" fmla="*/ 1971675 h 3239294"/>
              <a:gd name="connsiteX220" fmla="*/ 542925 w 1794669"/>
              <a:gd name="connsiteY220" fmla="*/ 1919288 h 3239294"/>
              <a:gd name="connsiteX221" fmla="*/ 500063 w 1794669"/>
              <a:gd name="connsiteY221" fmla="*/ 1890713 h 3239294"/>
              <a:gd name="connsiteX222" fmla="*/ 519113 w 1794669"/>
              <a:gd name="connsiteY222" fmla="*/ 1800225 h 3239294"/>
              <a:gd name="connsiteX223" fmla="*/ 561975 w 1794669"/>
              <a:gd name="connsiteY223" fmla="*/ 1785938 h 3239294"/>
              <a:gd name="connsiteX224" fmla="*/ 533400 w 1794669"/>
              <a:gd name="connsiteY224" fmla="*/ 1709738 h 3239294"/>
              <a:gd name="connsiteX225" fmla="*/ 552450 w 1794669"/>
              <a:gd name="connsiteY225" fmla="*/ 1495425 h 3239294"/>
              <a:gd name="connsiteX226" fmla="*/ 504825 w 1794669"/>
              <a:gd name="connsiteY226" fmla="*/ 1414463 h 3239294"/>
              <a:gd name="connsiteX227" fmla="*/ 438150 w 1794669"/>
              <a:gd name="connsiteY227" fmla="*/ 1300163 h 3239294"/>
              <a:gd name="connsiteX228" fmla="*/ 481013 w 1794669"/>
              <a:gd name="connsiteY228" fmla="*/ 1166813 h 3239294"/>
              <a:gd name="connsiteX229" fmla="*/ 490538 w 1794669"/>
              <a:gd name="connsiteY229" fmla="*/ 1014413 h 3239294"/>
              <a:gd name="connsiteX0" fmla="*/ 490538 w 1794669"/>
              <a:gd name="connsiteY0" fmla="*/ 1014413 h 3239294"/>
              <a:gd name="connsiteX1" fmla="*/ 466725 w 1794669"/>
              <a:gd name="connsiteY1" fmla="*/ 952500 h 3239294"/>
              <a:gd name="connsiteX2" fmla="*/ 428625 w 1794669"/>
              <a:gd name="connsiteY2" fmla="*/ 900113 h 3239294"/>
              <a:gd name="connsiteX3" fmla="*/ 357188 w 1794669"/>
              <a:gd name="connsiteY3" fmla="*/ 842963 h 3239294"/>
              <a:gd name="connsiteX4" fmla="*/ 290513 w 1794669"/>
              <a:gd name="connsiteY4" fmla="*/ 766763 h 3239294"/>
              <a:gd name="connsiteX5" fmla="*/ 233363 w 1794669"/>
              <a:gd name="connsiteY5" fmla="*/ 723900 h 3239294"/>
              <a:gd name="connsiteX6" fmla="*/ 209550 w 1794669"/>
              <a:gd name="connsiteY6" fmla="*/ 681038 h 3239294"/>
              <a:gd name="connsiteX7" fmla="*/ 57150 w 1794669"/>
              <a:gd name="connsiteY7" fmla="*/ 338138 h 3239294"/>
              <a:gd name="connsiteX8" fmla="*/ 28575 w 1794669"/>
              <a:gd name="connsiteY8" fmla="*/ 300038 h 3239294"/>
              <a:gd name="connsiteX9" fmla="*/ 4763 w 1794669"/>
              <a:gd name="connsiteY9" fmla="*/ 238125 h 3239294"/>
              <a:gd name="connsiteX10" fmla="*/ 0 w 1794669"/>
              <a:gd name="connsiteY10" fmla="*/ 185738 h 3239294"/>
              <a:gd name="connsiteX11" fmla="*/ 4763 w 1794669"/>
              <a:gd name="connsiteY11" fmla="*/ 114300 h 3239294"/>
              <a:gd name="connsiteX12" fmla="*/ 19050 w 1794669"/>
              <a:gd name="connsiteY12" fmla="*/ 80963 h 3239294"/>
              <a:gd name="connsiteX13" fmla="*/ 28575 w 1794669"/>
              <a:gd name="connsiteY13" fmla="*/ 90488 h 3239294"/>
              <a:gd name="connsiteX14" fmla="*/ 28575 w 1794669"/>
              <a:gd name="connsiteY14" fmla="*/ 114300 h 3239294"/>
              <a:gd name="connsiteX15" fmla="*/ 42863 w 1794669"/>
              <a:gd name="connsiteY15" fmla="*/ 128588 h 3239294"/>
              <a:gd name="connsiteX16" fmla="*/ 42863 w 1794669"/>
              <a:gd name="connsiteY16" fmla="*/ 80963 h 3239294"/>
              <a:gd name="connsiteX17" fmla="*/ 57150 w 1794669"/>
              <a:gd name="connsiteY17" fmla="*/ 9525 h 3239294"/>
              <a:gd name="connsiteX18" fmla="*/ 76200 w 1794669"/>
              <a:gd name="connsiteY18" fmla="*/ 23813 h 3239294"/>
              <a:gd name="connsiteX19" fmla="*/ 80963 w 1794669"/>
              <a:gd name="connsiteY19" fmla="*/ 9525 h 3239294"/>
              <a:gd name="connsiteX20" fmla="*/ 109538 w 1794669"/>
              <a:gd name="connsiteY20" fmla="*/ 9525 h 3239294"/>
              <a:gd name="connsiteX21" fmla="*/ 128588 w 1794669"/>
              <a:gd name="connsiteY21" fmla="*/ 23813 h 3239294"/>
              <a:gd name="connsiteX22" fmla="*/ 114300 w 1794669"/>
              <a:gd name="connsiteY22" fmla="*/ 80963 h 3239294"/>
              <a:gd name="connsiteX23" fmla="*/ 104775 w 1794669"/>
              <a:gd name="connsiteY23" fmla="*/ 133350 h 3239294"/>
              <a:gd name="connsiteX24" fmla="*/ 100013 w 1794669"/>
              <a:gd name="connsiteY24" fmla="*/ 204788 h 3239294"/>
              <a:gd name="connsiteX25" fmla="*/ 180975 w 1794669"/>
              <a:gd name="connsiteY25" fmla="*/ 390525 h 3239294"/>
              <a:gd name="connsiteX26" fmla="*/ 319088 w 1794669"/>
              <a:gd name="connsiteY26" fmla="*/ 576263 h 3239294"/>
              <a:gd name="connsiteX27" fmla="*/ 371475 w 1794669"/>
              <a:gd name="connsiteY27" fmla="*/ 576263 h 3239294"/>
              <a:gd name="connsiteX28" fmla="*/ 400050 w 1794669"/>
              <a:gd name="connsiteY28" fmla="*/ 576263 h 3239294"/>
              <a:gd name="connsiteX29" fmla="*/ 381000 w 1794669"/>
              <a:gd name="connsiteY29" fmla="*/ 542925 h 3239294"/>
              <a:gd name="connsiteX30" fmla="*/ 338138 w 1794669"/>
              <a:gd name="connsiteY30" fmla="*/ 504825 h 3239294"/>
              <a:gd name="connsiteX31" fmla="*/ 371475 w 1794669"/>
              <a:gd name="connsiteY31" fmla="*/ 514350 h 3239294"/>
              <a:gd name="connsiteX32" fmla="*/ 404813 w 1794669"/>
              <a:gd name="connsiteY32" fmla="*/ 523875 h 3239294"/>
              <a:gd name="connsiteX33" fmla="*/ 414338 w 1794669"/>
              <a:gd name="connsiteY33" fmla="*/ 514350 h 3239294"/>
              <a:gd name="connsiteX34" fmla="*/ 419100 w 1794669"/>
              <a:gd name="connsiteY34" fmla="*/ 476250 h 3239294"/>
              <a:gd name="connsiteX35" fmla="*/ 452438 w 1794669"/>
              <a:gd name="connsiteY35" fmla="*/ 504825 h 3239294"/>
              <a:gd name="connsiteX36" fmla="*/ 500063 w 1794669"/>
              <a:gd name="connsiteY36" fmla="*/ 514350 h 3239294"/>
              <a:gd name="connsiteX37" fmla="*/ 514350 w 1794669"/>
              <a:gd name="connsiteY37" fmla="*/ 523875 h 3239294"/>
              <a:gd name="connsiteX38" fmla="*/ 576263 w 1794669"/>
              <a:gd name="connsiteY38" fmla="*/ 576263 h 3239294"/>
              <a:gd name="connsiteX39" fmla="*/ 604838 w 1794669"/>
              <a:gd name="connsiteY39" fmla="*/ 547688 h 3239294"/>
              <a:gd name="connsiteX40" fmla="*/ 547688 w 1794669"/>
              <a:gd name="connsiteY40" fmla="*/ 533400 h 3239294"/>
              <a:gd name="connsiteX41" fmla="*/ 523875 w 1794669"/>
              <a:gd name="connsiteY41" fmla="*/ 476250 h 3239294"/>
              <a:gd name="connsiteX42" fmla="*/ 457200 w 1794669"/>
              <a:gd name="connsiteY42" fmla="*/ 390525 h 3239294"/>
              <a:gd name="connsiteX43" fmla="*/ 523875 w 1794669"/>
              <a:gd name="connsiteY43" fmla="*/ 438150 h 3239294"/>
              <a:gd name="connsiteX44" fmla="*/ 533400 w 1794669"/>
              <a:gd name="connsiteY44" fmla="*/ 481013 h 3239294"/>
              <a:gd name="connsiteX45" fmla="*/ 566738 w 1794669"/>
              <a:gd name="connsiteY45" fmla="*/ 500063 h 3239294"/>
              <a:gd name="connsiteX46" fmla="*/ 638175 w 1794669"/>
              <a:gd name="connsiteY46" fmla="*/ 504825 h 3239294"/>
              <a:gd name="connsiteX47" fmla="*/ 661988 w 1794669"/>
              <a:gd name="connsiteY47" fmla="*/ 528638 h 3239294"/>
              <a:gd name="connsiteX48" fmla="*/ 590550 w 1794669"/>
              <a:gd name="connsiteY48" fmla="*/ 466725 h 3239294"/>
              <a:gd name="connsiteX49" fmla="*/ 552450 w 1794669"/>
              <a:gd name="connsiteY49" fmla="*/ 438150 h 3239294"/>
              <a:gd name="connsiteX50" fmla="*/ 514350 w 1794669"/>
              <a:gd name="connsiteY50" fmla="*/ 381000 h 3239294"/>
              <a:gd name="connsiteX51" fmla="*/ 514350 w 1794669"/>
              <a:gd name="connsiteY51" fmla="*/ 342900 h 3239294"/>
              <a:gd name="connsiteX52" fmla="*/ 533400 w 1794669"/>
              <a:gd name="connsiteY52" fmla="*/ 385763 h 3239294"/>
              <a:gd name="connsiteX53" fmla="*/ 566738 w 1794669"/>
              <a:gd name="connsiteY53" fmla="*/ 423863 h 3239294"/>
              <a:gd name="connsiteX54" fmla="*/ 609600 w 1794669"/>
              <a:gd name="connsiteY54" fmla="*/ 428625 h 3239294"/>
              <a:gd name="connsiteX55" fmla="*/ 661988 w 1794669"/>
              <a:gd name="connsiteY55" fmla="*/ 419100 h 3239294"/>
              <a:gd name="connsiteX56" fmla="*/ 690563 w 1794669"/>
              <a:gd name="connsiteY56" fmla="*/ 404813 h 3239294"/>
              <a:gd name="connsiteX57" fmla="*/ 652463 w 1794669"/>
              <a:gd name="connsiteY57" fmla="*/ 376238 h 3239294"/>
              <a:gd name="connsiteX58" fmla="*/ 628650 w 1794669"/>
              <a:gd name="connsiteY58" fmla="*/ 328613 h 3239294"/>
              <a:gd name="connsiteX59" fmla="*/ 681038 w 1794669"/>
              <a:gd name="connsiteY59" fmla="*/ 295275 h 3239294"/>
              <a:gd name="connsiteX60" fmla="*/ 695325 w 1794669"/>
              <a:gd name="connsiteY60" fmla="*/ 304800 h 3239294"/>
              <a:gd name="connsiteX61" fmla="*/ 652463 w 1794669"/>
              <a:gd name="connsiteY61" fmla="*/ 323850 h 3239294"/>
              <a:gd name="connsiteX62" fmla="*/ 681038 w 1794669"/>
              <a:gd name="connsiteY62" fmla="*/ 376238 h 3239294"/>
              <a:gd name="connsiteX63" fmla="*/ 709613 w 1794669"/>
              <a:gd name="connsiteY63" fmla="*/ 390525 h 3239294"/>
              <a:gd name="connsiteX64" fmla="*/ 733425 w 1794669"/>
              <a:gd name="connsiteY64" fmla="*/ 395288 h 3239294"/>
              <a:gd name="connsiteX65" fmla="*/ 752475 w 1794669"/>
              <a:gd name="connsiteY65" fmla="*/ 404813 h 3239294"/>
              <a:gd name="connsiteX66" fmla="*/ 771525 w 1794669"/>
              <a:gd name="connsiteY66" fmla="*/ 361950 h 3239294"/>
              <a:gd name="connsiteX67" fmla="*/ 752475 w 1794669"/>
              <a:gd name="connsiteY67" fmla="*/ 295275 h 3239294"/>
              <a:gd name="connsiteX68" fmla="*/ 790575 w 1794669"/>
              <a:gd name="connsiteY68" fmla="*/ 361950 h 3239294"/>
              <a:gd name="connsiteX69" fmla="*/ 790575 w 1794669"/>
              <a:gd name="connsiteY69" fmla="*/ 400050 h 3239294"/>
              <a:gd name="connsiteX70" fmla="*/ 762000 w 1794669"/>
              <a:gd name="connsiteY70" fmla="*/ 409575 h 3239294"/>
              <a:gd name="connsiteX71" fmla="*/ 771525 w 1794669"/>
              <a:gd name="connsiteY71" fmla="*/ 452438 h 3239294"/>
              <a:gd name="connsiteX72" fmla="*/ 781050 w 1794669"/>
              <a:gd name="connsiteY72" fmla="*/ 471488 h 3239294"/>
              <a:gd name="connsiteX73" fmla="*/ 823913 w 1794669"/>
              <a:gd name="connsiteY73" fmla="*/ 500063 h 3239294"/>
              <a:gd name="connsiteX74" fmla="*/ 862013 w 1794669"/>
              <a:gd name="connsiteY74" fmla="*/ 495300 h 3239294"/>
              <a:gd name="connsiteX75" fmla="*/ 833438 w 1794669"/>
              <a:gd name="connsiteY75" fmla="*/ 457200 h 3239294"/>
              <a:gd name="connsiteX76" fmla="*/ 785813 w 1794669"/>
              <a:gd name="connsiteY76" fmla="*/ 433388 h 3239294"/>
              <a:gd name="connsiteX77" fmla="*/ 795338 w 1794669"/>
              <a:gd name="connsiteY77" fmla="*/ 404813 h 3239294"/>
              <a:gd name="connsiteX78" fmla="*/ 828675 w 1794669"/>
              <a:gd name="connsiteY78" fmla="*/ 414338 h 3239294"/>
              <a:gd name="connsiteX79" fmla="*/ 871538 w 1794669"/>
              <a:gd name="connsiteY79" fmla="*/ 423863 h 3239294"/>
              <a:gd name="connsiteX80" fmla="*/ 895350 w 1794669"/>
              <a:gd name="connsiteY80" fmla="*/ 471488 h 3239294"/>
              <a:gd name="connsiteX81" fmla="*/ 957263 w 1794669"/>
              <a:gd name="connsiteY81" fmla="*/ 504825 h 3239294"/>
              <a:gd name="connsiteX82" fmla="*/ 962025 w 1794669"/>
              <a:gd name="connsiteY82" fmla="*/ 561975 h 3239294"/>
              <a:gd name="connsiteX83" fmla="*/ 928688 w 1794669"/>
              <a:gd name="connsiteY83" fmla="*/ 595313 h 3239294"/>
              <a:gd name="connsiteX84" fmla="*/ 962025 w 1794669"/>
              <a:gd name="connsiteY84" fmla="*/ 619125 h 3239294"/>
              <a:gd name="connsiteX85" fmla="*/ 985838 w 1794669"/>
              <a:gd name="connsiteY85" fmla="*/ 566738 h 3239294"/>
              <a:gd name="connsiteX86" fmla="*/ 966788 w 1794669"/>
              <a:gd name="connsiteY86" fmla="*/ 466725 h 3239294"/>
              <a:gd name="connsiteX87" fmla="*/ 947738 w 1794669"/>
              <a:gd name="connsiteY87" fmla="*/ 442913 h 3239294"/>
              <a:gd name="connsiteX88" fmla="*/ 1014413 w 1794669"/>
              <a:gd name="connsiteY88" fmla="*/ 533400 h 3239294"/>
              <a:gd name="connsiteX89" fmla="*/ 1023938 w 1794669"/>
              <a:gd name="connsiteY89" fmla="*/ 585788 h 3239294"/>
              <a:gd name="connsiteX90" fmla="*/ 1019175 w 1794669"/>
              <a:gd name="connsiteY90" fmla="*/ 647700 h 3239294"/>
              <a:gd name="connsiteX91" fmla="*/ 1004888 w 1794669"/>
              <a:gd name="connsiteY91" fmla="*/ 666750 h 3239294"/>
              <a:gd name="connsiteX92" fmla="*/ 1062038 w 1794669"/>
              <a:gd name="connsiteY92" fmla="*/ 619125 h 3239294"/>
              <a:gd name="connsiteX93" fmla="*/ 1090613 w 1794669"/>
              <a:gd name="connsiteY93" fmla="*/ 600075 h 3239294"/>
              <a:gd name="connsiteX94" fmla="*/ 1076325 w 1794669"/>
              <a:gd name="connsiteY94" fmla="*/ 538163 h 3239294"/>
              <a:gd name="connsiteX95" fmla="*/ 1104900 w 1794669"/>
              <a:gd name="connsiteY95" fmla="*/ 581025 h 3239294"/>
              <a:gd name="connsiteX96" fmla="*/ 1095375 w 1794669"/>
              <a:gd name="connsiteY96" fmla="*/ 642938 h 3239294"/>
              <a:gd name="connsiteX97" fmla="*/ 1014413 w 1794669"/>
              <a:gd name="connsiteY97" fmla="*/ 700088 h 3239294"/>
              <a:gd name="connsiteX98" fmla="*/ 1019175 w 1794669"/>
              <a:gd name="connsiteY98" fmla="*/ 728663 h 3239294"/>
              <a:gd name="connsiteX99" fmla="*/ 1152525 w 1794669"/>
              <a:gd name="connsiteY99" fmla="*/ 781050 h 3239294"/>
              <a:gd name="connsiteX100" fmla="*/ 1147763 w 1794669"/>
              <a:gd name="connsiteY100" fmla="*/ 800100 h 3239294"/>
              <a:gd name="connsiteX101" fmla="*/ 1066800 w 1794669"/>
              <a:gd name="connsiteY101" fmla="*/ 766763 h 3239294"/>
              <a:gd name="connsiteX102" fmla="*/ 1028700 w 1794669"/>
              <a:gd name="connsiteY102" fmla="*/ 771525 h 3239294"/>
              <a:gd name="connsiteX103" fmla="*/ 1033463 w 1794669"/>
              <a:gd name="connsiteY103" fmla="*/ 809625 h 3239294"/>
              <a:gd name="connsiteX104" fmla="*/ 1104900 w 1794669"/>
              <a:gd name="connsiteY104" fmla="*/ 814388 h 3239294"/>
              <a:gd name="connsiteX105" fmla="*/ 1200150 w 1794669"/>
              <a:gd name="connsiteY105" fmla="*/ 785813 h 3239294"/>
              <a:gd name="connsiteX106" fmla="*/ 1190625 w 1794669"/>
              <a:gd name="connsiteY106" fmla="*/ 828675 h 3239294"/>
              <a:gd name="connsiteX107" fmla="*/ 1090613 w 1794669"/>
              <a:gd name="connsiteY107" fmla="*/ 866775 h 3239294"/>
              <a:gd name="connsiteX108" fmla="*/ 1023938 w 1794669"/>
              <a:gd name="connsiteY108" fmla="*/ 866775 h 3239294"/>
              <a:gd name="connsiteX109" fmla="*/ 1066800 w 1794669"/>
              <a:gd name="connsiteY109" fmla="*/ 900113 h 3239294"/>
              <a:gd name="connsiteX110" fmla="*/ 1100138 w 1794669"/>
              <a:gd name="connsiteY110" fmla="*/ 914400 h 3239294"/>
              <a:gd name="connsiteX111" fmla="*/ 1152525 w 1794669"/>
              <a:gd name="connsiteY111" fmla="*/ 933450 h 3239294"/>
              <a:gd name="connsiteX112" fmla="*/ 1162050 w 1794669"/>
              <a:gd name="connsiteY112" fmla="*/ 976313 h 3239294"/>
              <a:gd name="connsiteX113" fmla="*/ 1147763 w 1794669"/>
              <a:gd name="connsiteY113" fmla="*/ 1009650 h 3239294"/>
              <a:gd name="connsiteX114" fmla="*/ 1147763 w 1794669"/>
              <a:gd name="connsiteY114" fmla="*/ 971550 h 3239294"/>
              <a:gd name="connsiteX115" fmla="*/ 1114425 w 1794669"/>
              <a:gd name="connsiteY115" fmla="*/ 942975 h 3239294"/>
              <a:gd name="connsiteX116" fmla="*/ 1023938 w 1794669"/>
              <a:gd name="connsiteY116" fmla="*/ 914400 h 3239294"/>
              <a:gd name="connsiteX117" fmla="*/ 1033463 w 1794669"/>
              <a:gd name="connsiteY117" fmla="*/ 942975 h 3239294"/>
              <a:gd name="connsiteX118" fmla="*/ 1085850 w 1794669"/>
              <a:gd name="connsiteY118" fmla="*/ 966788 h 3239294"/>
              <a:gd name="connsiteX119" fmla="*/ 1190625 w 1794669"/>
              <a:gd name="connsiteY119" fmla="*/ 1019175 h 3239294"/>
              <a:gd name="connsiteX120" fmla="*/ 1190625 w 1794669"/>
              <a:gd name="connsiteY120" fmla="*/ 1042988 h 3239294"/>
              <a:gd name="connsiteX121" fmla="*/ 1143000 w 1794669"/>
              <a:gd name="connsiteY121" fmla="*/ 1023938 h 3239294"/>
              <a:gd name="connsiteX122" fmla="*/ 1062038 w 1794669"/>
              <a:gd name="connsiteY122" fmla="*/ 995363 h 3239294"/>
              <a:gd name="connsiteX123" fmla="*/ 1052513 w 1794669"/>
              <a:gd name="connsiteY123" fmla="*/ 1019175 h 3239294"/>
              <a:gd name="connsiteX124" fmla="*/ 1114425 w 1794669"/>
              <a:gd name="connsiteY124" fmla="*/ 1038225 h 3239294"/>
              <a:gd name="connsiteX125" fmla="*/ 1166813 w 1794669"/>
              <a:gd name="connsiteY125" fmla="*/ 1076325 h 3239294"/>
              <a:gd name="connsiteX126" fmla="*/ 1171575 w 1794669"/>
              <a:gd name="connsiteY126" fmla="*/ 1133475 h 3239294"/>
              <a:gd name="connsiteX127" fmla="*/ 1143000 w 1794669"/>
              <a:gd name="connsiteY127" fmla="*/ 1147763 h 3239294"/>
              <a:gd name="connsiteX128" fmla="*/ 1119188 w 1794669"/>
              <a:gd name="connsiteY128" fmla="*/ 1147763 h 3239294"/>
              <a:gd name="connsiteX129" fmla="*/ 1143000 w 1794669"/>
              <a:gd name="connsiteY129" fmla="*/ 1119188 h 3239294"/>
              <a:gd name="connsiteX130" fmla="*/ 1119188 w 1794669"/>
              <a:gd name="connsiteY130" fmla="*/ 1081088 h 3239294"/>
              <a:gd name="connsiteX131" fmla="*/ 1085850 w 1794669"/>
              <a:gd name="connsiteY131" fmla="*/ 1081088 h 3239294"/>
              <a:gd name="connsiteX132" fmla="*/ 1128713 w 1794669"/>
              <a:gd name="connsiteY132" fmla="*/ 1176338 h 3239294"/>
              <a:gd name="connsiteX133" fmla="*/ 1195388 w 1794669"/>
              <a:gd name="connsiteY133" fmla="*/ 1314450 h 3239294"/>
              <a:gd name="connsiteX134" fmla="*/ 1314450 w 1794669"/>
              <a:gd name="connsiteY134" fmla="*/ 1428750 h 3239294"/>
              <a:gd name="connsiteX135" fmla="*/ 1433513 w 1794669"/>
              <a:gd name="connsiteY135" fmla="*/ 1581150 h 3239294"/>
              <a:gd name="connsiteX136" fmla="*/ 1485900 w 1794669"/>
              <a:gd name="connsiteY136" fmla="*/ 1671638 h 3239294"/>
              <a:gd name="connsiteX137" fmla="*/ 1562100 w 1794669"/>
              <a:gd name="connsiteY137" fmla="*/ 1743075 h 3239294"/>
              <a:gd name="connsiteX138" fmla="*/ 1614488 w 1794669"/>
              <a:gd name="connsiteY138" fmla="*/ 1752600 h 3239294"/>
              <a:gd name="connsiteX139" fmla="*/ 1676400 w 1794669"/>
              <a:gd name="connsiteY139" fmla="*/ 1743075 h 3239294"/>
              <a:gd name="connsiteX140" fmla="*/ 1728788 w 1794669"/>
              <a:gd name="connsiteY140" fmla="*/ 1747838 h 3239294"/>
              <a:gd name="connsiteX141" fmla="*/ 1752600 w 1794669"/>
              <a:gd name="connsiteY141" fmla="*/ 1771650 h 3239294"/>
              <a:gd name="connsiteX142" fmla="*/ 1790700 w 1794669"/>
              <a:gd name="connsiteY142" fmla="*/ 1814513 h 3239294"/>
              <a:gd name="connsiteX143" fmla="*/ 1776413 w 1794669"/>
              <a:gd name="connsiteY143" fmla="*/ 1862138 h 3239294"/>
              <a:gd name="connsiteX144" fmla="*/ 1747838 w 1794669"/>
              <a:gd name="connsiteY144" fmla="*/ 1843088 h 3239294"/>
              <a:gd name="connsiteX145" fmla="*/ 1728788 w 1794669"/>
              <a:gd name="connsiteY145" fmla="*/ 1866900 h 3239294"/>
              <a:gd name="connsiteX146" fmla="*/ 1704975 w 1794669"/>
              <a:gd name="connsiteY146" fmla="*/ 1843088 h 3239294"/>
              <a:gd name="connsiteX147" fmla="*/ 1657350 w 1794669"/>
              <a:gd name="connsiteY147" fmla="*/ 1828800 h 3239294"/>
              <a:gd name="connsiteX148" fmla="*/ 1581150 w 1794669"/>
              <a:gd name="connsiteY148" fmla="*/ 1843088 h 3239294"/>
              <a:gd name="connsiteX149" fmla="*/ 1519238 w 1794669"/>
              <a:gd name="connsiteY149" fmla="*/ 1824038 h 3239294"/>
              <a:gd name="connsiteX150" fmla="*/ 1438275 w 1794669"/>
              <a:gd name="connsiteY150" fmla="*/ 1743075 h 3239294"/>
              <a:gd name="connsiteX151" fmla="*/ 1304925 w 1794669"/>
              <a:gd name="connsiteY151" fmla="*/ 1628775 h 3239294"/>
              <a:gd name="connsiteX152" fmla="*/ 1214438 w 1794669"/>
              <a:gd name="connsiteY152" fmla="*/ 1514475 h 3239294"/>
              <a:gd name="connsiteX153" fmla="*/ 1152525 w 1794669"/>
              <a:gd name="connsiteY153" fmla="*/ 1438275 h 3239294"/>
              <a:gd name="connsiteX154" fmla="*/ 1066800 w 1794669"/>
              <a:gd name="connsiteY154" fmla="*/ 1328738 h 3239294"/>
              <a:gd name="connsiteX155" fmla="*/ 995363 w 1794669"/>
              <a:gd name="connsiteY155" fmla="*/ 1257300 h 3239294"/>
              <a:gd name="connsiteX156" fmla="*/ 976313 w 1794669"/>
              <a:gd name="connsiteY156" fmla="*/ 1343025 h 3239294"/>
              <a:gd name="connsiteX157" fmla="*/ 971550 w 1794669"/>
              <a:gd name="connsiteY157" fmla="*/ 1409700 h 3239294"/>
              <a:gd name="connsiteX158" fmla="*/ 952500 w 1794669"/>
              <a:gd name="connsiteY158" fmla="*/ 1481138 h 3239294"/>
              <a:gd name="connsiteX159" fmla="*/ 933450 w 1794669"/>
              <a:gd name="connsiteY159" fmla="*/ 1600200 h 3239294"/>
              <a:gd name="connsiteX160" fmla="*/ 1014413 w 1794669"/>
              <a:gd name="connsiteY160" fmla="*/ 1757363 h 3239294"/>
              <a:gd name="connsiteX161" fmla="*/ 1081088 w 1794669"/>
              <a:gd name="connsiteY161" fmla="*/ 1909763 h 3239294"/>
              <a:gd name="connsiteX162" fmla="*/ 1057275 w 1794669"/>
              <a:gd name="connsiteY162" fmla="*/ 2038350 h 3239294"/>
              <a:gd name="connsiteX163" fmla="*/ 995363 w 1794669"/>
              <a:gd name="connsiteY163" fmla="*/ 2124075 h 3239294"/>
              <a:gd name="connsiteX164" fmla="*/ 890588 w 1794669"/>
              <a:gd name="connsiteY164" fmla="*/ 2276475 h 3239294"/>
              <a:gd name="connsiteX165" fmla="*/ 947738 w 1794669"/>
              <a:gd name="connsiteY165" fmla="*/ 2290763 h 3239294"/>
              <a:gd name="connsiteX166" fmla="*/ 1152525 w 1794669"/>
              <a:gd name="connsiteY166" fmla="*/ 2305050 h 3239294"/>
              <a:gd name="connsiteX167" fmla="*/ 1276350 w 1794669"/>
              <a:gd name="connsiteY167" fmla="*/ 2343150 h 3239294"/>
              <a:gd name="connsiteX168" fmla="*/ 1395413 w 1794669"/>
              <a:gd name="connsiteY168" fmla="*/ 2333625 h 3239294"/>
              <a:gd name="connsiteX169" fmla="*/ 1457325 w 1794669"/>
              <a:gd name="connsiteY169" fmla="*/ 2309813 h 3239294"/>
              <a:gd name="connsiteX170" fmla="*/ 1519238 w 1794669"/>
              <a:gd name="connsiteY170" fmla="*/ 2328863 h 3239294"/>
              <a:gd name="connsiteX171" fmla="*/ 1528763 w 1794669"/>
              <a:gd name="connsiteY171" fmla="*/ 2405063 h 3239294"/>
              <a:gd name="connsiteX172" fmla="*/ 1552575 w 1794669"/>
              <a:gd name="connsiteY172" fmla="*/ 2476500 h 3239294"/>
              <a:gd name="connsiteX173" fmla="*/ 1585913 w 1794669"/>
              <a:gd name="connsiteY173" fmla="*/ 2581275 h 3239294"/>
              <a:gd name="connsiteX174" fmla="*/ 1585913 w 1794669"/>
              <a:gd name="connsiteY174" fmla="*/ 2633663 h 3239294"/>
              <a:gd name="connsiteX175" fmla="*/ 1562100 w 1794669"/>
              <a:gd name="connsiteY175" fmla="*/ 2647950 h 3239294"/>
              <a:gd name="connsiteX176" fmla="*/ 1547813 w 1794669"/>
              <a:gd name="connsiteY176" fmla="*/ 2671763 h 3239294"/>
              <a:gd name="connsiteX177" fmla="*/ 1524000 w 1794669"/>
              <a:gd name="connsiteY177" fmla="*/ 2667000 h 3239294"/>
              <a:gd name="connsiteX178" fmla="*/ 1509713 w 1794669"/>
              <a:gd name="connsiteY178" fmla="*/ 2686050 h 3239294"/>
              <a:gd name="connsiteX179" fmla="*/ 1485900 w 1794669"/>
              <a:gd name="connsiteY179" fmla="*/ 2671763 h 3239294"/>
              <a:gd name="connsiteX180" fmla="*/ 1485900 w 1794669"/>
              <a:gd name="connsiteY180" fmla="*/ 2605088 h 3239294"/>
              <a:gd name="connsiteX181" fmla="*/ 1423988 w 1794669"/>
              <a:gd name="connsiteY181" fmla="*/ 2538413 h 3239294"/>
              <a:gd name="connsiteX182" fmla="*/ 1376363 w 1794669"/>
              <a:gd name="connsiteY182" fmla="*/ 2471738 h 3239294"/>
              <a:gd name="connsiteX183" fmla="*/ 1300163 w 1794669"/>
              <a:gd name="connsiteY183" fmla="*/ 2452688 h 3239294"/>
              <a:gd name="connsiteX184" fmla="*/ 985838 w 1794669"/>
              <a:gd name="connsiteY184" fmla="*/ 2476500 h 3239294"/>
              <a:gd name="connsiteX185" fmla="*/ 923925 w 1794669"/>
              <a:gd name="connsiteY185" fmla="*/ 2495550 h 3239294"/>
              <a:gd name="connsiteX186" fmla="*/ 833438 w 1794669"/>
              <a:gd name="connsiteY186" fmla="*/ 2528888 h 3239294"/>
              <a:gd name="connsiteX187" fmla="*/ 752475 w 1794669"/>
              <a:gd name="connsiteY187" fmla="*/ 2543175 h 3239294"/>
              <a:gd name="connsiteX188" fmla="*/ 652463 w 1794669"/>
              <a:gd name="connsiteY188" fmla="*/ 2571750 h 3239294"/>
              <a:gd name="connsiteX189" fmla="*/ 609600 w 1794669"/>
              <a:gd name="connsiteY189" fmla="*/ 2500313 h 3239294"/>
              <a:gd name="connsiteX190" fmla="*/ 581025 w 1794669"/>
              <a:gd name="connsiteY190" fmla="*/ 2390775 h 3239294"/>
              <a:gd name="connsiteX191" fmla="*/ 581025 w 1794669"/>
              <a:gd name="connsiteY191" fmla="*/ 2343150 h 3239294"/>
              <a:gd name="connsiteX192" fmla="*/ 542925 w 1794669"/>
              <a:gd name="connsiteY192" fmla="*/ 2371725 h 3239294"/>
              <a:gd name="connsiteX193" fmla="*/ 461963 w 1794669"/>
              <a:gd name="connsiteY193" fmla="*/ 2400300 h 3239294"/>
              <a:gd name="connsiteX194" fmla="*/ 476250 w 1794669"/>
              <a:gd name="connsiteY194" fmla="*/ 2447925 h 3239294"/>
              <a:gd name="connsiteX195" fmla="*/ 485775 w 1794669"/>
              <a:gd name="connsiteY195" fmla="*/ 2509838 h 3239294"/>
              <a:gd name="connsiteX196" fmla="*/ 490538 w 1794669"/>
              <a:gd name="connsiteY196" fmla="*/ 2576513 h 3239294"/>
              <a:gd name="connsiteX197" fmla="*/ 528638 w 1794669"/>
              <a:gd name="connsiteY197" fmla="*/ 2600325 h 3239294"/>
              <a:gd name="connsiteX198" fmla="*/ 619125 w 1794669"/>
              <a:gd name="connsiteY198" fmla="*/ 2847975 h 3239294"/>
              <a:gd name="connsiteX199" fmla="*/ 738188 w 1794669"/>
              <a:gd name="connsiteY199" fmla="*/ 2971800 h 3239294"/>
              <a:gd name="connsiteX200" fmla="*/ 752475 w 1794669"/>
              <a:gd name="connsiteY200" fmla="*/ 3038475 h 3239294"/>
              <a:gd name="connsiteX201" fmla="*/ 695325 w 1794669"/>
              <a:gd name="connsiteY201" fmla="*/ 3081338 h 3239294"/>
              <a:gd name="connsiteX202" fmla="*/ 647700 w 1794669"/>
              <a:gd name="connsiteY202" fmla="*/ 3095625 h 3239294"/>
              <a:gd name="connsiteX203" fmla="*/ 638175 w 1794669"/>
              <a:gd name="connsiteY203" fmla="*/ 3133725 h 3239294"/>
              <a:gd name="connsiteX204" fmla="*/ 514350 w 1794669"/>
              <a:gd name="connsiteY204" fmla="*/ 3224213 h 3239294"/>
              <a:gd name="connsiteX205" fmla="*/ 457200 w 1794669"/>
              <a:gd name="connsiteY205" fmla="*/ 3224213 h 3239294"/>
              <a:gd name="connsiteX206" fmla="*/ 414338 w 1794669"/>
              <a:gd name="connsiteY206" fmla="*/ 3214688 h 3239294"/>
              <a:gd name="connsiteX207" fmla="*/ 428625 w 1794669"/>
              <a:gd name="connsiteY207" fmla="*/ 3190875 h 3239294"/>
              <a:gd name="connsiteX208" fmla="*/ 471488 w 1794669"/>
              <a:gd name="connsiteY208" fmla="*/ 3148013 h 3239294"/>
              <a:gd name="connsiteX209" fmla="*/ 533400 w 1794669"/>
              <a:gd name="connsiteY209" fmla="*/ 3071813 h 3239294"/>
              <a:gd name="connsiteX210" fmla="*/ 542925 w 1794669"/>
              <a:gd name="connsiteY210" fmla="*/ 2986088 h 3239294"/>
              <a:gd name="connsiteX211" fmla="*/ 528638 w 1794669"/>
              <a:gd name="connsiteY211" fmla="*/ 2909888 h 3239294"/>
              <a:gd name="connsiteX212" fmla="*/ 433388 w 1794669"/>
              <a:gd name="connsiteY212" fmla="*/ 2795588 h 3239294"/>
              <a:gd name="connsiteX213" fmla="*/ 328613 w 1794669"/>
              <a:gd name="connsiteY213" fmla="*/ 2667000 h 3239294"/>
              <a:gd name="connsiteX214" fmla="*/ 200025 w 1794669"/>
              <a:gd name="connsiteY214" fmla="*/ 2519363 h 3239294"/>
              <a:gd name="connsiteX215" fmla="*/ 142875 w 1794669"/>
              <a:gd name="connsiteY215" fmla="*/ 2438400 h 3239294"/>
              <a:gd name="connsiteX216" fmla="*/ 176213 w 1794669"/>
              <a:gd name="connsiteY216" fmla="*/ 2343150 h 3239294"/>
              <a:gd name="connsiteX217" fmla="*/ 304800 w 1794669"/>
              <a:gd name="connsiteY217" fmla="*/ 2228850 h 3239294"/>
              <a:gd name="connsiteX218" fmla="*/ 452438 w 1794669"/>
              <a:gd name="connsiteY218" fmla="*/ 2105025 h 3239294"/>
              <a:gd name="connsiteX219" fmla="*/ 609600 w 1794669"/>
              <a:gd name="connsiteY219" fmla="*/ 1971675 h 3239294"/>
              <a:gd name="connsiteX220" fmla="*/ 542925 w 1794669"/>
              <a:gd name="connsiteY220" fmla="*/ 1919288 h 3239294"/>
              <a:gd name="connsiteX221" fmla="*/ 499842 w 1794669"/>
              <a:gd name="connsiteY221" fmla="*/ 1891177 h 3239294"/>
              <a:gd name="connsiteX222" fmla="*/ 519113 w 1794669"/>
              <a:gd name="connsiteY222" fmla="*/ 1800225 h 3239294"/>
              <a:gd name="connsiteX223" fmla="*/ 561975 w 1794669"/>
              <a:gd name="connsiteY223" fmla="*/ 1785938 h 3239294"/>
              <a:gd name="connsiteX224" fmla="*/ 533400 w 1794669"/>
              <a:gd name="connsiteY224" fmla="*/ 1709738 h 3239294"/>
              <a:gd name="connsiteX225" fmla="*/ 552450 w 1794669"/>
              <a:gd name="connsiteY225" fmla="*/ 1495425 h 3239294"/>
              <a:gd name="connsiteX226" fmla="*/ 504825 w 1794669"/>
              <a:gd name="connsiteY226" fmla="*/ 1414463 h 3239294"/>
              <a:gd name="connsiteX227" fmla="*/ 438150 w 1794669"/>
              <a:gd name="connsiteY227" fmla="*/ 1300163 h 3239294"/>
              <a:gd name="connsiteX228" fmla="*/ 481013 w 1794669"/>
              <a:gd name="connsiteY228" fmla="*/ 1166813 h 3239294"/>
              <a:gd name="connsiteX229" fmla="*/ 490538 w 1794669"/>
              <a:gd name="connsiteY229" fmla="*/ 1014413 h 3239294"/>
              <a:gd name="connsiteX0" fmla="*/ 490538 w 1794669"/>
              <a:gd name="connsiteY0" fmla="*/ 1014413 h 3239294"/>
              <a:gd name="connsiteX1" fmla="*/ 466725 w 1794669"/>
              <a:gd name="connsiteY1" fmla="*/ 952500 h 3239294"/>
              <a:gd name="connsiteX2" fmla="*/ 428625 w 1794669"/>
              <a:gd name="connsiteY2" fmla="*/ 900113 h 3239294"/>
              <a:gd name="connsiteX3" fmla="*/ 357188 w 1794669"/>
              <a:gd name="connsiteY3" fmla="*/ 842963 h 3239294"/>
              <a:gd name="connsiteX4" fmla="*/ 290513 w 1794669"/>
              <a:gd name="connsiteY4" fmla="*/ 766763 h 3239294"/>
              <a:gd name="connsiteX5" fmla="*/ 233363 w 1794669"/>
              <a:gd name="connsiteY5" fmla="*/ 723900 h 3239294"/>
              <a:gd name="connsiteX6" fmla="*/ 209550 w 1794669"/>
              <a:gd name="connsiteY6" fmla="*/ 681038 h 3239294"/>
              <a:gd name="connsiteX7" fmla="*/ 57150 w 1794669"/>
              <a:gd name="connsiteY7" fmla="*/ 338138 h 3239294"/>
              <a:gd name="connsiteX8" fmla="*/ 28575 w 1794669"/>
              <a:gd name="connsiteY8" fmla="*/ 300038 h 3239294"/>
              <a:gd name="connsiteX9" fmla="*/ 4763 w 1794669"/>
              <a:gd name="connsiteY9" fmla="*/ 238125 h 3239294"/>
              <a:gd name="connsiteX10" fmla="*/ 0 w 1794669"/>
              <a:gd name="connsiteY10" fmla="*/ 185738 h 3239294"/>
              <a:gd name="connsiteX11" fmla="*/ 4763 w 1794669"/>
              <a:gd name="connsiteY11" fmla="*/ 114300 h 3239294"/>
              <a:gd name="connsiteX12" fmla="*/ 19050 w 1794669"/>
              <a:gd name="connsiteY12" fmla="*/ 80963 h 3239294"/>
              <a:gd name="connsiteX13" fmla="*/ 28575 w 1794669"/>
              <a:gd name="connsiteY13" fmla="*/ 90488 h 3239294"/>
              <a:gd name="connsiteX14" fmla="*/ 28575 w 1794669"/>
              <a:gd name="connsiteY14" fmla="*/ 114300 h 3239294"/>
              <a:gd name="connsiteX15" fmla="*/ 42863 w 1794669"/>
              <a:gd name="connsiteY15" fmla="*/ 128588 h 3239294"/>
              <a:gd name="connsiteX16" fmla="*/ 42863 w 1794669"/>
              <a:gd name="connsiteY16" fmla="*/ 80963 h 3239294"/>
              <a:gd name="connsiteX17" fmla="*/ 57150 w 1794669"/>
              <a:gd name="connsiteY17" fmla="*/ 9525 h 3239294"/>
              <a:gd name="connsiteX18" fmla="*/ 76200 w 1794669"/>
              <a:gd name="connsiteY18" fmla="*/ 23813 h 3239294"/>
              <a:gd name="connsiteX19" fmla="*/ 80963 w 1794669"/>
              <a:gd name="connsiteY19" fmla="*/ 9525 h 3239294"/>
              <a:gd name="connsiteX20" fmla="*/ 109538 w 1794669"/>
              <a:gd name="connsiteY20" fmla="*/ 9525 h 3239294"/>
              <a:gd name="connsiteX21" fmla="*/ 128588 w 1794669"/>
              <a:gd name="connsiteY21" fmla="*/ 23813 h 3239294"/>
              <a:gd name="connsiteX22" fmla="*/ 114300 w 1794669"/>
              <a:gd name="connsiteY22" fmla="*/ 80963 h 3239294"/>
              <a:gd name="connsiteX23" fmla="*/ 104775 w 1794669"/>
              <a:gd name="connsiteY23" fmla="*/ 133350 h 3239294"/>
              <a:gd name="connsiteX24" fmla="*/ 100013 w 1794669"/>
              <a:gd name="connsiteY24" fmla="*/ 204788 h 3239294"/>
              <a:gd name="connsiteX25" fmla="*/ 180975 w 1794669"/>
              <a:gd name="connsiteY25" fmla="*/ 390525 h 3239294"/>
              <a:gd name="connsiteX26" fmla="*/ 319088 w 1794669"/>
              <a:gd name="connsiteY26" fmla="*/ 576263 h 3239294"/>
              <a:gd name="connsiteX27" fmla="*/ 371475 w 1794669"/>
              <a:gd name="connsiteY27" fmla="*/ 576263 h 3239294"/>
              <a:gd name="connsiteX28" fmla="*/ 400050 w 1794669"/>
              <a:gd name="connsiteY28" fmla="*/ 576263 h 3239294"/>
              <a:gd name="connsiteX29" fmla="*/ 381000 w 1794669"/>
              <a:gd name="connsiteY29" fmla="*/ 542925 h 3239294"/>
              <a:gd name="connsiteX30" fmla="*/ 338138 w 1794669"/>
              <a:gd name="connsiteY30" fmla="*/ 504825 h 3239294"/>
              <a:gd name="connsiteX31" fmla="*/ 371475 w 1794669"/>
              <a:gd name="connsiteY31" fmla="*/ 514350 h 3239294"/>
              <a:gd name="connsiteX32" fmla="*/ 404813 w 1794669"/>
              <a:gd name="connsiteY32" fmla="*/ 523875 h 3239294"/>
              <a:gd name="connsiteX33" fmla="*/ 414338 w 1794669"/>
              <a:gd name="connsiteY33" fmla="*/ 514350 h 3239294"/>
              <a:gd name="connsiteX34" fmla="*/ 419100 w 1794669"/>
              <a:gd name="connsiteY34" fmla="*/ 476250 h 3239294"/>
              <a:gd name="connsiteX35" fmla="*/ 452438 w 1794669"/>
              <a:gd name="connsiteY35" fmla="*/ 504825 h 3239294"/>
              <a:gd name="connsiteX36" fmla="*/ 500063 w 1794669"/>
              <a:gd name="connsiteY36" fmla="*/ 514350 h 3239294"/>
              <a:gd name="connsiteX37" fmla="*/ 514350 w 1794669"/>
              <a:gd name="connsiteY37" fmla="*/ 523875 h 3239294"/>
              <a:gd name="connsiteX38" fmla="*/ 576263 w 1794669"/>
              <a:gd name="connsiteY38" fmla="*/ 576263 h 3239294"/>
              <a:gd name="connsiteX39" fmla="*/ 604838 w 1794669"/>
              <a:gd name="connsiteY39" fmla="*/ 547688 h 3239294"/>
              <a:gd name="connsiteX40" fmla="*/ 547688 w 1794669"/>
              <a:gd name="connsiteY40" fmla="*/ 533400 h 3239294"/>
              <a:gd name="connsiteX41" fmla="*/ 523875 w 1794669"/>
              <a:gd name="connsiteY41" fmla="*/ 476250 h 3239294"/>
              <a:gd name="connsiteX42" fmla="*/ 457200 w 1794669"/>
              <a:gd name="connsiteY42" fmla="*/ 390525 h 3239294"/>
              <a:gd name="connsiteX43" fmla="*/ 523875 w 1794669"/>
              <a:gd name="connsiteY43" fmla="*/ 438150 h 3239294"/>
              <a:gd name="connsiteX44" fmla="*/ 533400 w 1794669"/>
              <a:gd name="connsiteY44" fmla="*/ 481013 h 3239294"/>
              <a:gd name="connsiteX45" fmla="*/ 566738 w 1794669"/>
              <a:gd name="connsiteY45" fmla="*/ 500063 h 3239294"/>
              <a:gd name="connsiteX46" fmla="*/ 638175 w 1794669"/>
              <a:gd name="connsiteY46" fmla="*/ 504825 h 3239294"/>
              <a:gd name="connsiteX47" fmla="*/ 661988 w 1794669"/>
              <a:gd name="connsiteY47" fmla="*/ 528638 h 3239294"/>
              <a:gd name="connsiteX48" fmla="*/ 590550 w 1794669"/>
              <a:gd name="connsiteY48" fmla="*/ 466725 h 3239294"/>
              <a:gd name="connsiteX49" fmla="*/ 552450 w 1794669"/>
              <a:gd name="connsiteY49" fmla="*/ 438150 h 3239294"/>
              <a:gd name="connsiteX50" fmla="*/ 514350 w 1794669"/>
              <a:gd name="connsiteY50" fmla="*/ 381000 h 3239294"/>
              <a:gd name="connsiteX51" fmla="*/ 514350 w 1794669"/>
              <a:gd name="connsiteY51" fmla="*/ 342900 h 3239294"/>
              <a:gd name="connsiteX52" fmla="*/ 533400 w 1794669"/>
              <a:gd name="connsiteY52" fmla="*/ 385763 h 3239294"/>
              <a:gd name="connsiteX53" fmla="*/ 566738 w 1794669"/>
              <a:gd name="connsiteY53" fmla="*/ 423863 h 3239294"/>
              <a:gd name="connsiteX54" fmla="*/ 609600 w 1794669"/>
              <a:gd name="connsiteY54" fmla="*/ 428625 h 3239294"/>
              <a:gd name="connsiteX55" fmla="*/ 661988 w 1794669"/>
              <a:gd name="connsiteY55" fmla="*/ 419100 h 3239294"/>
              <a:gd name="connsiteX56" fmla="*/ 690563 w 1794669"/>
              <a:gd name="connsiteY56" fmla="*/ 404813 h 3239294"/>
              <a:gd name="connsiteX57" fmla="*/ 652463 w 1794669"/>
              <a:gd name="connsiteY57" fmla="*/ 376238 h 3239294"/>
              <a:gd name="connsiteX58" fmla="*/ 628650 w 1794669"/>
              <a:gd name="connsiteY58" fmla="*/ 328613 h 3239294"/>
              <a:gd name="connsiteX59" fmla="*/ 681038 w 1794669"/>
              <a:gd name="connsiteY59" fmla="*/ 295275 h 3239294"/>
              <a:gd name="connsiteX60" fmla="*/ 695325 w 1794669"/>
              <a:gd name="connsiteY60" fmla="*/ 304800 h 3239294"/>
              <a:gd name="connsiteX61" fmla="*/ 652463 w 1794669"/>
              <a:gd name="connsiteY61" fmla="*/ 323850 h 3239294"/>
              <a:gd name="connsiteX62" fmla="*/ 681038 w 1794669"/>
              <a:gd name="connsiteY62" fmla="*/ 376238 h 3239294"/>
              <a:gd name="connsiteX63" fmla="*/ 709613 w 1794669"/>
              <a:gd name="connsiteY63" fmla="*/ 390525 h 3239294"/>
              <a:gd name="connsiteX64" fmla="*/ 733425 w 1794669"/>
              <a:gd name="connsiteY64" fmla="*/ 395288 h 3239294"/>
              <a:gd name="connsiteX65" fmla="*/ 752475 w 1794669"/>
              <a:gd name="connsiteY65" fmla="*/ 404813 h 3239294"/>
              <a:gd name="connsiteX66" fmla="*/ 771525 w 1794669"/>
              <a:gd name="connsiteY66" fmla="*/ 361950 h 3239294"/>
              <a:gd name="connsiteX67" fmla="*/ 752475 w 1794669"/>
              <a:gd name="connsiteY67" fmla="*/ 295275 h 3239294"/>
              <a:gd name="connsiteX68" fmla="*/ 790575 w 1794669"/>
              <a:gd name="connsiteY68" fmla="*/ 361950 h 3239294"/>
              <a:gd name="connsiteX69" fmla="*/ 790575 w 1794669"/>
              <a:gd name="connsiteY69" fmla="*/ 400050 h 3239294"/>
              <a:gd name="connsiteX70" fmla="*/ 762000 w 1794669"/>
              <a:gd name="connsiteY70" fmla="*/ 409575 h 3239294"/>
              <a:gd name="connsiteX71" fmla="*/ 771525 w 1794669"/>
              <a:gd name="connsiteY71" fmla="*/ 452438 h 3239294"/>
              <a:gd name="connsiteX72" fmla="*/ 781050 w 1794669"/>
              <a:gd name="connsiteY72" fmla="*/ 471488 h 3239294"/>
              <a:gd name="connsiteX73" fmla="*/ 823913 w 1794669"/>
              <a:gd name="connsiteY73" fmla="*/ 500063 h 3239294"/>
              <a:gd name="connsiteX74" fmla="*/ 862013 w 1794669"/>
              <a:gd name="connsiteY74" fmla="*/ 495300 h 3239294"/>
              <a:gd name="connsiteX75" fmla="*/ 833438 w 1794669"/>
              <a:gd name="connsiteY75" fmla="*/ 457200 h 3239294"/>
              <a:gd name="connsiteX76" fmla="*/ 785813 w 1794669"/>
              <a:gd name="connsiteY76" fmla="*/ 433388 h 3239294"/>
              <a:gd name="connsiteX77" fmla="*/ 795338 w 1794669"/>
              <a:gd name="connsiteY77" fmla="*/ 404813 h 3239294"/>
              <a:gd name="connsiteX78" fmla="*/ 828675 w 1794669"/>
              <a:gd name="connsiteY78" fmla="*/ 414338 h 3239294"/>
              <a:gd name="connsiteX79" fmla="*/ 871538 w 1794669"/>
              <a:gd name="connsiteY79" fmla="*/ 423863 h 3239294"/>
              <a:gd name="connsiteX80" fmla="*/ 895350 w 1794669"/>
              <a:gd name="connsiteY80" fmla="*/ 471488 h 3239294"/>
              <a:gd name="connsiteX81" fmla="*/ 957263 w 1794669"/>
              <a:gd name="connsiteY81" fmla="*/ 504825 h 3239294"/>
              <a:gd name="connsiteX82" fmla="*/ 962025 w 1794669"/>
              <a:gd name="connsiteY82" fmla="*/ 561975 h 3239294"/>
              <a:gd name="connsiteX83" fmla="*/ 928688 w 1794669"/>
              <a:gd name="connsiteY83" fmla="*/ 595313 h 3239294"/>
              <a:gd name="connsiteX84" fmla="*/ 962025 w 1794669"/>
              <a:gd name="connsiteY84" fmla="*/ 619125 h 3239294"/>
              <a:gd name="connsiteX85" fmla="*/ 985838 w 1794669"/>
              <a:gd name="connsiteY85" fmla="*/ 566738 h 3239294"/>
              <a:gd name="connsiteX86" fmla="*/ 966788 w 1794669"/>
              <a:gd name="connsiteY86" fmla="*/ 466725 h 3239294"/>
              <a:gd name="connsiteX87" fmla="*/ 947738 w 1794669"/>
              <a:gd name="connsiteY87" fmla="*/ 442913 h 3239294"/>
              <a:gd name="connsiteX88" fmla="*/ 1014413 w 1794669"/>
              <a:gd name="connsiteY88" fmla="*/ 533400 h 3239294"/>
              <a:gd name="connsiteX89" fmla="*/ 1023938 w 1794669"/>
              <a:gd name="connsiteY89" fmla="*/ 585788 h 3239294"/>
              <a:gd name="connsiteX90" fmla="*/ 1019175 w 1794669"/>
              <a:gd name="connsiteY90" fmla="*/ 647700 h 3239294"/>
              <a:gd name="connsiteX91" fmla="*/ 1004888 w 1794669"/>
              <a:gd name="connsiteY91" fmla="*/ 666750 h 3239294"/>
              <a:gd name="connsiteX92" fmla="*/ 1062038 w 1794669"/>
              <a:gd name="connsiteY92" fmla="*/ 619125 h 3239294"/>
              <a:gd name="connsiteX93" fmla="*/ 1090613 w 1794669"/>
              <a:gd name="connsiteY93" fmla="*/ 600075 h 3239294"/>
              <a:gd name="connsiteX94" fmla="*/ 1076325 w 1794669"/>
              <a:gd name="connsiteY94" fmla="*/ 538163 h 3239294"/>
              <a:gd name="connsiteX95" fmla="*/ 1104900 w 1794669"/>
              <a:gd name="connsiteY95" fmla="*/ 581025 h 3239294"/>
              <a:gd name="connsiteX96" fmla="*/ 1095375 w 1794669"/>
              <a:gd name="connsiteY96" fmla="*/ 642938 h 3239294"/>
              <a:gd name="connsiteX97" fmla="*/ 1014413 w 1794669"/>
              <a:gd name="connsiteY97" fmla="*/ 700088 h 3239294"/>
              <a:gd name="connsiteX98" fmla="*/ 1019175 w 1794669"/>
              <a:gd name="connsiteY98" fmla="*/ 728663 h 3239294"/>
              <a:gd name="connsiteX99" fmla="*/ 1152525 w 1794669"/>
              <a:gd name="connsiteY99" fmla="*/ 781050 h 3239294"/>
              <a:gd name="connsiteX100" fmla="*/ 1147763 w 1794669"/>
              <a:gd name="connsiteY100" fmla="*/ 800100 h 3239294"/>
              <a:gd name="connsiteX101" fmla="*/ 1066800 w 1794669"/>
              <a:gd name="connsiteY101" fmla="*/ 766763 h 3239294"/>
              <a:gd name="connsiteX102" fmla="*/ 1028700 w 1794669"/>
              <a:gd name="connsiteY102" fmla="*/ 771525 h 3239294"/>
              <a:gd name="connsiteX103" fmla="*/ 1033463 w 1794669"/>
              <a:gd name="connsiteY103" fmla="*/ 809625 h 3239294"/>
              <a:gd name="connsiteX104" fmla="*/ 1104900 w 1794669"/>
              <a:gd name="connsiteY104" fmla="*/ 814388 h 3239294"/>
              <a:gd name="connsiteX105" fmla="*/ 1200150 w 1794669"/>
              <a:gd name="connsiteY105" fmla="*/ 785813 h 3239294"/>
              <a:gd name="connsiteX106" fmla="*/ 1190625 w 1794669"/>
              <a:gd name="connsiteY106" fmla="*/ 828675 h 3239294"/>
              <a:gd name="connsiteX107" fmla="*/ 1090613 w 1794669"/>
              <a:gd name="connsiteY107" fmla="*/ 866775 h 3239294"/>
              <a:gd name="connsiteX108" fmla="*/ 1023938 w 1794669"/>
              <a:gd name="connsiteY108" fmla="*/ 866775 h 3239294"/>
              <a:gd name="connsiteX109" fmla="*/ 1066800 w 1794669"/>
              <a:gd name="connsiteY109" fmla="*/ 900113 h 3239294"/>
              <a:gd name="connsiteX110" fmla="*/ 1100138 w 1794669"/>
              <a:gd name="connsiteY110" fmla="*/ 914400 h 3239294"/>
              <a:gd name="connsiteX111" fmla="*/ 1152525 w 1794669"/>
              <a:gd name="connsiteY111" fmla="*/ 933450 h 3239294"/>
              <a:gd name="connsiteX112" fmla="*/ 1162050 w 1794669"/>
              <a:gd name="connsiteY112" fmla="*/ 976313 h 3239294"/>
              <a:gd name="connsiteX113" fmla="*/ 1147763 w 1794669"/>
              <a:gd name="connsiteY113" fmla="*/ 1009650 h 3239294"/>
              <a:gd name="connsiteX114" fmla="*/ 1147763 w 1794669"/>
              <a:gd name="connsiteY114" fmla="*/ 971550 h 3239294"/>
              <a:gd name="connsiteX115" fmla="*/ 1114425 w 1794669"/>
              <a:gd name="connsiteY115" fmla="*/ 942975 h 3239294"/>
              <a:gd name="connsiteX116" fmla="*/ 1023938 w 1794669"/>
              <a:gd name="connsiteY116" fmla="*/ 914400 h 3239294"/>
              <a:gd name="connsiteX117" fmla="*/ 1033463 w 1794669"/>
              <a:gd name="connsiteY117" fmla="*/ 942975 h 3239294"/>
              <a:gd name="connsiteX118" fmla="*/ 1085850 w 1794669"/>
              <a:gd name="connsiteY118" fmla="*/ 966788 h 3239294"/>
              <a:gd name="connsiteX119" fmla="*/ 1190625 w 1794669"/>
              <a:gd name="connsiteY119" fmla="*/ 1019175 h 3239294"/>
              <a:gd name="connsiteX120" fmla="*/ 1190625 w 1794669"/>
              <a:gd name="connsiteY120" fmla="*/ 1042988 h 3239294"/>
              <a:gd name="connsiteX121" fmla="*/ 1143000 w 1794669"/>
              <a:gd name="connsiteY121" fmla="*/ 1023938 h 3239294"/>
              <a:gd name="connsiteX122" fmla="*/ 1062038 w 1794669"/>
              <a:gd name="connsiteY122" fmla="*/ 995363 h 3239294"/>
              <a:gd name="connsiteX123" fmla="*/ 1052513 w 1794669"/>
              <a:gd name="connsiteY123" fmla="*/ 1019175 h 3239294"/>
              <a:gd name="connsiteX124" fmla="*/ 1114425 w 1794669"/>
              <a:gd name="connsiteY124" fmla="*/ 1038225 h 3239294"/>
              <a:gd name="connsiteX125" fmla="*/ 1166813 w 1794669"/>
              <a:gd name="connsiteY125" fmla="*/ 1076325 h 3239294"/>
              <a:gd name="connsiteX126" fmla="*/ 1171575 w 1794669"/>
              <a:gd name="connsiteY126" fmla="*/ 1133475 h 3239294"/>
              <a:gd name="connsiteX127" fmla="*/ 1143000 w 1794669"/>
              <a:gd name="connsiteY127" fmla="*/ 1147763 h 3239294"/>
              <a:gd name="connsiteX128" fmla="*/ 1119188 w 1794669"/>
              <a:gd name="connsiteY128" fmla="*/ 1147763 h 3239294"/>
              <a:gd name="connsiteX129" fmla="*/ 1143000 w 1794669"/>
              <a:gd name="connsiteY129" fmla="*/ 1119188 h 3239294"/>
              <a:gd name="connsiteX130" fmla="*/ 1119188 w 1794669"/>
              <a:gd name="connsiteY130" fmla="*/ 1081088 h 3239294"/>
              <a:gd name="connsiteX131" fmla="*/ 1085850 w 1794669"/>
              <a:gd name="connsiteY131" fmla="*/ 1081088 h 3239294"/>
              <a:gd name="connsiteX132" fmla="*/ 1128713 w 1794669"/>
              <a:gd name="connsiteY132" fmla="*/ 1176338 h 3239294"/>
              <a:gd name="connsiteX133" fmla="*/ 1195388 w 1794669"/>
              <a:gd name="connsiteY133" fmla="*/ 1314450 h 3239294"/>
              <a:gd name="connsiteX134" fmla="*/ 1314450 w 1794669"/>
              <a:gd name="connsiteY134" fmla="*/ 1428750 h 3239294"/>
              <a:gd name="connsiteX135" fmla="*/ 1433513 w 1794669"/>
              <a:gd name="connsiteY135" fmla="*/ 1581150 h 3239294"/>
              <a:gd name="connsiteX136" fmla="*/ 1485900 w 1794669"/>
              <a:gd name="connsiteY136" fmla="*/ 1671638 h 3239294"/>
              <a:gd name="connsiteX137" fmla="*/ 1562100 w 1794669"/>
              <a:gd name="connsiteY137" fmla="*/ 1743075 h 3239294"/>
              <a:gd name="connsiteX138" fmla="*/ 1614488 w 1794669"/>
              <a:gd name="connsiteY138" fmla="*/ 1752600 h 3239294"/>
              <a:gd name="connsiteX139" fmla="*/ 1676400 w 1794669"/>
              <a:gd name="connsiteY139" fmla="*/ 1743075 h 3239294"/>
              <a:gd name="connsiteX140" fmla="*/ 1728788 w 1794669"/>
              <a:gd name="connsiteY140" fmla="*/ 1747838 h 3239294"/>
              <a:gd name="connsiteX141" fmla="*/ 1752600 w 1794669"/>
              <a:gd name="connsiteY141" fmla="*/ 1771650 h 3239294"/>
              <a:gd name="connsiteX142" fmla="*/ 1790700 w 1794669"/>
              <a:gd name="connsiteY142" fmla="*/ 1814513 h 3239294"/>
              <a:gd name="connsiteX143" fmla="*/ 1776413 w 1794669"/>
              <a:gd name="connsiteY143" fmla="*/ 1862138 h 3239294"/>
              <a:gd name="connsiteX144" fmla="*/ 1747838 w 1794669"/>
              <a:gd name="connsiteY144" fmla="*/ 1843088 h 3239294"/>
              <a:gd name="connsiteX145" fmla="*/ 1728788 w 1794669"/>
              <a:gd name="connsiteY145" fmla="*/ 1866900 h 3239294"/>
              <a:gd name="connsiteX146" fmla="*/ 1704975 w 1794669"/>
              <a:gd name="connsiteY146" fmla="*/ 1843088 h 3239294"/>
              <a:gd name="connsiteX147" fmla="*/ 1657350 w 1794669"/>
              <a:gd name="connsiteY147" fmla="*/ 1828800 h 3239294"/>
              <a:gd name="connsiteX148" fmla="*/ 1581150 w 1794669"/>
              <a:gd name="connsiteY148" fmla="*/ 1843088 h 3239294"/>
              <a:gd name="connsiteX149" fmla="*/ 1519238 w 1794669"/>
              <a:gd name="connsiteY149" fmla="*/ 1824038 h 3239294"/>
              <a:gd name="connsiteX150" fmla="*/ 1438275 w 1794669"/>
              <a:gd name="connsiteY150" fmla="*/ 1743075 h 3239294"/>
              <a:gd name="connsiteX151" fmla="*/ 1304925 w 1794669"/>
              <a:gd name="connsiteY151" fmla="*/ 1628775 h 3239294"/>
              <a:gd name="connsiteX152" fmla="*/ 1214438 w 1794669"/>
              <a:gd name="connsiteY152" fmla="*/ 1514475 h 3239294"/>
              <a:gd name="connsiteX153" fmla="*/ 1152525 w 1794669"/>
              <a:gd name="connsiteY153" fmla="*/ 1438275 h 3239294"/>
              <a:gd name="connsiteX154" fmla="*/ 1066800 w 1794669"/>
              <a:gd name="connsiteY154" fmla="*/ 1328738 h 3239294"/>
              <a:gd name="connsiteX155" fmla="*/ 995363 w 1794669"/>
              <a:gd name="connsiteY155" fmla="*/ 1257300 h 3239294"/>
              <a:gd name="connsiteX156" fmla="*/ 976313 w 1794669"/>
              <a:gd name="connsiteY156" fmla="*/ 1343025 h 3239294"/>
              <a:gd name="connsiteX157" fmla="*/ 971550 w 1794669"/>
              <a:gd name="connsiteY157" fmla="*/ 1409700 h 3239294"/>
              <a:gd name="connsiteX158" fmla="*/ 952500 w 1794669"/>
              <a:gd name="connsiteY158" fmla="*/ 1481138 h 3239294"/>
              <a:gd name="connsiteX159" fmla="*/ 933450 w 1794669"/>
              <a:gd name="connsiteY159" fmla="*/ 1600200 h 3239294"/>
              <a:gd name="connsiteX160" fmla="*/ 1014413 w 1794669"/>
              <a:gd name="connsiteY160" fmla="*/ 1757363 h 3239294"/>
              <a:gd name="connsiteX161" fmla="*/ 1081088 w 1794669"/>
              <a:gd name="connsiteY161" fmla="*/ 1909763 h 3239294"/>
              <a:gd name="connsiteX162" fmla="*/ 1057275 w 1794669"/>
              <a:gd name="connsiteY162" fmla="*/ 2038350 h 3239294"/>
              <a:gd name="connsiteX163" fmla="*/ 995363 w 1794669"/>
              <a:gd name="connsiteY163" fmla="*/ 2124075 h 3239294"/>
              <a:gd name="connsiteX164" fmla="*/ 890588 w 1794669"/>
              <a:gd name="connsiteY164" fmla="*/ 2276475 h 3239294"/>
              <a:gd name="connsiteX165" fmla="*/ 947738 w 1794669"/>
              <a:gd name="connsiteY165" fmla="*/ 2290763 h 3239294"/>
              <a:gd name="connsiteX166" fmla="*/ 1152525 w 1794669"/>
              <a:gd name="connsiteY166" fmla="*/ 2305050 h 3239294"/>
              <a:gd name="connsiteX167" fmla="*/ 1276350 w 1794669"/>
              <a:gd name="connsiteY167" fmla="*/ 2343150 h 3239294"/>
              <a:gd name="connsiteX168" fmla="*/ 1395413 w 1794669"/>
              <a:gd name="connsiteY168" fmla="*/ 2333625 h 3239294"/>
              <a:gd name="connsiteX169" fmla="*/ 1457325 w 1794669"/>
              <a:gd name="connsiteY169" fmla="*/ 2309813 h 3239294"/>
              <a:gd name="connsiteX170" fmla="*/ 1519238 w 1794669"/>
              <a:gd name="connsiteY170" fmla="*/ 2328863 h 3239294"/>
              <a:gd name="connsiteX171" fmla="*/ 1528763 w 1794669"/>
              <a:gd name="connsiteY171" fmla="*/ 2405063 h 3239294"/>
              <a:gd name="connsiteX172" fmla="*/ 1552575 w 1794669"/>
              <a:gd name="connsiteY172" fmla="*/ 2476500 h 3239294"/>
              <a:gd name="connsiteX173" fmla="*/ 1585913 w 1794669"/>
              <a:gd name="connsiteY173" fmla="*/ 2581275 h 3239294"/>
              <a:gd name="connsiteX174" fmla="*/ 1585913 w 1794669"/>
              <a:gd name="connsiteY174" fmla="*/ 2633663 h 3239294"/>
              <a:gd name="connsiteX175" fmla="*/ 1562100 w 1794669"/>
              <a:gd name="connsiteY175" fmla="*/ 2647950 h 3239294"/>
              <a:gd name="connsiteX176" fmla="*/ 1547813 w 1794669"/>
              <a:gd name="connsiteY176" fmla="*/ 2671763 h 3239294"/>
              <a:gd name="connsiteX177" fmla="*/ 1524000 w 1794669"/>
              <a:gd name="connsiteY177" fmla="*/ 2667000 h 3239294"/>
              <a:gd name="connsiteX178" fmla="*/ 1509713 w 1794669"/>
              <a:gd name="connsiteY178" fmla="*/ 2686050 h 3239294"/>
              <a:gd name="connsiteX179" fmla="*/ 1485900 w 1794669"/>
              <a:gd name="connsiteY179" fmla="*/ 2671763 h 3239294"/>
              <a:gd name="connsiteX180" fmla="*/ 1485900 w 1794669"/>
              <a:gd name="connsiteY180" fmla="*/ 2605088 h 3239294"/>
              <a:gd name="connsiteX181" fmla="*/ 1423988 w 1794669"/>
              <a:gd name="connsiteY181" fmla="*/ 2538413 h 3239294"/>
              <a:gd name="connsiteX182" fmla="*/ 1376363 w 1794669"/>
              <a:gd name="connsiteY182" fmla="*/ 2471738 h 3239294"/>
              <a:gd name="connsiteX183" fmla="*/ 1300163 w 1794669"/>
              <a:gd name="connsiteY183" fmla="*/ 2452688 h 3239294"/>
              <a:gd name="connsiteX184" fmla="*/ 985838 w 1794669"/>
              <a:gd name="connsiteY184" fmla="*/ 2476500 h 3239294"/>
              <a:gd name="connsiteX185" fmla="*/ 923925 w 1794669"/>
              <a:gd name="connsiteY185" fmla="*/ 2495550 h 3239294"/>
              <a:gd name="connsiteX186" fmla="*/ 833438 w 1794669"/>
              <a:gd name="connsiteY186" fmla="*/ 2528888 h 3239294"/>
              <a:gd name="connsiteX187" fmla="*/ 752475 w 1794669"/>
              <a:gd name="connsiteY187" fmla="*/ 2543175 h 3239294"/>
              <a:gd name="connsiteX188" fmla="*/ 652463 w 1794669"/>
              <a:gd name="connsiteY188" fmla="*/ 2571750 h 3239294"/>
              <a:gd name="connsiteX189" fmla="*/ 609600 w 1794669"/>
              <a:gd name="connsiteY189" fmla="*/ 2500313 h 3239294"/>
              <a:gd name="connsiteX190" fmla="*/ 581025 w 1794669"/>
              <a:gd name="connsiteY190" fmla="*/ 2390775 h 3239294"/>
              <a:gd name="connsiteX191" fmla="*/ 581025 w 1794669"/>
              <a:gd name="connsiteY191" fmla="*/ 2343150 h 3239294"/>
              <a:gd name="connsiteX192" fmla="*/ 542925 w 1794669"/>
              <a:gd name="connsiteY192" fmla="*/ 2371725 h 3239294"/>
              <a:gd name="connsiteX193" fmla="*/ 461963 w 1794669"/>
              <a:gd name="connsiteY193" fmla="*/ 2400300 h 3239294"/>
              <a:gd name="connsiteX194" fmla="*/ 476250 w 1794669"/>
              <a:gd name="connsiteY194" fmla="*/ 2447925 h 3239294"/>
              <a:gd name="connsiteX195" fmla="*/ 485775 w 1794669"/>
              <a:gd name="connsiteY195" fmla="*/ 2509838 h 3239294"/>
              <a:gd name="connsiteX196" fmla="*/ 490538 w 1794669"/>
              <a:gd name="connsiteY196" fmla="*/ 2576513 h 3239294"/>
              <a:gd name="connsiteX197" fmla="*/ 528638 w 1794669"/>
              <a:gd name="connsiteY197" fmla="*/ 2600325 h 3239294"/>
              <a:gd name="connsiteX198" fmla="*/ 619125 w 1794669"/>
              <a:gd name="connsiteY198" fmla="*/ 2847975 h 3239294"/>
              <a:gd name="connsiteX199" fmla="*/ 738188 w 1794669"/>
              <a:gd name="connsiteY199" fmla="*/ 2971800 h 3239294"/>
              <a:gd name="connsiteX200" fmla="*/ 752475 w 1794669"/>
              <a:gd name="connsiteY200" fmla="*/ 3038475 h 3239294"/>
              <a:gd name="connsiteX201" fmla="*/ 695325 w 1794669"/>
              <a:gd name="connsiteY201" fmla="*/ 3081338 h 3239294"/>
              <a:gd name="connsiteX202" fmla="*/ 647700 w 1794669"/>
              <a:gd name="connsiteY202" fmla="*/ 3095625 h 3239294"/>
              <a:gd name="connsiteX203" fmla="*/ 638175 w 1794669"/>
              <a:gd name="connsiteY203" fmla="*/ 3133725 h 3239294"/>
              <a:gd name="connsiteX204" fmla="*/ 514350 w 1794669"/>
              <a:gd name="connsiteY204" fmla="*/ 3224213 h 3239294"/>
              <a:gd name="connsiteX205" fmla="*/ 457200 w 1794669"/>
              <a:gd name="connsiteY205" fmla="*/ 3224213 h 3239294"/>
              <a:gd name="connsiteX206" fmla="*/ 414338 w 1794669"/>
              <a:gd name="connsiteY206" fmla="*/ 3214688 h 3239294"/>
              <a:gd name="connsiteX207" fmla="*/ 428625 w 1794669"/>
              <a:gd name="connsiteY207" fmla="*/ 3190875 h 3239294"/>
              <a:gd name="connsiteX208" fmla="*/ 471488 w 1794669"/>
              <a:gd name="connsiteY208" fmla="*/ 3148013 h 3239294"/>
              <a:gd name="connsiteX209" fmla="*/ 533400 w 1794669"/>
              <a:gd name="connsiteY209" fmla="*/ 3071813 h 3239294"/>
              <a:gd name="connsiteX210" fmla="*/ 542925 w 1794669"/>
              <a:gd name="connsiteY210" fmla="*/ 2986088 h 3239294"/>
              <a:gd name="connsiteX211" fmla="*/ 528638 w 1794669"/>
              <a:gd name="connsiteY211" fmla="*/ 2909888 h 3239294"/>
              <a:gd name="connsiteX212" fmla="*/ 433388 w 1794669"/>
              <a:gd name="connsiteY212" fmla="*/ 2795588 h 3239294"/>
              <a:gd name="connsiteX213" fmla="*/ 328613 w 1794669"/>
              <a:gd name="connsiteY213" fmla="*/ 2667000 h 3239294"/>
              <a:gd name="connsiteX214" fmla="*/ 200025 w 1794669"/>
              <a:gd name="connsiteY214" fmla="*/ 2519363 h 3239294"/>
              <a:gd name="connsiteX215" fmla="*/ 142875 w 1794669"/>
              <a:gd name="connsiteY215" fmla="*/ 2438400 h 3239294"/>
              <a:gd name="connsiteX216" fmla="*/ 176213 w 1794669"/>
              <a:gd name="connsiteY216" fmla="*/ 2343150 h 3239294"/>
              <a:gd name="connsiteX217" fmla="*/ 304800 w 1794669"/>
              <a:gd name="connsiteY217" fmla="*/ 2228850 h 3239294"/>
              <a:gd name="connsiteX218" fmla="*/ 452438 w 1794669"/>
              <a:gd name="connsiteY218" fmla="*/ 2105025 h 3239294"/>
              <a:gd name="connsiteX219" fmla="*/ 609600 w 1794669"/>
              <a:gd name="connsiteY219" fmla="*/ 1971675 h 3239294"/>
              <a:gd name="connsiteX220" fmla="*/ 542925 w 1794669"/>
              <a:gd name="connsiteY220" fmla="*/ 1919288 h 3239294"/>
              <a:gd name="connsiteX221" fmla="*/ 499842 w 1794669"/>
              <a:gd name="connsiteY221" fmla="*/ 1891177 h 3239294"/>
              <a:gd name="connsiteX222" fmla="*/ 571216 w 1794669"/>
              <a:gd name="connsiteY222" fmla="*/ 1888794 h 3239294"/>
              <a:gd name="connsiteX223" fmla="*/ 519113 w 1794669"/>
              <a:gd name="connsiteY223" fmla="*/ 1800225 h 3239294"/>
              <a:gd name="connsiteX224" fmla="*/ 561975 w 1794669"/>
              <a:gd name="connsiteY224" fmla="*/ 1785938 h 3239294"/>
              <a:gd name="connsiteX225" fmla="*/ 533400 w 1794669"/>
              <a:gd name="connsiteY225" fmla="*/ 1709738 h 3239294"/>
              <a:gd name="connsiteX226" fmla="*/ 552450 w 1794669"/>
              <a:gd name="connsiteY226" fmla="*/ 1495425 h 3239294"/>
              <a:gd name="connsiteX227" fmla="*/ 504825 w 1794669"/>
              <a:gd name="connsiteY227" fmla="*/ 1414463 h 3239294"/>
              <a:gd name="connsiteX228" fmla="*/ 438150 w 1794669"/>
              <a:gd name="connsiteY228" fmla="*/ 1300163 h 3239294"/>
              <a:gd name="connsiteX229" fmla="*/ 481013 w 1794669"/>
              <a:gd name="connsiteY229" fmla="*/ 1166813 h 3239294"/>
              <a:gd name="connsiteX230" fmla="*/ 490538 w 1794669"/>
              <a:gd name="connsiteY230" fmla="*/ 1014413 h 3239294"/>
              <a:gd name="connsiteX0" fmla="*/ 490538 w 1794669"/>
              <a:gd name="connsiteY0" fmla="*/ 1014413 h 3239294"/>
              <a:gd name="connsiteX1" fmla="*/ 466725 w 1794669"/>
              <a:gd name="connsiteY1" fmla="*/ 952500 h 3239294"/>
              <a:gd name="connsiteX2" fmla="*/ 428625 w 1794669"/>
              <a:gd name="connsiteY2" fmla="*/ 900113 h 3239294"/>
              <a:gd name="connsiteX3" fmla="*/ 357188 w 1794669"/>
              <a:gd name="connsiteY3" fmla="*/ 842963 h 3239294"/>
              <a:gd name="connsiteX4" fmla="*/ 290513 w 1794669"/>
              <a:gd name="connsiteY4" fmla="*/ 766763 h 3239294"/>
              <a:gd name="connsiteX5" fmla="*/ 233363 w 1794669"/>
              <a:gd name="connsiteY5" fmla="*/ 723900 h 3239294"/>
              <a:gd name="connsiteX6" fmla="*/ 209550 w 1794669"/>
              <a:gd name="connsiteY6" fmla="*/ 681038 h 3239294"/>
              <a:gd name="connsiteX7" fmla="*/ 57150 w 1794669"/>
              <a:gd name="connsiteY7" fmla="*/ 338138 h 3239294"/>
              <a:gd name="connsiteX8" fmla="*/ 28575 w 1794669"/>
              <a:gd name="connsiteY8" fmla="*/ 300038 h 3239294"/>
              <a:gd name="connsiteX9" fmla="*/ 4763 w 1794669"/>
              <a:gd name="connsiteY9" fmla="*/ 238125 h 3239294"/>
              <a:gd name="connsiteX10" fmla="*/ 0 w 1794669"/>
              <a:gd name="connsiteY10" fmla="*/ 185738 h 3239294"/>
              <a:gd name="connsiteX11" fmla="*/ 4763 w 1794669"/>
              <a:gd name="connsiteY11" fmla="*/ 114300 h 3239294"/>
              <a:gd name="connsiteX12" fmla="*/ 19050 w 1794669"/>
              <a:gd name="connsiteY12" fmla="*/ 80963 h 3239294"/>
              <a:gd name="connsiteX13" fmla="*/ 28575 w 1794669"/>
              <a:gd name="connsiteY13" fmla="*/ 90488 h 3239294"/>
              <a:gd name="connsiteX14" fmla="*/ 28575 w 1794669"/>
              <a:gd name="connsiteY14" fmla="*/ 114300 h 3239294"/>
              <a:gd name="connsiteX15" fmla="*/ 42863 w 1794669"/>
              <a:gd name="connsiteY15" fmla="*/ 128588 h 3239294"/>
              <a:gd name="connsiteX16" fmla="*/ 42863 w 1794669"/>
              <a:gd name="connsiteY16" fmla="*/ 80963 h 3239294"/>
              <a:gd name="connsiteX17" fmla="*/ 57150 w 1794669"/>
              <a:gd name="connsiteY17" fmla="*/ 9525 h 3239294"/>
              <a:gd name="connsiteX18" fmla="*/ 76200 w 1794669"/>
              <a:gd name="connsiteY18" fmla="*/ 23813 h 3239294"/>
              <a:gd name="connsiteX19" fmla="*/ 80963 w 1794669"/>
              <a:gd name="connsiteY19" fmla="*/ 9525 h 3239294"/>
              <a:gd name="connsiteX20" fmla="*/ 109538 w 1794669"/>
              <a:gd name="connsiteY20" fmla="*/ 9525 h 3239294"/>
              <a:gd name="connsiteX21" fmla="*/ 128588 w 1794669"/>
              <a:gd name="connsiteY21" fmla="*/ 23813 h 3239294"/>
              <a:gd name="connsiteX22" fmla="*/ 114300 w 1794669"/>
              <a:gd name="connsiteY22" fmla="*/ 80963 h 3239294"/>
              <a:gd name="connsiteX23" fmla="*/ 104775 w 1794669"/>
              <a:gd name="connsiteY23" fmla="*/ 133350 h 3239294"/>
              <a:gd name="connsiteX24" fmla="*/ 100013 w 1794669"/>
              <a:gd name="connsiteY24" fmla="*/ 204788 h 3239294"/>
              <a:gd name="connsiteX25" fmla="*/ 180975 w 1794669"/>
              <a:gd name="connsiteY25" fmla="*/ 390525 h 3239294"/>
              <a:gd name="connsiteX26" fmla="*/ 319088 w 1794669"/>
              <a:gd name="connsiteY26" fmla="*/ 576263 h 3239294"/>
              <a:gd name="connsiteX27" fmla="*/ 371475 w 1794669"/>
              <a:gd name="connsiteY27" fmla="*/ 576263 h 3239294"/>
              <a:gd name="connsiteX28" fmla="*/ 400050 w 1794669"/>
              <a:gd name="connsiteY28" fmla="*/ 576263 h 3239294"/>
              <a:gd name="connsiteX29" fmla="*/ 381000 w 1794669"/>
              <a:gd name="connsiteY29" fmla="*/ 542925 h 3239294"/>
              <a:gd name="connsiteX30" fmla="*/ 338138 w 1794669"/>
              <a:gd name="connsiteY30" fmla="*/ 504825 h 3239294"/>
              <a:gd name="connsiteX31" fmla="*/ 371475 w 1794669"/>
              <a:gd name="connsiteY31" fmla="*/ 514350 h 3239294"/>
              <a:gd name="connsiteX32" fmla="*/ 404813 w 1794669"/>
              <a:gd name="connsiteY32" fmla="*/ 523875 h 3239294"/>
              <a:gd name="connsiteX33" fmla="*/ 414338 w 1794669"/>
              <a:gd name="connsiteY33" fmla="*/ 514350 h 3239294"/>
              <a:gd name="connsiteX34" fmla="*/ 419100 w 1794669"/>
              <a:gd name="connsiteY34" fmla="*/ 476250 h 3239294"/>
              <a:gd name="connsiteX35" fmla="*/ 452438 w 1794669"/>
              <a:gd name="connsiteY35" fmla="*/ 504825 h 3239294"/>
              <a:gd name="connsiteX36" fmla="*/ 500063 w 1794669"/>
              <a:gd name="connsiteY36" fmla="*/ 514350 h 3239294"/>
              <a:gd name="connsiteX37" fmla="*/ 514350 w 1794669"/>
              <a:gd name="connsiteY37" fmla="*/ 523875 h 3239294"/>
              <a:gd name="connsiteX38" fmla="*/ 576263 w 1794669"/>
              <a:gd name="connsiteY38" fmla="*/ 576263 h 3239294"/>
              <a:gd name="connsiteX39" fmla="*/ 604838 w 1794669"/>
              <a:gd name="connsiteY39" fmla="*/ 547688 h 3239294"/>
              <a:gd name="connsiteX40" fmla="*/ 547688 w 1794669"/>
              <a:gd name="connsiteY40" fmla="*/ 533400 h 3239294"/>
              <a:gd name="connsiteX41" fmla="*/ 523875 w 1794669"/>
              <a:gd name="connsiteY41" fmla="*/ 476250 h 3239294"/>
              <a:gd name="connsiteX42" fmla="*/ 457200 w 1794669"/>
              <a:gd name="connsiteY42" fmla="*/ 390525 h 3239294"/>
              <a:gd name="connsiteX43" fmla="*/ 523875 w 1794669"/>
              <a:gd name="connsiteY43" fmla="*/ 438150 h 3239294"/>
              <a:gd name="connsiteX44" fmla="*/ 533400 w 1794669"/>
              <a:gd name="connsiteY44" fmla="*/ 481013 h 3239294"/>
              <a:gd name="connsiteX45" fmla="*/ 566738 w 1794669"/>
              <a:gd name="connsiteY45" fmla="*/ 500063 h 3239294"/>
              <a:gd name="connsiteX46" fmla="*/ 638175 w 1794669"/>
              <a:gd name="connsiteY46" fmla="*/ 504825 h 3239294"/>
              <a:gd name="connsiteX47" fmla="*/ 661988 w 1794669"/>
              <a:gd name="connsiteY47" fmla="*/ 528638 h 3239294"/>
              <a:gd name="connsiteX48" fmla="*/ 590550 w 1794669"/>
              <a:gd name="connsiteY48" fmla="*/ 466725 h 3239294"/>
              <a:gd name="connsiteX49" fmla="*/ 552450 w 1794669"/>
              <a:gd name="connsiteY49" fmla="*/ 438150 h 3239294"/>
              <a:gd name="connsiteX50" fmla="*/ 514350 w 1794669"/>
              <a:gd name="connsiteY50" fmla="*/ 381000 h 3239294"/>
              <a:gd name="connsiteX51" fmla="*/ 514350 w 1794669"/>
              <a:gd name="connsiteY51" fmla="*/ 342900 h 3239294"/>
              <a:gd name="connsiteX52" fmla="*/ 533400 w 1794669"/>
              <a:gd name="connsiteY52" fmla="*/ 385763 h 3239294"/>
              <a:gd name="connsiteX53" fmla="*/ 566738 w 1794669"/>
              <a:gd name="connsiteY53" fmla="*/ 423863 h 3239294"/>
              <a:gd name="connsiteX54" fmla="*/ 609600 w 1794669"/>
              <a:gd name="connsiteY54" fmla="*/ 428625 h 3239294"/>
              <a:gd name="connsiteX55" fmla="*/ 661988 w 1794669"/>
              <a:gd name="connsiteY55" fmla="*/ 419100 h 3239294"/>
              <a:gd name="connsiteX56" fmla="*/ 690563 w 1794669"/>
              <a:gd name="connsiteY56" fmla="*/ 404813 h 3239294"/>
              <a:gd name="connsiteX57" fmla="*/ 652463 w 1794669"/>
              <a:gd name="connsiteY57" fmla="*/ 376238 h 3239294"/>
              <a:gd name="connsiteX58" fmla="*/ 628650 w 1794669"/>
              <a:gd name="connsiteY58" fmla="*/ 328613 h 3239294"/>
              <a:gd name="connsiteX59" fmla="*/ 681038 w 1794669"/>
              <a:gd name="connsiteY59" fmla="*/ 295275 h 3239294"/>
              <a:gd name="connsiteX60" fmla="*/ 695325 w 1794669"/>
              <a:gd name="connsiteY60" fmla="*/ 304800 h 3239294"/>
              <a:gd name="connsiteX61" fmla="*/ 652463 w 1794669"/>
              <a:gd name="connsiteY61" fmla="*/ 323850 h 3239294"/>
              <a:gd name="connsiteX62" fmla="*/ 681038 w 1794669"/>
              <a:gd name="connsiteY62" fmla="*/ 376238 h 3239294"/>
              <a:gd name="connsiteX63" fmla="*/ 709613 w 1794669"/>
              <a:gd name="connsiteY63" fmla="*/ 390525 h 3239294"/>
              <a:gd name="connsiteX64" fmla="*/ 733425 w 1794669"/>
              <a:gd name="connsiteY64" fmla="*/ 395288 h 3239294"/>
              <a:gd name="connsiteX65" fmla="*/ 752475 w 1794669"/>
              <a:gd name="connsiteY65" fmla="*/ 404813 h 3239294"/>
              <a:gd name="connsiteX66" fmla="*/ 771525 w 1794669"/>
              <a:gd name="connsiteY66" fmla="*/ 361950 h 3239294"/>
              <a:gd name="connsiteX67" fmla="*/ 752475 w 1794669"/>
              <a:gd name="connsiteY67" fmla="*/ 295275 h 3239294"/>
              <a:gd name="connsiteX68" fmla="*/ 790575 w 1794669"/>
              <a:gd name="connsiteY68" fmla="*/ 361950 h 3239294"/>
              <a:gd name="connsiteX69" fmla="*/ 790575 w 1794669"/>
              <a:gd name="connsiteY69" fmla="*/ 400050 h 3239294"/>
              <a:gd name="connsiteX70" fmla="*/ 762000 w 1794669"/>
              <a:gd name="connsiteY70" fmla="*/ 409575 h 3239294"/>
              <a:gd name="connsiteX71" fmla="*/ 771525 w 1794669"/>
              <a:gd name="connsiteY71" fmla="*/ 452438 h 3239294"/>
              <a:gd name="connsiteX72" fmla="*/ 781050 w 1794669"/>
              <a:gd name="connsiteY72" fmla="*/ 471488 h 3239294"/>
              <a:gd name="connsiteX73" fmla="*/ 823913 w 1794669"/>
              <a:gd name="connsiteY73" fmla="*/ 500063 h 3239294"/>
              <a:gd name="connsiteX74" fmla="*/ 862013 w 1794669"/>
              <a:gd name="connsiteY74" fmla="*/ 495300 h 3239294"/>
              <a:gd name="connsiteX75" fmla="*/ 833438 w 1794669"/>
              <a:gd name="connsiteY75" fmla="*/ 457200 h 3239294"/>
              <a:gd name="connsiteX76" fmla="*/ 785813 w 1794669"/>
              <a:gd name="connsiteY76" fmla="*/ 433388 h 3239294"/>
              <a:gd name="connsiteX77" fmla="*/ 795338 w 1794669"/>
              <a:gd name="connsiteY77" fmla="*/ 404813 h 3239294"/>
              <a:gd name="connsiteX78" fmla="*/ 828675 w 1794669"/>
              <a:gd name="connsiteY78" fmla="*/ 414338 h 3239294"/>
              <a:gd name="connsiteX79" fmla="*/ 871538 w 1794669"/>
              <a:gd name="connsiteY79" fmla="*/ 423863 h 3239294"/>
              <a:gd name="connsiteX80" fmla="*/ 895350 w 1794669"/>
              <a:gd name="connsiteY80" fmla="*/ 471488 h 3239294"/>
              <a:gd name="connsiteX81" fmla="*/ 957263 w 1794669"/>
              <a:gd name="connsiteY81" fmla="*/ 504825 h 3239294"/>
              <a:gd name="connsiteX82" fmla="*/ 962025 w 1794669"/>
              <a:gd name="connsiteY82" fmla="*/ 561975 h 3239294"/>
              <a:gd name="connsiteX83" fmla="*/ 928688 w 1794669"/>
              <a:gd name="connsiteY83" fmla="*/ 595313 h 3239294"/>
              <a:gd name="connsiteX84" fmla="*/ 962025 w 1794669"/>
              <a:gd name="connsiteY84" fmla="*/ 619125 h 3239294"/>
              <a:gd name="connsiteX85" fmla="*/ 985838 w 1794669"/>
              <a:gd name="connsiteY85" fmla="*/ 566738 h 3239294"/>
              <a:gd name="connsiteX86" fmla="*/ 966788 w 1794669"/>
              <a:gd name="connsiteY86" fmla="*/ 466725 h 3239294"/>
              <a:gd name="connsiteX87" fmla="*/ 947738 w 1794669"/>
              <a:gd name="connsiteY87" fmla="*/ 442913 h 3239294"/>
              <a:gd name="connsiteX88" fmla="*/ 1014413 w 1794669"/>
              <a:gd name="connsiteY88" fmla="*/ 533400 h 3239294"/>
              <a:gd name="connsiteX89" fmla="*/ 1023938 w 1794669"/>
              <a:gd name="connsiteY89" fmla="*/ 585788 h 3239294"/>
              <a:gd name="connsiteX90" fmla="*/ 1019175 w 1794669"/>
              <a:gd name="connsiteY90" fmla="*/ 647700 h 3239294"/>
              <a:gd name="connsiteX91" fmla="*/ 1004888 w 1794669"/>
              <a:gd name="connsiteY91" fmla="*/ 666750 h 3239294"/>
              <a:gd name="connsiteX92" fmla="*/ 1062038 w 1794669"/>
              <a:gd name="connsiteY92" fmla="*/ 619125 h 3239294"/>
              <a:gd name="connsiteX93" fmla="*/ 1090613 w 1794669"/>
              <a:gd name="connsiteY93" fmla="*/ 600075 h 3239294"/>
              <a:gd name="connsiteX94" fmla="*/ 1076325 w 1794669"/>
              <a:gd name="connsiteY94" fmla="*/ 538163 h 3239294"/>
              <a:gd name="connsiteX95" fmla="*/ 1104900 w 1794669"/>
              <a:gd name="connsiteY95" fmla="*/ 581025 h 3239294"/>
              <a:gd name="connsiteX96" fmla="*/ 1095375 w 1794669"/>
              <a:gd name="connsiteY96" fmla="*/ 642938 h 3239294"/>
              <a:gd name="connsiteX97" fmla="*/ 1014413 w 1794669"/>
              <a:gd name="connsiteY97" fmla="*/ 700088 h 3239294"/>
              <a:gd name="connsiteX98" fmla="*/ 1019175 w 1794669"/>
              <a:gd name="connsiteY98" fmla="*/ 728663 h 3239294"/>
              <a:gd name="connsiteX99" fmla="*/ 1152525 w 1794669"/>
              <a:gd name="connsiteY99" fmla="*/ 781050 h 3239294"/>
              <a:gd name="connsiteX100" fmla="*/ 1147763 w 1794669"/>
              <a:gd name="connsiteY100" fmla="*/ 800100 h 3239294"/>
              <a:gd name="connsiteX101" fmla="*/ 1066800 w 1794669"/>
              <a:gd name="connsiteY101" fmla="*/ 766763 h 3239294"/>
              <a:gd name="connsiteX102" fmla="*/ 1028700 w 1794669"/>
              <a:gd name="connsiteY102" fmla="*/ 771525 h 3239294"/>
              <a:gd name="connsiteX103" fmla="*/ 1033463 w 1794669"/>
              <a:gd name="connsiteY103" fmla="*/ 809625 h 3239294"/>
              <a:gd name="connsiteX104" fmla="*/ 1104900 w 1794669"/>
              <a:gd name="connsiteY104" fmla="*/ 814388 h 3239294"/>
              <a:gd name="connsiteX105" fmla="*/ 1200150 w 1794669"/>
              <a:gd name="connsiteY105" fmla="*/ 785813 h 3239294"/>
              <a:gd name="connsiteX106" fmla="*/ 1190625 w 1794669"/>
              <a:gd name="connsiteY106" fmla="*/ 828675 h 3239294"/>
              <a:gd name="connsiteX107" fmla="*/ 1090613 w 1794669"/>
              <a:gd name="connsiteY107" fmla="*/ 866775 h 3239294"/>
              <a:gd name="connsiteX108" fmla="*/ 1023938 w 1794669"/>
              <a:gd name="connsiteY108" fmla="*/ 866775 h 3239294"/>
              <a:gd name="connsiteX109" fmla="*/ 1066800 w 1794669"/>
              <a:gd name="connsiteY109" fmla="*/ 900113 h 3239294"/>
              <a:gd name="connsiteX110" fmla="*/ 1100138 w 1794669"/>
              <a:gd name="connsiteY110" fmla="*/ 914400 h 3239294"/>
              <a:gd name="connsiteX111" fmla="*/ 1152525 w 1794669"/>
              <a:gd name="connsiteY111" fmla="*/ 933450 h 3239294"/>
              <a:gd name="connsiteX112" fmla="*/ 1162050 w 1794669"/>
              <a:gd name="connsiteY112" fmla="*/ 976313 h 3239294"/>
              <a:gd name="connsiteX113" fmla="*/ 1147763 w 1794669"/>
              <a:gd name="connsiteY113" fmla="*/ 1009650 h 3239294"/>
              <a:gd name="connsiteX114" fmla="*/ 1147763 w 1794669"/>
              <a:gd name="connsiteY114" fmla="*/ 971550 h 3239294"/>
              <a:gd name="connsiteX115" fmla="*/ 1114425 w 1794669"/>
              <a:gd name="connsiteY115" fmla="*/ 942975 h 3239294"/>
              <a:gd name="connsiteX116" fmla="*/ 1023938 w 1794669"/>
              <a:gd name="connsiteY116" fmla="*/ 914400 h 3239294"/>
              <a:gd name="connsiteX117" fmla="*/ 1033463 w 1794669"/>
              <a:gd name="connsiteY117" fmla="*/ 942975 h 3239294"/>
              <a:gd name="connsiteX118" fmla="*/ 1085850 w 1794669"/>
              <a:gd name="connsiteY118" fmla="*/ 966788 h 3239294"/>
              <a:gd name="connsiteX119" fmla="*/ 1190625 w 1794669"/>
              <a:gd name="connsiteY119" fmla="*/ 1019175 h 3239294"/>
              <a:gd name="connsiteX120" fmla="*/ 1190625 w 1794669"/>
              <a:gd name="connsiteY120" fmla="*/ 1042988 h 3239294"/>
              <a:gd name="connsiteX121" fmla="*/ 1143000 w 1794669"/>
              <a:gd name="connsiteY121" fmla="*/ 1023938 h 3239294"/>
              <a:gd name="connsiteX122" fmla="*/ 1062038 w 1794669"/>
              <a:gd name="connsiteY122" fmla="*/ 995363 h 3239294"/>
              <a:gd name="connsiteX123" fmla="*/ 1052513 w 1794669"/>
              <a:gd name="connsiteY123" fmla="*/ 1019175 h 3239294"/>
              <a:gd name="connsiteX124" fmla="*/ 1114425 w 1794669"/>
              <a:gd name="connsiteY124" fmla="*/ 1038225 h 3239294"/>
              <a:gd name="connsiteX125" fmla="*/ 1166813 w 1794669"/>
              <a:gd name="connsiteY125" fmla="*/ 1076325 h 3239294"/>
              <a:gd name="connsiteX126" fmla="*/ 1171575 w 1794669"/>
              <a:gd name="connsiteY126" fmla="*/ 1133475 h 3239294"/>
              <a:gd name="connsiteX127" fmla="*/ 1143000 w 1794669"/>
              <a:gd name="connsiteY127" fmla="*/ 1147763 h 3239294"/>
              <a:gd name="connsiteX128" fmla="*/ 1119188 w 1794669"/>
              <a:gd name="connsiteY128" fmla="*/ 1147763 h 3239294"/>
              <a:gd name="connsiteX129" fmla="*/ 1143000 w 1794669"/>
              <a:gd name="connsiteY129" fmla="*/ 1119188 h 3239294"/>
              <a:gd name="connsiteX130" fmla="*/ 1119188 w 1794669"/>
              <a:gd name="connsiteY130" fmla="*/ 1081088 h 3239294"/>
              <a:gd name="connsiteX131" fmla="*/ 1085850 w 1794669"/>
              <a:gd name="connsiteY131" fmla="*/ 1081088 h 3239294"/>
              <a:gd name="connsiteX132" fmla="*/ 1128713 w 1794669"/>
              <a:gd name="connsiteY132" fmla="*/ 1176338 h 3239294"/>
              <a:gd name="connsiteX133" fmla="*/ 1195388 w 1794669"/>
              <a:gd name="connsiteY133" fmla="*/ 1314450 h 3239294"/>
              <a:gd name="connsiteX134" fmla="*/ 1314450 w 1794669"/>
              <a:gd name="connsiteY134" fmla="*/ 1428750 h 3239294"/>
              <a:gd name="connsiteX135" fmla="*/ 1433513 w 1794669"/>
              <a:gd name="connsiteY135" fmla="*/ 1581150 h 3239294"/>
              <a:gd name="connsiteX136" fmla="*/ 1485900 w 1794669"/>
              <a:gd name="connsiteY136" fmla="*/ 1671638 h 3239294"/>
              <a:gd name="connsiteX137" fmla="*/ 1562100 w 1794669"/>
              <a:gd name="connsiteY137" fmla="*/ 1743075 h 3239294"/>
              <a:gd name="connsiteX138" fmla="*/ 1614488 w 1794669"/>
              <a:gd name="connsiteY138" fmla="*/ 1752600 h 3239294"/>
              <a:gd name="connsiteX139" fmla="*/ 1676400 w 1794669"/>
              <a:gd name="connsiteY139" fmla="*/ 1743075 h 3239294"/>
              <a:gd name="connsiteX140" fmla="*/ 1728788 w 1794669"/>
              <a:gd name="connsiteY140" fmla="*/ 1747838 h 3239294"/>
              <a:gd name="connsiteX141" fmla="*/ 1752600 w 1794669"/>
              <a:gd name="connsiteY141" fmla="*/ 1771650 h 3239294"/>
              <a:gd name="connsiteX142" fmla="*/ 1790700 w 1794669"/>
              <a:gd name="connsiteY142" fmla="*/ 1814513 h 3239294"/>
              <a:gd name="connsiteX143" fmla="*/ 1776413 w 1794669"/>
              <a:gd name="connsiteY143" fmla="*/ 1862138 h 3239294"/>
              <a:gd name="connsiteX144" fmla="*/ 1747838 w 1794669"/>
              <a:gd name="connsiteY144" fmla="*/ 1843088 h 3239294"/>
              <a:gd name="connsiteX145" fmla="*/ 1728788 w 1794669"/>
              <a:gd name="connsiteY145" fmla="*/ 1866900 h 3239294"/>
              <a:gd name="connsiteX146" fmla="*/ 1704975 w 1794669"/>
              <a:gd name="connsiteY146" fmla="*/ 1843088 h 3239294"/>
              <a:gd name="connsiteX147" fmla="*/ 1657350 w 1794669"/>
              <a:gd name="connsiteY147" fmla="*/ 1828800 h 3239294"/>
              <a:gd name="connsiteX148" fmla="*/ 1581150 w 1794669"/>
              <a:gd name="connsiteY148" fmla="*/ 1843088 h 3239294"/>
              <a:gd name="connsiteX149" fmla="*/ 1519238 w 1794669"/>
              <a:gd name="connsiteY149" fmla="*/ 1824038 h 3239294"/>
              <a:gd name="connsiteX150" fmla="*/ 1438275 w 1794669"/>
              <a:gd name="connsiteY150" fmla="*/ 1743075 h 3239294"/>
              <a:gd name="connsiteX151" fmla="*/ 1304925 w 1794669"/>
              <a:gd name="connsiteY151" fmla="*/ 1628775 h 3239294"/>
              <a:gd name="connsiteX152" fmla="*/ 1214438 w 1794669"/>
              <a:gd name="connsiteY152" fmla="*/ 1514475 h 3239294"/>
              <a:gd name="connsiteX153" fmla="*/ 1152525 w 1794669"/>
              <a:gd name="connsiteY153" fmla="*/ 1438275 h 3239294"/>
              <a:gd name="connsiteX154" fmla="*/ 1066800 w 1794669"/>
              <a:gd name="connsiteY154" fmla="*/ 1328738 h 3239294"/>
              <a:gd name="connsiteX155" fmla="*/ 995363 w 1794669"/>
              <a:gd name="connsiteY155" fmla="*/ 1257300 h 3239294"/>
              <a:gd name="connsiteX156" fmla="*/ 976313 w 1794669"/>
              <a:gd name="connsiteY156" fmla="*/ 1343025 h 3239294"/>
              <a:gd name="connsiteX157" fmla="*/ 971550 w 1794669"/>
              <a:gd name="connsiteY157" fmla="*/ 1409700 h 3239294"/>
              <a:gd name="connsiteX158" fmla="*/ 952500 w 1794669"/>
              <a:gd name="connsiteY158" fmla="*/ 1481138 h 3239294"/>
              <a:gd name="connsiteX159" fmla="*/ 933450 w 1794669"/>
              <a:gd name="connsiteY159" fmla="*/ 1600200 h 3239294"/>
              <a:gd name="connsiteX160" fmla="*/ 1014413 w 1794669"/>
              <a:gd name="connsiteY160" fmla="*/ 1757363 h 3239294"/>
              <a:gd name="connsiteX161" fmla="*/ 1081088 w 1794669"/>
              <a:gd name="connsiteY161" fmla="*/ 1909763 h 3239294"/>
              <a:gd name="connsiteX162" fmla="*/ 1057275 w 1794669"/>
              <a:gd name="connsiteY162" fmla="*/ 2038350 h 3239294"/>
              <a:gd name="connsiteX163" fmla="*/ 995363 w 1794669"/>
              <a:gd name="connsiteY163" fmla="*/ 2124075 h 3239294"/>
              <a:gd name="connsiteX164" fmla="*/ 890588 w 1794669"/>
              <a:gd name="connsiteY164" fmla="*/ 2276475 h 3239294"/>
              <a:gd name="connsiteX165" fmla="*/ 947738 w 1794669"/>
              <a:gd name="connsiteY165" fmla="*/ 2290763 h 3239294"/>
              <a:gd name="connsiteX166" fmla="*/ 1152525 w 1794669"/>
              <a:gd name="connsiteY166" fmla="*/ 2305050 h 3239294"/>
              <a:gd name="connsiteX167" fmla="*/ 1276350 w 1794669"/>
              <a:gd name="connsiteY167" fmla="*/ 2343150 h 3239294"/>
              <a:gd name="connsiteX168" fmla="*/ 1395413 w 1794669"/>
              <a:gd name="connsiteY168" fmla="*/ 2333625 h 3239294"/>
              <a:gd name="connsiteX169" fmla="*/ 1457325 w 1794669"/>
              <a:gd name="connsiteY169" fmla="*/ 2309813 h 3239294"/>
              <a:gd name="connsiteX170" fmla="*/ 1519238 w 1794669"/>
              <a:gd name="connsiteY170" fmla="*/ 2328863 h 3239294"/>
              <a:gd name="connsiteX171" fmla="*/ 1528763 w 1794669"/>
              <a:gd name="connsiteY171" fmla="*/ 2405063 h 3239294"/>
              <a:gd name="connsiteX172" fmla="*/ 1552575 w 1794669"/>
              <a:gd name="connsiteY172" fmla="*/ 2476500 h 3239294"/>
              <a:gd name="connsiteX173" fmla="*/ 1585913 w 1794669"/>
              <a:gd name="connsiteY173" fmla="*/ 2581275 h 3239294"/>
              <a:gd name="connsiteX174" fmla="*/ 1585913 w 1794669"/>
              <a:gd name="connsiteY174" fmla="*/ 2633663 h 3239294"/>
              <a:gd name="connsiteX175" fmla="*/ 1562100 w 1794669"/>
              <a:gd name="connsiteY175" fmla="*/ 2647950 h 3239294"/>
              <a:gd name="connsiteX176" fmla="*/ 1547813 w 1794669"/>
              <a:gd name="connsiteY176" fmla="*/ 2671763 h 3239294"/>
              <a:gd name="connsiteX177" fmla="*/ 1524000 w 1794669"/>
              <a:gd name="connsiteY177" fmla="*/ 2667000 h 3239294"/>
              <a:gd name="connsiteX178" fmla="*/ 1509713 w 1794669"/>
              <a:gd name="connsiteY178" fmla="*/ 2686050 h 3239294"/>
              <a:gd name="connsiteX179" fmla="*/ 1485900 w 1794669"/>
              <a:gd name="connsiteY179" fmla="*/ 2671763 h 3239294"/>
              <a:gd name="connsiteX180" fmla="*/ 1485900 w 1794669"/>
              <a:gd name="connsiteY180" fmla="*/ 2605088 h 3239294"/>
              <a:gd name="connsiteX181" fmla="*/ 1423988 w 1794669"/>
              <a:gd name="connsiteY181" fmla="*/ 2538413 h 3239294"/>
              <a:gd name="connsiteX182" fmla="*/ 1376363 w 1794669"/>
              <a:gd name="connsiteY182" fmla="*/ 2471738 h 3239294"/>
              <a:gd name="connsiteX183" fmla="*/ 1300163 w 1794669"/>
              <a:gd name="connsiteY183" fmla="*/ 2452688 h 3239294"/>
              <a:gd name="connsiteX184" fmla="*/ 985838 w 1794669"/>
              <a:gd name="connsiteY184" fmla="*/ 2476500 h 3239294"/>
              <a:gd name="connsiteX185" fmla="*/ 923925 w 1794669"/>
              <a:gd name="connsiteY185" fmla="*/ 2495550 h 3239294"/>
              <a:gd name="connsiteX186" fmla="*/ 833438 w 1794669"/>
              <a:gd name="connsiteY186" fmla="*/ 2528888 h 3239294"/>
              <a:gd name="connsiteX187" fmla="*/ 752475 w 1794669"/>
              <a:gd name="connsiteY187" fmla="*/ 2543175 h 3239294"/>
              <a:gd name="connsiteX188" fmla="*/ 652463 w 1794669"/>
              <a:gd name="connsiteY188" fmla="*/ 2571750 h 3239294"/>
              <a:gd name="connsiteX189" fmla="*/ 609600 w 1794669"/>
              <a:gd name="connsiteY189" fmla="*/ 2500313 h 3239294"/>
              <a:gd name="connsiteX190" fmla="*/ 581025 w 1794669"/>
              <a:gd name="connsiteY190" fmla="*/ 2390775 h 3239294"/>
              <a:gd name="connsiteX191" fmla="*/ 581025 w 1794669"/>
              <a:gd name="connsiteY191" fmla="*/ 2343150 h 3239294"/>
              <a:gd name="connsiteX192" fmla="*/ 542925 w 1794669"/>
              <a:gd name="connsiteY192" fmla="*/ 2371725 h 3239294"/>
              <a:gd name="connsiteX193" fmla="*/ 461963 w 1794669"/>
              <a:gd name="connsiteY193" fmla="*/ 2400300 h 3239294"/>
              <a:gd name="connsiteX194" fmla="*/ 476250 w 1794669"/>
              <a:gd name="connsiteY194" fmla="*/ 2447925 h 3239294"/>
              <a:gd name="connsiteX195" fmla="*/ 485775 w 1794669"/>
              <a:gd name="connsiteY195" fmla="*/ 2509838 h 3239294"/>
              <a:gd name="connsiteX196" fmla="*/ 490538 w 1794669"/>
              <a:gd name="connsiteY196" fmla="*/ 2576513 h 3239294"/>
              <a:gd name="connsiteX197" fmla="*/ 528638 w 1794669"/>
              <a:gd name="connsiteY197" fmla="*/ 2600325 h 3239294"/>
              <a:gd name="connsiteX198" fmla="*/ 619125 w 1794669"/>
              <a:gd name="connsiteY198" fmla="*/ 2847975 h 3239294"/>
              <a:gd name="connsiteX199" fmla="*/ 738188 w 1794669"/>
              <a:gd name="connsiteY199" fmla="*/ 2971800 h 3239294"/>
              <a:gd name="connsiteX200" fmla="*/ 752475 w 1794669"/>
              <a:gd name="connsiteY200" fmla="*/ 3038475 h 3239294"/>
              <a:gd name="connsiteX201" fmla="*/ 695325 w 1794669"/>
              <a:gd name="connsiteY201" fmla="*/ 3081338 h 3239294"/>
              <a:gd name="connsiteX202" fmla="*/ 647700 w 1794669"/>
              <a:gd name="connsiteY202" fmla="*/ 3095625 h 3239294"/>
              <a:gd name="connsiteX203" fmla="*/ 638175 w 1794669"/>
              <a:gd name="connsiteY203" fmla="*/ 3133725 h 3239294"/>
              <a:gd name="connsiteX204" fmla="*/ 514350 w 1794669"/>
              <a:gd name="connsiteY204" fmla="*/ 3224213 h 3239294"/>
              <a:gd name="connsiteX205" fmla="*/ 457200 w 1794669"/>
              <a:gd name="connsiteY205" fmla="*/ 3224213 h 3239294"/>
              <a:gd name="connsiteX206" fmla="*/ 414338 w 1794669"/>
              <a:gd name="connsiteY206" fmla="*/ 3214688 h 3239294"/>
              <a:gd name="connsiteX207" fmla="*/ 428625 w 1794669"/>
              <a:gd name="connsiteY207" fmla="*/ 3190875 h 3239294"/>
              <a:gd name="connsiteX208" fmla="*/ 471488 w 1794669"/>
              <a:gd name="connsiteY208" fmla="*/ 3148013 h 3239294"/>
              <a:gd name="connsiteX209" fmla="*/ 533400 w 1794669"/>
              <a:gd name="connsiteY209" fmla="*/ 3071813 h 3239294"/>
              <a:gd name="connsiteX210" fmla="*/ 542925 w 1794669"/>
              <a:gd name="connsiteY210" fmla="*/ 2986088 h 3239294"/>
              <a:gd name="connsiteX211" fmla="*/ 528638 w 1794669"/>
              <a:gd name="connsiteY211" fmla="*/ 2909888 h 3239294"/>
              <a:gd name="connsiteX212" fmla="*/ 433388 w 1794669"/>
              <a:gd name="connsiteY212" fmla="*/ 2795588 h 3239294"/>
              <a:gd name="connsiteX213" fmla="*/ 328613 w 1794669"/>
              <a:gd name="connsiteY213" fmla="*/ 2667000 h 3239294"/>
              <a:gd name="connsiteX214" fmla="*/ 200025 w 1794669"/>
              <a:gd name="connsiteY214" fmla="*/ 2519363 h 3239294"/>
              <a:gd name="connsiteX215" fmla="*/ 142875 w 1794669"/>
              <a:gd name="connsiteY215" fmla="*/ 2438400 h 3239294"/>
              <a:gd name="connsiteX216" fmla="*/ 176213 w 1794669"/>
              <a:gd name="connsiteY216" fmla="*/ 2343150 h 3239294"/>
              <a:gd name="connsiteX217" fmla="*/ 304800 w 1794669"/>
              <a:gd name="connsiteY217" fmla="*/ 2228850 h 3239294"/>
              <a:gd name="connsiteX218" fmla="*/ 452438 w 1794669"/>
              <a:gd name="connsiteY218" fmla="*/ 2105025 h 3239294"/>
              <a:gd name="connsiteX219" fmla="*/ 609600 w 1794669"/>
              <a:gd name="connsiteY219" fmla="*/ 1971675 h 3239294"/>
              <a:gd name="connsiteX220" fmla="*/ 542925 w 1794669"/>
              <a:gd name="connsiteY220" fmla="*/ 1919288 h 3239294"/>
              <a:gd name="connsiteX221" fmla="*/ 499842 w 1794669"/>
              <a:gd name="connsiteY221" fmla="*/ 1891177 h 3239294"/>
              <a:gd name="connsiteX222" fmla="*/ 571216 w 1794669"/>
              <a:gd name="connsiteY222" fmla="*/ 1888794 h 3239294"/>
              <a:gd name="connsiteX223" fmla="*/ 590258 w 1794669"/>
              <a:gd name="connsiteY223" fmla="*/ 1872098 h 3239294"/>
              <a:gd name="connsiteX224" fmla="*/ 561975 w 1794669"/>
              <a:gd name="connsiteY224" fmla="*/ 1785938 h 3239294"/>
              <a:gd name="connsiteX225" fmla="*/ 533400 w 1794669"/>
              <a:gd name="connsiteY225" fmla="*/ 1709738 h 3239294"/>
              <a:gd name="connsiteX226" fmla="*/ 552450 w 1794669"/>
              <a:gd name="connsiteY226" fmla="*/ 1495425 h 3239294"/>
              <a:gd name="connsiteX227" fmla="*/ 504825 w 1794669"/>
              <a:gd name="connsiteY227" fmla="*/ 1414463 h 3239294"/>
              <a:gd name="connsiteX228" fmla="*/ 438150 w 1794669"/>
              <a:gd name="connsiteY228" fmla="*/ 1300163 h 3239294"/>
              <a:gd name="connsiteX229" fmla="*/ 481013 w 1794669"/>
              <a:gd name="connsiteY229" fmla="*/ 1166813 h 3239294"/>
              <a:gd name="connsiteX230" fmla="*/ 490538 w 1794669"/>
              <a:gd name="connsiteY230" fmla="*/ 1014413 h 3239294"/>
              <a:gd name="connsiteX0" fmla="*/ 490538 w 1794669"/>
              <a:gd name="connsiteY0" fmla="*/ 1014413 h 3239294"/>
              <a:gd name="connsiteX1" fmla="*/ 466725 w 1794669"/>
              <a:gd name="connsiteY1" fmla="*/ 952500 h 3239294"/>
              <a:gd name="connsiteX2" fmla="*/ 428625 w 1794669"/>
              <a:gd name="connsiteY2" fmla="*/ 900113 h 3239294"/>
              <a:gd name="connsiteX3" fmla="*/ 357188 w 1794669"/>
              <a:gd name="connsiteY3" fmla="*/ 842963 h 3239294"/>
              <a:gd name="connsiteX4" fmla="*/ 290513 w 1794669"/>
              <a:gd name="connsiteY4" fmla="*/ 766763 h 3239294"/>
              <a:gd name="connsiteX5" fmla="*/ 233363 w 1794669"/>
              <a:gd name="connsiteY5" fmla="*/ 723900 h 3239294"/>
              <a:gd name="connsiteX6" fmla="*/ 209550 w 1794669"/>
              <a:gd name="connsiteY6" fmla="*/ 681038 h 3239294"/>
              <a:gd name="connsiteX7" fmla="*/ 57150 w 1794669"/>
              <a:gd name="connsiteY7" fmla="*/ 338138 h 3239294"/>
              <a:gd name="connsiteX8" fmla="*/ 28575 w 1794669"/>
              <a:gd name="connsiteY8" fmla="*/ 300038 h 3239294"/>
              <a:gd name="connsiteX9" fmla="*/ 4763 w 1794669"/>
              <a:gd name="connsiteY9" fmla="*/ 238125 h 3239294"/>
              <a:gd name="connsiteX10" fmla="*/ 0 w 1794669"/>
              <a:gd name="connsiteY10" fmla="*/ 185738 h 3239294"/>
              <a:gd name="connsiteX11" fmla="*/ 4763 w 1794669"/>
              <a:gd name="connsiteY11" fmla="*/ 114300 h 3239294"/>
              <a:gd name="connsiteX12" fmla="*/ 19050 w 1794669"/>
              <a:gd name="connsiteY12" fmla="*/ 80963 h 3239294"/>
              <a:gd name="connsiteX13" fmla="*/ 28575 w 1794669"/>
              <a:gd name="connsiteY13" fmla="*/ 90488 h 3239294"/>
              <a:gd name="connsiteX14" fmla="*/ 28575 w 1794669"/>
              <a:gd name="connsiteY14" fmla="*/ 114300 h 3239294"/>
              <a:gd name="connsiteX15" fmla="*/ 42863 w 1794669"/>
              <a:gd name="connsiteY15" fmla="*/ 128588 h 3239294"/>
              <a:gd name="connsiteX16" fmla="*/ 42863 w 1794669"/>
              <a:gd name="connsiteY16" fmla="*/ 80963 h 3239294"/>
              <a:gd name="connsiteX17" fmla="*/ 57150 w 1794669"/>
              <a:gd name="connsiteY17" fmla="*/ 9525 h 3239294"/>
              <a:gd name="connsiteX18" fmla="*/ 76200 w 1794669"/>
              <a:gd name="connsiteY18" fmla="*/ 23813 h 3239294"/>
              <a:gd name="connsiteX19" fmla="*/ 80963 w 1794669"/>
              <a:gd name="connsiteY19" fmla="*/ 9525 h 3239294"/>
              <a:gd name="connsiteX20" fmla="*/ 109538 w 1794669"/>
              <a:gd name="connsiteY20" fmla="*/ 9525 h 3239294"/>
              <a:gd name="connsiteX21" fmla="*/ 128588 w 1794669"/>
              <a:gd name="connsiteY21" fmla="*/ 23813 h 3239294"/>
              <a:gd name="connsiteX22" fmla="*/ 114300 w 1794669"/>
              <a:gd name="connsiteY22" fmla="*/ 80963 h 3239294"/>
              <a:gd name="connsiteX23" fmla="*/ 104775 w 1794669"/>
              <a:gd name="connsiteY23" fmla="*/ 133350 h 3239294"/>
              <a:gd name="connsiteX24" fmla="*/ 100013 w 1794669"/>
              <a:gd name="connsiteY24" fmla="*/ 204788 h 3239294"/>
              <a:gd name="connsiteX25" fmla="*/ 180975 w 1794669"/>
              <a:gd name="connsiteY25" fmla="*/ 390525 h 3239294"/>
              <a:gd name="connsiteX26" fmla="*/ 319088 w 1794669"/>
              <a:gd name="connsiteY26" fmla="*/ 576263 h 3239294"/>
              <a:gd name="connsiteX27" fmla="*/ 371475 w 1794669"/>
              <a:gd name="connsiteY27" fmla="*/ 576263 h 3239294"/>
              <a:gd name="connsiteX28" fmla="*/ 400050 w 1794669"/>
              <a:gd name="connsiteY28" fmla="*/ 576263 h 3239294"/>
              <a:gd name="connsiteX29" fmla="*/ 381000 w 1794669"/>
              <a:gd name="connsiteY29" fmla="*/ 542925 h 3239294"/>
              <a:gd name="connsiteX30" fmla="*/ 338138 w 1794669"/>
              <a:gd name="connsiteY30" fmla="*/ 504825 h 3239294"/>
              <a:gd name="connsiteX31" fmla="*/ 371475 w 1794669"/>
              <a:gd name="connsiteY31" fmla="*/ 514350 h 3239294"/>
              <a:gd name="connsiteX32" fmla="*/ 404813 w 1794669"/>
              <a:gd name="connsiteY32" fmla="*/ 523875 h 3239294"/>
              <a:gd name="connsiteX33" fmla="*/ 414338 w 1794669"/>
              <a:gd name="connsiteY33" fmla="*/ 514350 h 3239294"/>
              <a:gd name="connsiteX34" fmla="*/ 419100 w 1794669"/>
              <a:gd name="connsiteY34" fmla="*/ 476250 h 3239294"/>
              <a:gd name="connsiteX35" fmla="*/ 452438 w 1794669"/>
              <a:gd name="connsiteY35" fmla="*/ 504825 h 3239294"/>
              <a:gd name="connsiteX36" fmla="*/ 500063 w 1794669"/>
              <a:gd name="connsiteY36" fmla="*/ 514350 h 3239294"/>
              <a:gd name="connsiteX37" fmla="*/ 514350 w 1794669"/>
              <a:gd name="connsiteY37" fmla="*/ 523875 h 3239294"/>
              <a:gd name="connsiteX38" fmla="*/ 576263 w 1794669"/>
              <a:gd name="connsiteY38" fmla="*/ 576263 h 3239294"/>
              <a:gd name="connsiteX39" fmla="*/ 604838 w 1794669"/>
              <a:gd name="connsiteY39" fmla="*/ 547688 h 3239294"/>
              <a:gd name="connsiteX40" fmla="*/ 547688 w 1794669"/>
              <a:gd name="connsiteY40" fmla="*/ 533400 h 3239294"/>
              <a:gd name="connsiteX41" fmla="*/ 523875 w 1794669"/>
              <a:gd name="connsiteY41" fmla="*/ 476250 h 3239294"/>
              <a:gd name="connsiteX42" fmla="*/ 457200 w 1794669"/>
              <a:gd name="connsiteY42" fmla="*/ 390525 h 3239294"/>
              <a:gd name="connsiteX43" fmla="*/ 523875 w 1794669"/>
              <a:gd name="connsiteY43" fmla="*/ 438150 h 3239294"/>
              <a:gd name="connsiteX44" fmla="*/ 533400 w 1794669"/>
              <a:gd name="connsiteY44" fmla="*/ 481013 h 3239294"/>
              <a:gd name="connsiteX45" fmla="*/ 566738 w 1794669"/>
              <a:gd name="connsiteY45" fmla="*/ 500063 h 3239294"/>
              <a:gd name="connsiteX46" fmla="*/ 638175 w 1794669"/>
              <a:gd name="connsiteY46" fmla="*/ 504825 h 3239294"/>
              <a:gd name="connsiteX47" fmla="*/ 661988 w 1794669"/>
              <a:gd name="connsiteY47" fmla="*/ 528638 h 3239294"/>
              <a:gd name="connsiteX48" fmla="*/ 590550 w 1794669"/>
              <a:gd name="connsiteY48" fmla="*/ 466725 h 3239294"/>
              <a:gd name="connsiteX49" fmla="*/ 552450 w 1794669"/>
              <a:gd name="connsiteY49" fmla="*/ 438150 h 3239294"/>
              <a:gd name="connsiteX50" fmla="*/ 514350 w 1794669"/>
              <a:gd name="connsiteY50" fmla="*/ 381000 h 3239294"/>
              <a:gd name="connsiteX51" fmla="*/ 514350 w 1794669"/>
              <a:gd name="connsiteY51" fmla="*/ 342900 h 3239294"/>
              <a:gd name="connsiteX52" fmla="*/ 533400 w 1794669"/>
              <a:gd name="connsiteY52" fmla="*/ 385763 h 3239294"/>
              <a:gd name="connsiteX53" fmla="*/ 566738 w 1794669"/>
              <a:gd name="connsiteY53" fmla="*/ 423863 h 3239294"/>
              <a:gd name="connsiteX54" fmla="*/ 609600 w 1794669"/>
              <a:gd name="connsiteY54" fmla="*/ 428625 h 3239294"/>
              <a:gd name="connsiteX55" fmla="*/ 661988 w 1794669"/>
              <a:gd name="connsiteY55" fmla="*/ 419100 h 3239294"/>
              <a:gd name="connsiteX56" fmla="*/ 690563 w 1794669"/>
              <a:gd name="connsiteY56" fmla="*/ 404813 h 3239294"/>
              <a:gd name="connsiteX57" fmla="*/ 652463 w 1794669"/>
              <a:gd name="connsiteY57" fmla="*/ 376238 h 3239294"/>
              <a:gd name="connsiteX58" fmla="*/ 628650 w 1794669"/>
              <a:gd name="connsiteY58" fmla="*/ 328613 h 3239294"/>
              <a:gd name="connsiteX59" fmla="*/ 681038 w 1794669"/>
              <a:gd name="connsiteY59" fmla="*/ 295275 h 3239294"/>
              <a:gd name="connsiteX60" fmla="*/ 695325 w 1794669"/>
              <a:gd name="connsiteY60" fmla="*/ 304800 h 3239294"/>
              <a:gd name="connsiteX61" fmla="*/ 652463 w 1794669"/>
              <a:gd name="connsiteY61" fmla="*/ 323850 h 3239294"/>
              <a:gd name="connsiteX62" fmla="*/ 681038 w 1794669"/>
              <a:gd name="connsiteY62" fmla="*/ 376238 h 3239294"/>
              <a:gd name="connsiteX63" fmla="*/ 709613 w 1794669"/>
              <a:gd name="connsiteY63" fmla="*/ 390525 h 3239294"/>
              <a:gd name="connsiteX64" fmla="*/ 733425 w 1794669"/>
              <a:gd name="connsiteY64" fmla="*/ 395288 h 3239294"/>
              <a:gd name="connsiteX65" fmla="*/ 752475 w 1794669"/>
              <a:gd name="connsiteY65" fmla="*/ 404813 h 3239294"/>
              <a:gd name="connsiteX66" fmla="*/ 771525 w 1794669"/>
              <a:gd name="connsiteY66" fmla="*/ 361950 h 3239294"/>
              <a:gd name="connsiteX67" fmla="*/ 752475 w 1794669"/>
              <a:gd name="connsiteY67" fmla="*/ 295275 h 3239294"/>
              <a:gd name="connsiteX68" fmla="*/ 790575 w 1794669"/>
              <a:gd name="connsiteY68" fmla="*/ 361950 h 3239294"/>
              <a:gd name="connsiteX69" fmla="*/ 790575 w 1794669"/>
              <a:gd name="connsiteY69" fmla="*/ 400050 h 3239294"/>
              <a:gd name="connsiteX70" fmla="*/ 762000 w 1794669"/>
              <a:gd name="connsiteY70" fmla="*/ 409575 h 3239294"/>
              <a:gd name="connsiteX71" fmla="*/ 771525 w 1794669"/>
              <a:gd name="connsiteY71" fmla="*/ 452438 h 3239294"/>
              <a:gd name="connsiteX72" fmla="*/ 781050 w 1794669"/>
              <a:gd name="connsiteY72" fmla="*/ 471488 h 3239294"/>
              <a:gd name="connsiteX73" fmla="*/ 823913 w 1794669"/>
              <a:gd name="connsiteY73" fmla="*/ 500063 h 3239294"/>
              <a:gd name="connsiteX74" fmla="*/ 862013 w 1794669"/>
              <a:gd name="connsiteY74" fmla="*/ 495300 h 3239294"/>
              <a:gd name="connsiteX75" fmla="*/ 833438 w 1794669"/>
              <a:gd name="connsiteY75" fmla="*/ 457200 h 3239294"/>
              <a:gd name="connsiteX76" fmla="*/ 785813 w 1794669"/>
              <a:gd name="connsiteY76" fmla="*/ 433388 h 3239294"/>
              <a:gd name="connsiteX77" fmla="*/ 795338 w 1794669"/>
              <a:gd name="connsiteY77" fmla="*/ 404813 h 3239294"/>
              <a:gd name="connsiteX78" fmla="*/ 828675 w 1794669"/>
              <a:gd name="connsiteY78" fmla="*/ 414338 h 3239294"/>
              <a:gd name="connsiteX79" fmla="*/ 871538 w 1794669"/>
              <a:gd name="connsiteY79" fmla="*/ 423863 h 3239294"/>
              <a:gd name="connsiteX80" fmla="*/ 895350 w 1794669"/>
              <a:gd name="connsiteY80" fmla="*/ 471488 h 3239294"/>
              <a:gd name="connsiteX81" fmla="*/ 957263 w 1794669"/>
              <a:gd name="connsiteY81" fmla="*/ 504825 h 3239294"/>
              <a:gd name="connsiteX82" fmla="*/ 962025 w 1794669"/>
              <a:gd name="connsiteY82" fmla="*/ 561975 h 3239294"/>
              <a:gd name="connsiteX83" fmla="*/ 928688 w 1794669"/>
              <a:gd name="connsiteY83" fmla="*/ 595313 h 3239294"/>
              <a:gd name="connsiteX84" fmla="*/ 962025 w 1794669"/>
              <a:gd name="connsiteY84" fmla="*/ 619125 h 3239294"/>
              <a:gd name="connsiteX85" fmla="*/ 985838 w 1794669"/>
              <a:gd name="connsiteY85" fmla="*/ 566738 h 3239294"/>
              <a:gd name="connsiteX86" fmla="*/ 966788 w 1794669"/>
              <a:gd name="connsiteY86" fmla="*/ 466725 h 3239294"/>
              <a:gd name="connsiteX87" fmla="*/ 947738 w 1794669"/>
              <a:gd name="connsiteY87" fmla="*/ 442913 h 3239294"/>
              <a:gd name="connsiteX88" fmla="*/ 1014413 w 1794669"/>
              <a:gd name="connsiteY88" fmla="*/ 533400 h 3239294"/>
              <a:gd name="connsiteX89" fmla="*/ 1023938 w 1794669"/>
              <a:gd name="connsiteY89" fmla="*/ 585788 h 3239294"/>
              <a:gd name="connsiteX90" fmla="*/ 1019175 w 1794669"/>
              <a:gd name="connsiteY90" fmla="*/ 647700 h 3239294"/>
              <a:gd name="connsiteX91" fmla="*/ 1004888 w 1794669"/>
              <a:gd name="connsiteY91" fmla="*/ 666750 h 3239294"/>
              <a:gd name="connsiteX92" fmla="*/ 1062038 w 1794669"/>
              <a:gd name="connsiteY92" fmla="*/ 619125 h 3239294"/>
              <a:gd name="connsiteX93" fmla="*/ 1090613 w 1794669"/>
              <a:gd name="connsiteY93" fmla="*/ 600075 h 3239294"/>
              <a:gd name="connsiteX94" fmla="*/ 1076325 w 1794669"/>
              <a:gd name="connsiteY94" fmla="*/ 538163 h 3239294"/>
              <a:gd name="connsiteX95" fmla="*/ 1104900 w 1794669"/>
              <a:gd name="connsiteY95" fmla="*/ 581025 h 3239294"/>
              <a:gd name="connsiteX96" fmla="*/ 1095375 w 1794669"/>
              <a:gd name="connsiteY96" fmla="*/ 642938 h 3239294"/>
              <a:gd name="connsiteX97" fmla="*/ 1014413 w 1794669"/>
              <a:gd name="connsiteY97" fmla="*/ 700088 h 3239294"/>
              <a:gd name="connsiteX98" fmla="*/ 1019175 w 1794669"/>
              <a:gd name="connsiteY98" fmla="*/ 728663 h 3239294"/>
              <a:gd name="connsiteX99" fmla="*/ 1152525 w 1794669"/>
              <a:gd name="connsiteY99" fmla="*/ 781050 h 3239294"/>
              <a:gd name="connsiteX100" fmla="*/ 1147763 w 1794669"/>
              <a:gd name="connsiteY100" fmla="*/ 800100 h 3239294"/>
              <a:gd name="connsiteX101" fmla="*/ 1066800 w 1794669"/>
              <a:gd name="connsiteY101" fmla="*/ 766763 h 3239294"/>
              <a:gd name="connsiteX102" fmla="*/ 1028700 w 1794669"/>
              <a:gd name="connsiteY102" fmla="*/ 771525 h 3239294"/>
              <a:gd name="connsiteX103" fmla="*/ 1033463 w 1794669"/>
              <a:gd name="connsiteY103" fmla="*/ 809625 h 3239294"/>
              <a:gd name="connsiteX104" fmla="*/ 1104900 w 1794669"/>
              <a:gd name="connsiteY104" fmla="*/ 814388 h 3239294"/>
              <a:gd name="connsiteX105" fmla="*/ 1200150 w 1794669"/>
              <a:gd name="connsiteY105" fmla="*/ 785813 h 3239294"/>
              <a:gd name="connsiteX106" fmla="*/ 1190625 w 1794669"/>
              <a:gd name="connsiteY106" fmla="*/ 828675 h 3239294"/>
              <a:gd name="connsiteX107" fmla="*/ 1090613 w 1794669"/>
              <a:gd name="connsiteY107" fmla="*/ 866775 h 3239294"/>
              <a:gd name="connsiteX108" fmla="*/ 1023938 w 1794669"/>
              <a:gd name="connsiteY108" fmla="*/ 866775 h 3239294"/>
              <a:gd name="connsiteX109" fmla="*/ 1066800 w 1794669"/>
              <a:gd name="connsiteY109" fmla="*/ 900113 h 3239294"/>
              <a:gd name="connsiteX110" fmla="*/ 1100138 w 1794669"/>
              <a:gd name="connsiteY110" fmla="*/ 914400 h 3239294"/>
              <a:gd name="connsiteX111" fmla="*/ 1152525 w 1794669"/>
              <a:gd name="connsiteY111" fmla="*/ 933450 h 3239294"/>
              <a:gd name="connsiteX112" fmla="*/ 1162050 w 1794669"/>
              <a:gd name="connsiteY112" fmla="*/ 976313 h 3239294"/>
              <a:gd name="connsiteX113" fmla="*/ 1147763 w 1794669"/>
              <a:gd name="connsiteY113" fmla="*/ 1009650 h 3239294"/>
              <a:gd name="connsiteX114" fmla="*/ 1147763 w 1794669"/>
              <a:gd name="connsiteY114" fmla="*/ 971550 h 3239294"/>
              <a:gd name="connsiteX115" fmla="*/ 1114425 w 1794669"/>
              <a:gd name="connsiteY115" fmla="*/ 942975 h 3239294"/>
              <a:gd name="connsiteX116" fmla="*/ 1023938 w 1794669"/>
              <a:gd name="connsiteY116" fmla="*/ 914400 h 3239294"/>
              <a:gd name="connsiteX117" fmla="*/ 1033463 w 1794669"/>
              <a:gd name="connsiteY117" fmla="*/ 942975 h 3239294"/>
              <a:gd name="connsiteX118" fmla="*/ 1085850 w 1794669"/>
              <a:gd name="connsiteY118" fmla="*/ 966788 h 3239294"/>
              <a:gd name="connsiteX119" fmla="*/ 1190625 w 1794669"/>
              <a:gd name="connsiteY119" fmla="*/ 1019175 h 3239294"/>
              <a:gd name="connsiteX120" fmla="*/ 1190625 w 1794669"/>
              <a:gd name="connsiteY120" fmla="*/ 1042988 h 3239294"/>
              <a:gd name="connsiteX121" fmla="*/ 1143000 w 1794669"/>
              <a:gd name="connsiteY121" fmla="*/ 1023938 h 3239294"/>
              <a:gd name="connsiteX122" fmla="*/ 1062038 w 1794669"/>
              <a:gd name="connsiteY122" fmla="*/ 995363 h 3239294"/>
              <a:gd name="connsiteX123" fmla="*/ 1052513 w 1794669"/>
              <a:gd name="connsiteY123" fmla="*/ 1019175 h 3239294"/>
              <a:gd name="connsiteX124" fmla="*/ 1114425 w 1794669"/>
              <a:gd name="connsiteY124" fmla="*/ 1038225 h 3239294"/>
              <a:gd name="connsiteX125" fmla="*/ 1166813 w 1794669"/>
              <a:gd name="connsiteY125" fmla="*/ 1076325 h 3239294"/>
              <a:gd name="connsiteX126" fmla="*/ 1171575 w 1794669"/>
              <a:gd name="connsiteY126" fmla="*/ 1133475 h 3239294"/>
              <a:gd name="connsiteX127" fmla="*/ 1143000 w 1794669"/>
              <a:gd name="connsiteY127" fmla="*/ 1147763 h 3239294"/>
              <a:gd name="connsiteX128" fmla="*/ 1119188 w 1794669"/>
              <a:gd name="connsiteY128" fmla="*/ 1147763 h 3239294"/>
              <a:gd name="connsiteX129" fmla="*/ 1143000 w 1794669"/>
              <a:gd name="connsiteY129" fmla="*/ 1119188 h 3239294"/>
              <a:gd name="connsiteX130" fmla="*/ 1119188 w 1794669"/>
              <a:gd name="connsiteY130" fmla="*/ 1081088 h 3239294"/>
              <a:gd name="connsiteX131" fmla="*/ 1085850 w 1794669"/>
              <a:gd name="connsiteY131" fmla="*/ 1081088 h 3239294"/>
              <a:gd name="connsiteX132" fmla="*/ 1128713 w 1794669"/>
              <a:gd name="connsiteY132" fmla="*/ 1176338 h 3239294"/>
              <a:gd name="connsiteX133" fmla="*/ 1195388 w 1794669"/>
              <a:gd name="connsiteY133" fmla="*/ 1314450 h 3239294"/>
              <a:gd name="connsiteX134" fmla="*/ 1314450 w 1794669"/>
              <a:gd name="connsiteY134" fmla="*/ 1428750 h 3239294"/>
              <a:gd name="connsiteX135" fmla="*/ 1433513 w 1794669"/>
              <a:gd name="connsiteY135" fmla="*/ 1581150 h 3239294"/>
              <a:gd name="connsiteX136" fmla="*/ 1485900 w 1794669"/>
              <a:gd name="connsiteY136" fmla="*/ 1671638 h 3239294"/>
              <a:gd name="connsiteX137" fmla="*/ 1562100 w 1794669"/>
              <a:gd name="connsiteY137" fmla="*/ 1743075 h 3239294"/>
              <a:gd name="connsiteX138" fmla="*/ 1614488 w 1794669"/>
              <a:gd name="connsiteY138" fmla="*/ 1752600 h 3239294"/>
              <a:gd name="connsiteX139" fmla="*/ 1676400 w 1794669"/>
              <a:gd name="connsiteY139" fmla="*/ 1743075 h 3239294"/>
              <a:gd name="connsiteX140" fmla="*/ 1728788 w 1794669"/>
              <a:gd name="connsiteY140" fmla="*/ 1747838 h 3239294"/>
              <a:gd name="connsiteX141" fmla="*/ 1752600 w 1794669"/>
              <a:gd name="connsiteY141" fmla="*/ 1771650 h 3239294"/>
              <a:gd name="connsiteX142" fmla="*/ 1790700 w 1794669"/>
              <a:gd name="connsiteY142" fmla="*/ 1814513 h 3239294"/>
              <a:gd name="connsiteX143" fmla="*/ 1776413 w 1794669"/>
              <a:gd name="connsiteY143" fmla="*/ 1862138 h 3239294"/>
              <a:gd name="connsiteX144" fmla="*/ 1747838 w 1794669"/>
              <a:gd name="connsiteY144" fmla="*/ 1843088 h 3239294"/>
              <a:gd name="connsiteX145" fmla="*/ 1728788 w 1794669"/>
              <a:gd name="connsiteY145" fmla="*/ 1866900 h 3239294"/>
              <a:gd name="connsiteX146" fmla="*/ 1704975 w 1794669"/>
              <a:gd name="connsiteY146" fmla="*/ 1843088 h 3239294"/>
              <a:gd name="connsiteX147" fmla="*/ 1657350 w 1794669"/>
              <a:gd name="connsiteY147" fmla="*/ 1828800 h 3239294"/>
              <a:gd name="connsiteX148" fmla="*/ 1581150 w 1794669"/>
              <a:gd name="connsiteY148" fmla="*/ 1843088 h 3239294"/>
              <a:gd name="connsiteX149" fmla="*/ 1519238 w 1794669"/>
              <a:gd name="connsiteY149" fmla="*/ 1824038 h 3239294"/>
              <a:gd name="connsiteX150" fmla="*/ 1438275 w 1794669"/>
              <a:gd name="connsiteY150" fmla="*/ 1743075 h 3239294"/>
              <a:gd name="connsiteX151" fmla="*/ 1304925 w 1794669"/>
              <a:gd name="connsiteY151" fmla="*/ 1628775 h 3239294"/>
              <a:gd name="connsiteX152" fmla="*/ 1214438 w 1794669"/>
              <a:gd name="connsiteY152" fmla="*/ 1514475 h 3239294"/>
              <a:gd name="connsiteX153" fmla="*/ 1152525 w 1794669"/>
              <a:gd name="connsiteY153" fmla="*/ 1438275 h 3239294"/>
              <a:gd name="connsiteX154" fmla="*/ 1066800 w 1794669"/>
              <a:gd name="connsiteY154" fmla="*/ 1328738 h 3239294"/>
              <a:gd name="connsiteX155" fmla="*/ 995363 w 1794669"/>
              <a:gd name="connsiteY155" fmla="*/ 1257300 h 3239294"/>
              <a:gd name="connsiteX156" fmla="*/ 976313 w 1794669"/>
              <a:gd name="connsiteY156" fmla="*/ 1343025 h 3239294"/>
              <a:gd name="connsiteX157" fmla="*/ 971550 w 1794669"/>
              <a:gd name="connsiteY157" fmla="*/ 1409700 h 3239294"/>
              <a:gd name="connsiteX158" fmla="*/ 952500 w 1794669"/>
              <a:gd name="connsiteY158" fmla="*/ 1481138 h 3239294"/>
              <a:gd name="connsiteX159" fmla="*/ 933450 w 1794669"/>
              <a:gd name="connsiteY159" fmla="*/ 1600200 h 3239294"/>
              <a:gd name="connsiteX160" fmla="*/ 1014413 w 1794669"/>
              <a:gd name="connsiteY160" fmla="*/ 1757363 h 3239294"/>
              <a:gd name="connsiteX161" fmla="*/ 1081088 w 1794669"/>
              <a:gd name="connsiteY161" fmla="*/ 1909763 h 3239294"/>
              <a:gd name="connsiteX162" fmla="*/ 1057275 w 1794669"/>
              <a:gd name="connsiteY162" fmla="*/ 2038350 h 3239294"/>
              <a:gd name="connsiteX163" fmla="*/ 995363 w 1794669"/>
              <a:gd name="connsiteY163" fmla="*/ 2124075 h 3239294"/>
              <a:gd name="connsiteX164" fmla="*/ 890588 w 1794669"/>
              <a:gd name="connsiteY164" fmla="*/ 2276475 h 3239294"/>
              <a:gd name="connsiteX165" fmla="*/ 947738 w 1794669"/>
              <a:gd name="connsiteY165" fmla="*/ 2290763 h 3239294"/>
              <a:gd name="connsiteX166" fmla="*/ 1152525 w 1794669"/>
              <a:gd name="connsiteY166" fmla="*/ 2305050 h 3239294"/>
              <a:gd name="connsiteX167" fmla="*/ 1276350 w 1794669"/>
              <a:gd name="connsiteY167" fmla="*/ 2343150 h 3239294"/>
              <a:gd name="connsiteX168" fmla="*/ 1395413 w 1794669"/>
              <a:gd name="connsiteY168" fmla="*/ 2333625 h 3239294"/>
              <a:gd name="connsiteX169" fmla="*/ 1457325 w 1794669"/>
              <a:gd name="connsiteY169" fmla="*/ 2309813 h 3239294"/>
              <a:gd name="connsiteX170" fmla="*/ 1519238 w 1794669"/>
              <a:gd name="connsiteY170" fmla="*/ 2328863 h 3239294"/>
              <a:gd name="connsiteX171" fmla="*/ 1528763 w 1794669"/>
              <a:gd name="connsiteY171" fmla="*/ 2405063 h 3239294"/>
              <a:gd name="connsiteX172" fmla="*/ 1552575 w 1794669"/>
              <a:gd name="connsiteY172" fmla="*/ 2476500 h 3239294"/>
              <a:gd name="connsiteX173" fmla="*/ 1585913 w 1794669"/>
              <a:gd name="connsiteY173" fmla="*/ 2581275 h 3239294"/>
              <a:gd name="connsiteX174" fmla="*/ 1585913 w 1794669"/>
              <a:gd name="connsiteY174" fmla="*/ 2633663 h 3239294"/>
              <a:gd name="connsiteX175" fmla="*/ 1562100 w 1794669"/>
              <a:gd name="connsiteY175" fmla="*/ 2647950 h 3239294"/>
              <a:gd name="connsiteX176" fmla="*/ 1547813 w 1794669"/>
              <a:gd name="connsiteY176" fmla="*/ 2671763 h 3239294"/>
              <a:gd name="connsiteX177" fmla="*/ 1524000 w 1794669"/>
              <a:gd name="connsiteY177" fmla="*/ 2667000 h 3239294"/>
              <a:gd name="connsiteX178" fmla="*/ 1509713 w 1794669"/>
              <a:gd name="connsiteY178" fmla="*/ 2686050 h 3239294"/>
              <a:gd name="connsiteX179" fmla="*/ 1485900 w 1794669"/>
              <a:gd name="connsiteY179" fmla="*/ 2671763 h 3239294"/>
              <a:gd name="connsiteX180" fmla="*/ 1485900 w 1794669"/>
              <a:gd name="connsiteY180" fmla="*/ 2605088 h 3239294"/>
              <a:gd name="connsiteX181" fmla="*/ 1423988 w 1794669"/>
              <a:gd name="connsiteY181" fmla="*/ 2538413 h 3239294"/>
              <a:gd name="connsiteX182" fmla="*/ 1376363 w 1794669"/>
              <a:gd name="connsiteY182" fmla="*/ 2471738 h 3239294"/>
              <a:gd name="connsiteX183" fmla="*/ 1300163 w 1794669"/>
              <a:gd name="connsiteY183" fmla="*/ 2452688 h 3239294"/>
              <a:gd name="connsiteX184" fmla="*/ 985838 w 1794669"/>
              <a:gd name="connsiteY184" fmla="*/ 2476500 h 3239294"/>
              <a:gd name="connsiteX185" fmla="*/ 923925 w 1794669"/>
              <a:gd name="connsiteY185" fmla="*/ 2495550 h 3239294"/>
              <a:gd name="connsiteX186" fmla="*/ 833438 w 1794669"/>
              <a:gd name="connsiteY186" fmla="*/ 2528888 h 3239294"/>
              <a:gd name="connsiteX187" fmla="*/ 752475 w 1794669"/>
              <a:gd name="connsiteY187" fmla="*/ 2543175 h 3239294"/>
              <a:gd name="connsiteX188" fmla="*/ 652463 w 1794669"/>
              <a:gd name="connsiteY188" fmla="*/ 2571750 h 3239294"/>
              <a:gd name="connsiteX189" fmla="*/ 609600 w 1794669"/>
              <a:gd name="connsiteY189" fmla="*/ 2500313 h 3239294"/>
              <a:gd name="connsiteX190" fmla="*/ 581025 w 1794669"/>
              <a:gd name="connsiteY190" fmla="*/ 2390775 h 3239294"/>
              <a:gd name="connsiteX191" fmla="*/ 581025 w 1794669"/>
              <a:gd name="connsiteY191" fmla="*/ 2343150 h 3239294"/>
              <a:gd name="connsiteX192" fmla="*/ 542925 w 1794669"/>
              <a:gd name="connsiteY192" fmla="*/ 2371725 h 3239294"/>
              <a:gd name="connsiteX193" fmla="*/ 461963 w 1794669"/>
              <a:gd name="connsiteY193" fmla="*/ 2400300 h 3239294"/>
              <a:gd name="connsiteX194" fmla="*/ 476250 w 1794669"/>
              <a:gd name="connsiteY194" fmla="*/ 2447925 h 3239294"/>
              <a:gd name="connsiteX195" fmla="*/ 485775 w 1794669"/>
              <a:gd name="connsiteY195" fmla="*/ 2509838 h 3239294"/>
              <a:gd name="connsiteX196" fmla="*/ 490538 w 1794669"/>
              <a:gd name="connsiteY196" fmla="*/ 2576513 h 3239294"/>
              <a:gd name="connsiteX197" fmla="*/ 528638 w 1794669"/>
              <a:gd name="connsiteY197" fmla="*/ 2600325 h 3239294"/>
              <a:gd name="connsiteX198" fmla="*/ 619125 w 1794669"/>
              <a:gd name="connsiteY198" fmla="*/ 2847975 h 3239294"/>
              <a:gd name="connsiteX199" fmla="*/ 738188 w 1794669"/>
              <a:gd name="connsiteY199" fmla="*/ 2971800 h 3239294"/>
              <a:gd name="connsiteX200" fmla="*/ 752475 w 1794669"/>
              <a:gd name="connsiteY200" fmla="*/ 3038475 h 3239294"/>
              <a:gd name="connsiteX201" fmla="*/ 695325 w 1794669"/>
              <a:gd name="connsiteY201" fmla="*/ 3081338 h 3239294"/>
              <a:gd name="connsiteX202" fmla="*/ 647700 w 1794669"/>
              <a:gd name="connsiteY202" fmla="*/ 3095625 h 3239294"/>
              <a:gd name="connsiteX203" fmla="*/ 638175 w 1794669"/>
              <a:gd name="connsiteY203" fmla="*/ 3133725 h 3239294"/>
              <a:gd name="connsiteX204" fmla="*/ 514350 w 1794669"/>
              <a:gd name="connsiteY204" fmla="*/ 3224213 h 3239294"/>
              <a:gd name="connsiteX205" fmla="*/ 457200 w 1794669"/>
              <a:gd name="connsiteY205" fmla="*/ 3224213 h 3239294"/>
              <a:gd name="connsiteX206" fmla="*/ 414338 w 1794669"/>
              <a:gd name="connsiteY206" fmla="*/ 3214688 h 3239294"/>
              <a:gd name="connsiteX207" fmla="*/ 428625 w 1794669"/>
              <a:gd name="connsiteY207" fmla="*/ 3190875 h 3239294"/>
              <a:gd name="connsiteX208" fmla="*/ 471488 w 1794669"/>
              <a:gd name="connsiteY208" fmla="*/ 3148013 h 3239294"/>
              <a:gd name="connsiteX209" fmla="*/ 533400 w 1794669"/>
              <a:gd name="connsiteY209" fmla="*/ 3071813 h 3239294"/>
              <a:gd name="connsiteX210" fmla="*/ 542925 w 1794669"/>
              <a:gd name="connsiteY210" fmla="*/ 2986088 h 3239294"/>
              <a:gd name="connsiteX211" fmla="*/ 528638 w 1794669"/>
              <a:gd name="connsiteY211" fmla="*/ 2909888 h 3239294"/>
              <a:gd name="connsiteX212" fmla="*/ 433388 w 1794669"/>
              <a:gd name="connsiteY212" fmla="*/ 2795588 h 3239294"/>
              <a:gd name="connsiteX213" fmla="*/ 328613 w 1794669"/>
              <a:gd name="connsiteY213" fmla="*/ 2667000 h 3239294"/>
              <a:gd name="connsiteX214" fmla="*/ 200025 w 1794669"/>
              <a:gd name="connsiteY214" fmla="*/ 2519363 h 3239294"/>
              <a:gd name="connsiteX215" fmla="*/ 142875 w 1794669"/>
              <a:gd name="connsiteY215" fmla="*/ 2438400 h 3239294"/>
              <a:gd name="connsiteX216" fmla="*/ 176213 w 1794669"/>
              <a:gd name="connsiteY216" fmla="*/ 2343150 h 3239294"/>
              <a:gd name="connsiteX217" fmla="*/ 304800 w 1794669"/>
              <a:gd name="connsiteY217" fmla="*/ 2228850 h 3239294"/>
              <a:gd name="connsiteX218" fmla="*/ 452438 w 1794669"/>
              <a:gd name="connsiteY218" fmla="*/ 2105025 h 3239294"/>
              <a:gd name="connsiteX219" fmla="*/ 609600 w 1794669"/>
              <a:gd name="connsiteY219" fmla="*/ 1971675 h 3239294"/>
              <a:gd name="connsiteX220" fmla="*/ 542925 w 1794669"/>
              <a:gd name="connsiteY220" fmla="*/ 1919288 h 3239294"/>
              <a:gd name="connsiteX221" fmla="*/ 570995 w 1794669"/>
              <a:gd name="connsiteY221" fmla="*/ 1891617 h 3239294"/>
              <a:gd name="connsiteX222" fmla="*/ 571216 w 1794669"/>
              <a:gd name="connsiteY222" fmla="*/ 1888794 h 3239294"/>
              <a:gd name="connsiteX223" fmla="*/ 590258 w 1794669"/>
              <a:gd name="connsiteY223" fmla="*/ 1872098 h 3239294"/>
              <a:gd name="connsiteX224" fmla="*/ 561975 w 1794669"/>
              <a:gd name="connsiteY224" fmla="*/ 1785938 h 3239294"/>
              <a:gd name="connsiteX225" fmla="*/ 533400 w 1794669"/>
              <a:gd name="connsiteY225" fmla="*/ 1709738 h 3239294"/>
              <a:gd name="connsiteX226" fmla="*/ 552450 w 1794669"/>
              <a:gd name="connsiteY226" fmla="*/ 1495425 h 3239294"/>
              <a:gd name="connsiteX227" fmla="*/ 504825 w 1794669"/>
              <a:gd name="connsiteY227" fmla="*/ 1414463 h 3239294"/>
              <a:gd name="connsiteX228" fmla="*/ 438150 w 1794669"/>
              <a:gd name="connsiteY228" fmla="*/ 1300163 h 3239294"/>
              <a:gd name="connsiteX229" fmla="*/ 481013 w 1794669"/>
              <a:gd name="connsiteY229" fmla="*/ 1166813 h 3239294"/>
              <a:gd name="connsiteX230" fmla="*/ 490538 w 1794669"/>
              <a:gd name="connsiteY230" fmla="*/ 1014413 h 3239294"/>
              <a:gd name="connsiteX0" fmla="*/ 490538 w 1794669"/>
              <a:gd name="connsiteY0" fmla="*/ 1014413 h 3239294"/>
              <a:gd name="connsiteX1" fmla="*/ 466725 w 1794669"/>
              <a:gd name="connsiteY1" fmla="*/ 952500 h 3239294"/>
              <a:gd name="connsiteX2" fmla="*/ 428625 w 1794669"/>
              <a:gd name="connsiteY2" fmla="*/ 900113 h 3239294"/>
              <a:gd name="connsiteX3" fmla="*/ 357188 w 1794669"/>
              <a:gd name="connsiteY3" fmla="*/ 842963 h 3239294"/>
              <a:gd name="connsiteX4" fmla="*/ 290513 w 1794669"/>
              <a:gd name="connsiteY4" fmla="*/ 766763 h 3239294"/>
              <a:gd name="connsiteX5" fmla="*/ 233363 w 1794669"/>
              <a:gd name="connsiteY5" fmla="*/ 723900 h 3239294"/>
              <a:gd name="connsiteX6" fmla="*/ 209550 w 1794669"/>
              <a:gd name="connsiteY6" fmla="*/ 681038 h 3239294"/>
              <a:gd name="connsiteX7" fmla="*/ 57150 w 1794669"/>
              <a:gd name="connsiteY7" fmla="*/ 338138 h 3239294"/>
              <a:gd name="connsiteX8" fmla="*/ 28575 w 1794669"/>
              <a:gd name="connsiteY8" fmla="*/ 300038 h 3239294"/>
              <a:gd name="connsiteX9" fmla="*/ 4763 w 1794669"/>
              <a:gd name="connsiteY9" fmla="*/ 238125 h 3239294"/>
              <a:gd name="connsiteX10" fmla="*/ 0 w 1794669"/>
              <a:gd name="connsiteY10" fmla="*/ 185738 h 3239294"/>
              <a:gd name="connsiteX11" fmla="*/ 4763 w 1794669"/>
              <a:gd name="connsiteY11" fmla="*/ 114300 h 3239294"/>
              <a:gd name="connsiteX12" fmla="*/ 19050 w 1794669"/>
              <a:gd name="connsiteY12" fmla="*/ 80963 h 3239294"/>
              <a:gd name="connsiteX13" fmla="*/ 28575 w 1794669"/>
              <a:gd name="connsiteY13" fmla="*/ 90488 h 3239294"/>
              <a:gd name="connsiteX14" fmla="*/ 28575 w 1794669"/>
              <a:gd name="connsiteY14" fmla="*/ 114300 h 3239294"/>
              <a:gd name="connsiteX15" fmla="*/ 42863 w 1794669"/>
              <a:gd name="connsiteY15" fmla="*/ 128588 h 3239294"/>
              <a:gd name="connsiteX16" fmla="*/ 42863 w 1794669"/>
              <a:gd name="connsiteY16" fmla="*/ 80963 h 3239294"/>
              <a:gd name="connsiteX17" fmla="*/ 57150 w 1794669"/>
              <a:gd name="connsiteY17" fmla="*/ 9525 h 3239294"/>
              <a:gd name="connsiteX18" fmla="*/ 76200 w 1794669"/>
              <a:gd name="connsiteY18" fmla="*/ 23813 h 3239294"/>
              <a:gd name="connsiteX19" fmla="*/ 80963 w 1794669"/>
              <a:gd name="connsiteY19" fmla="*/ 9525 h 3239294"/>
              <a:gd name="connsiteX20" fmla="*/ 109538 w 1794669"/>
              <a:gd name="connsiteY20" fmla="*/ 9525 h 3239294"/>
              <a:gd name="connsiteX21" fmla="*/ 128588 w 1794669"/>
              <a:gd name="connsiteY21" fmla="*/ 23813 h 3239294"/>
              <a:gd name="connsiteX22" fmla="*/ 114300 w 1794669"/>
              <a:gd name="connsiteY22" fmla="*/ 80963 h 3239294"/>
              <a:gd name="connsiteX23" fmla="*/ 104775 w 1794669"/>
              <a:gd name="connsiteY23" fmla="*/ 133350 h 3239294"/>
              <a:gd name="connsiteX24" fmla="*/ 100013 w 1794669"/>
              <a:gd name="connsiteY24" fmla="*/ 204788 h 3239294"/>
              <a:gd name="connsiteX25" fmla="*/ 180975 w 1794669"/>
              <a:gd name="connsiteY25" fmla="*/ 390525 h 3239294"/>
              <a:gd name="connsiteX26" fmla="*/ 319088 w 1794669"/>
              <a:gd name="connsiteY26" fmla="*/ 576263 h 3239294"/>
              <a:gd name="connsiteX27" fmla="*/ 371475 w 1794669"/>
              <a:gd name="connsiteY27" fmla="*/ 576263 h 3239294"/>
              <a:gd name="connsiteX28" fmla="*/ 400050 w 1794669"/>
              <a:gd name="connsiteY28" fmla="*/ 576263 h 3239294"/>
              <a:gd name="connsiteX29" fmla="*/ 381000 w 1794669"/>
              <a:gd name="connsiteY29" fmla="*/ 542925 h 3239294"/>
              <a:gd name="connsiteX30" fmla="*/ 338138 w 1794669"/>
              <a:gd name="connsiteY30" fmla="*/ 504825 h 3239294"/>
              <a:gd name="connsiteX31" fmla="*/ 371475 w 1794669"/>
              <a:gd name="connsiteY31" fmla="*/ 514350 h 3239294"/>
              <a:gd name="connsiteX32" fmla="*/ 404813 w 1794669"/>
              <a:gd name="connsiteY32" fmla="*/ 523875 h 3239294"/>
              <a:gd name="connsiteX33" fmla="*/ 414338 w 1794669"/>
              <a:gd name="connsiteY33" fmla="*/ 514350 h 3239294"/>
              <a:gd name="connsiteX34" fmla="*/ 419100 w 1794669"/>
              <a:gd name="connsiteY34" fmla="*/ 476250 h 3239294"/>
              <a:gd name="connsiteX35" fmla="*/ 452438 w 1794669"/>
              <a:gd name="connsiteY35" fmla="*/ 504825 h 3239294"/>
              <a:gd name="connsiteX36" fmla="*/ 500063 w 1794669"/>
              <a:gd name="connsiteY36" fmla="*/ 514350 h 3239294"/>
              <a:gd name="connsiteX37" fmla="*/ 514350 w 1794669"/>
              <a:gd name="connsiteY37" fmla="*/ 523875 h 3239294"/>
              <a:gd name="connsiteX38" fmla="*/ 576263 w 1794669"/>
              <a:gd name="connsiteY38" fmla="*/ 576263 h 3239294"/>
              <a:gd name="connsiteX39" fmla="*/ 604838 w 1794669"/>
              <a:gd name="connsiteY39" fmla="*/ 547688 h 3239294"/>
              <a:gd name="connsiteX40" fmla="*/ 547688 w 1794669"/>
              <a:gd name="connsiteY40" fmla="*/ 533400 h 3239294"/>
              <a:gd name="connsiteX41" fmla="*/ 523875 w 1794669"/>
              <a:gd name="connsiteY41" fmla="*/ 476250 h 3239294"/>
              <a:gd name="connsiteX42" fmla="*/ 457200 w 1794669"/>
              <a:gd name="connsiteY42" fmla="*/ 390525 h 3239294"/>
              <a:gd name="connsiteX43" fmla="*/ 523875 w 1794669"/>
              <a:gd name="connsiteY43" fmla="*/ 438150 h 3239294"/>
              <a:gd name="connsiteX44" fmla="*/ 533400 w 1794669"/>
              <a:gd name="connsiteY44" fmla="*/ 481013 h 3239294"/>
              <a:gd name="connsiteX45" fmla="*/ 566738 w 1794669"/>
              <a:gd name="connsiteY45" fmla="*/ 500063 h 3239294"/>
              <a:gd name="connsiteX46" fmla="*/ 638175 w 1794669"/>
              <a:gd name="connsiteY46" fmla="*/ 504825 h 3239294"/>
              <a:gd name="connsiteX47" fmla="*/ 661988 w 1794669"/>
              <a:gd name="connsiteY47" fmla="*/ 528638 h 3239294"/>
              <a:gd name="connsiteX48" fmla="*/ 590550 w 1794669"/>
              <a:gd name="connsiteY48" fmla="*/ 466725 h 3239294"/>
              <a:gd name="connsiteX49" fmla="*/ 552450 w 1794669"/>
              <a:gd name="connsiteY49" fmla="*/ 438150 h 3239294"/>
              <a:gd name="connsiteX50" fmla="*/ 514350 w 1794669"/>
              <a:gd name="connsiteY50" fmla="*/ 381000 h 3239294"/>
              <a:gd name="connsiteX51" fmla="*/ 514350 w 1794669"/>
              <a:gd name="connsiteY51" fmla="*/ 342900 h 3239294"/>
              <a:gd name="connsiteX52" fmla="*/ 533400 w 1794669"/>
              <a:gd name="connsiteY52" fmla="*/ 385763 h 3239294"/>
              <a:gd name="connsiteX53" fmla="*/ 566738 w 1794669"/>
              <a:gd name="connsiteY53" fmla="*/ 423863 h 3239294"/>
              <a:gd name="connsiteX54" fmla="*/ 609600 w 1794669"/>
              <a:gd name="connsiteY54" fmla="*/ 428625 h 3239294"/>
              <a:gd name="connsiteX55" fmla="*/ 661988 w 1794669"/>
              <a:gd name="connsiteY55" fmla="*/ 419100 h 3239294"/>
              <a:gd name="connsiteX56" fmla="*/ 690563 w 1794669"/>
              <a:gd name="connsiteY56" fmla="*/ 404813 h 3239294"/>
              <a:gd name="connsiteX57" fmla="*/ 652463 w 1794669"/>
              <a:gd name="connsiteY57" fmla="*/ 376238 h 3239294"/>
              <a:gd name="connsiteX58" fmla="*/ 628650 w 1794669"/>
              <a:gd name="connsiteY58" fmla="*/ 328613 h 3239294"/>
              <a:gd name="connsiteX59" fmla="*/ 681038 w 1794669"/>
              <a:gd name="connsiteY59" fmla="*/ 295275 h 3239294"/>
              <a:gd name="connsiteX60" fmla="*/ 695325 w 1794669"/>
              <a:gd name="connsiteY60" fmla="*/ 304800 h 3239294"/>
              <a:gd name="connsiteX61" fmla="*/ 652463 w 1794669"/>
              <a:gd name="connsiteY61" fmla="*/ 323850 h 3239294"/>
              <a:gd name="connsiteX62" fmla="*/ 681038 w 1794669"/>
              <a:gd name="connsiteY62" fmla="*/ 376238 h 3239294"/>
              <a:gd name="connsiteX63" fmla="*/ 709613 w 1794669"/>
              <a:gd name="connsiteY63" fmla="*/ 390525 h 3239294"/>
              <a:gd name="connsiteX64" fmla="*/ 733425 w 1794669"/>
              <a:gd name="connsiteY64" fmla="*/ 395288 h 3239294"/>
              <a:gd name="connsiteX65" fmla="*/ 752475 w 1794669"/>
              <a:gd name="connsiteY65" fmla="*/ 404813 h 3239294"/>
              <a:gd name="connsiteX66" fmla="*/ 771525 w 1794669"/>
              <a:gd name="connsiteY66" fmla="*/ 361950 h 3239294"/>
              <a:gd name="connsiteX67" fmla="*/ 752475 w 1794669"/>
              <a:gd name="connsiteY67" fmla="*/ 295275 h 3239294"/>
              <a:gd name="connsiteX68" fmla="*/ 790575 w 1794669"/>
              <a:gd name="connsiteY68" fmla="*/ 361950 h 3239294"/>
              <a:gd name="connsiteX69" fmla="*/ 790575 w 1794669"/>
              <a:gd name="connsiteY69" fmla="*/ 400050 h 3239294"/>
              <a:gd name="connsiteX70" fmla="*/ 762000 w 1794669"/>
              <a:gd name="connsiteY70" fmla="*/ 409575 h 3239294"/>
              <a:gd name="connsiteX71" fmla="*/ 771525 w 1794669"/>
              <a:gd name="connsiteY71" fmla="*/ 452438 h 3239294"/>
              <a:gd name="connsiteX72" fmla="*/ 781050 w 1794669"/>
              <a:gd name="connsiteY72" fmla="*/ 471488 h 3239294"/>
              <a:gd name="connsiteX73" fmla="*/ 823913 w 1794669"/>
              <a:gd name="connsiteY73" fmla="*/ 500063 h 3239294"/>
              <a:gd name="connsiteX74" fmla="*/ 862013 w 1794669"/>
              <a:gd name="connsiteY74" fmla="*/ 495300 h 3239294"/>
              <a:gd name="connsiteX75" fmla="*/ 833438 w 1794669"/>
              <a:gd name="connsiteY75" fmla="*/ 457200 h 3239294"/>
              <a:gd name="connsiteX76" fmla="*/ 785813 w 1794669"/>
              <a:gd name="connsiteY76" fmla="*/ 433388 h 3239294"/>
              <a:gd name="connsiteX77" fmla="*/ 795338 w 1794669"/>
              <a:gd name="connsiteY77" fmla="*/ 404813 h 3239294"/>
              <a:gd name="connsiteX78" fmla="*/ 828675 w 1794669"/>
              <a:gd name="connsiteY78" fmla="*/ 414338 h 3239294"/>
              <a:gd name="connsiteX79" fmla="*/ 871538 w 1794669"/>
              <a:gd name="connsiteY79" fmla="*/ 423863 h 3239294"/>
              <a:gd name="connsiteX80" fmla="*/ 895350 w 1794669"/>
              <a:gd name="connsiteY80" fmla="*/ 471488 h 3239294"/>
              <a:gd name="connsiteX81" fmla="*/ 957263 w 1794669"/>
              <a:gd name="connsiteY81" fmla="*/ 504825 h 3239294"/>
              <a:gd name="connsiteX82" fmla="*/ 962025 w 1794669"/>
              <a:gd name="connsiteY82" fmla="*/ 561975 h 3239294"/>
              <a:gd name="connsiteX83" fmla="*/ 928688 w 1794669"/>
              <a:gd name="connsiteY83" fmla="*/ 595313 h 3239294"/>
              <a:gd name="connsiteX84" fmla="*/ 962025 w 1794669"/>
              <a:gd name="connsiteY84" fmla="*/ 619125 h 3239294"/>
              <a:gd name="connsiteX85" fmla="*/ 985838 w 1794669"/>
              <a:gd name="connsiteY85" fmla="*/ 566738 h 3239294"/>
              <a:gd name="connsiteX86" fmla="*/ 966788 w 1794669"/>
              <a:gd name="connsiteY86" fmla="*/ 466725 h 3239294"/>
              <a:gd name="connsiteX87" fmla="*/ 947738 w 1794669"/>
              <a:gd name="connsiteY87" fmla="*/ 442913 h 3239294"/>
              <a:gd name="connsiteX88" fmla="*/ 1014413 w 1794669"/>
              <a:gd name="connsiteY88" fmla="*/ 533400 h 3239294"/>
              <a:gd name="connsiteX89" fmla="*/ 1023938 w 1794669"/>
              <a:gd name="connsiteY89" fmla="*/ 585788 h 3239294"/>
              <a:gd name="connsiteX90" fmla="*/ 1019175 w 1794669"/>
              <a:gd name="connsiteY90" fmla="*/ 647700 h 3239294"/>
              <a:gd name="connsiteX91" fmla="*/ 1004888 w 1794669"/>
              <a:gd name="connsiteY91" fmla="*/ 666750 h 3239294"/>
              <a:gd name="connsiteX92" fmla="*/ 1062038 w 1794669"/>
              <a:gd name="connsiteY92" fmla="*/ 619125 h 3239294"/>
              <a:gd name="connsiteX93" fmla="*/ 1090613 w 1794669"/>
              <a:gd name="connsiteY93" fmla="*/ 600075 h 3239294"/>
              <a:gd name="connsiteX94" fmla="*/ 1076325 w 1794669"/>
              <a:gd name="connsiteY94" fmla="*/ 538163 h 3239294"/>
              <a:gd name="connsiteX95" fmla="*/ 1104900 w 1794669"/>
              <a:gd name="connsiteY95" fmla="*/ 581025 h 3239294"/>
              <a:gd name="connsiteX96" fmla="*/ 1095375 w 1794669"/>
              <a:gd name="connsiteY96" fmla="*/ 642938 h 3239294"/>
              <a:gd name="connsiteX97" fmla="*/ 1014413 w 1794669"/>
              <a:gd name="connsiteY97" fmla="*/ 700088 h 3239294"/>
              <a:gd name="connsiteX98" fmla="*/ 1019175 w 1794669"/>
              <a:gd name="connsiteY98" fmla="*/ 728663 h 3239294"/>
              <a:gd name="connsiteX99" fmla="*/ 1152525 w 1794669"/>
              <a:gd name="connsiteY99" fmla="*/ 781050 h 3239294"/>
              <a:gd name="connsiteX100" fmla="*/ 1147763 w 1794669"/>
              <a:gd name="connsiteY100" fmla="*/ 800100 h 3239294"/>
              <a:gd name="connsiteX101" fmla="*/ 1066800 w 1794669"/>
              <a:gd name="connsiteY101" fmla="*/ 766763 h 3239294"/>
              <a:gd name="connsiteX102" fmla="*/ 1028700 w 1794669"/>
              <a:gd name="connsiteY102" fmla="*/ 771525 h 3239294"/>
              <a:gd name="connsiteX103" fmla="*/ 1033463 w 1794669"/>
              <a:gd name="connsiteY103" fmla="*/ 809625 h 3239294"/>
              <a:gd name="connsiteX104" fmla="*/ 1104900 w 1794669"/>
              <a:gd name="connsiteY104" fmla="*/ 814388 h 3239294"/>
              <a:gd name="connsiteX105" fmla="*/ 1200150 w 1794669"/>
              <a:gd name="connsiteY105" fmla="*/ 785813 h 3239294"/>
              <a:gd name="connsiteX106" fmla="*/ 1190625 w 1794669"/>
              <a:gd name="connsiteY106" fmla="*/ 828675 h 3239294"/>
              <a:gd name="connsiteX107" fmla="*/ 1090613 w 1794669"/>
              <a:gd name="connsiteY107" fmla="*/ 866775 h 3239294"/>
              <a:gd name="connsiteX108" fmla="*/ 1023938 w 1794669"/>
              <a:gd name="connsiteY108" fmla="*/ 866775 h 3239294"/>
              <a:gd name="connsiteX109" fmla="*/ 1066800 w 1794669"/>
              <a:gd name="connsiteY109" fmla="*/ 900113 h 3239294"/>
              <a:gd name="connsiteX110" fmla="*/ 1100138 w 1794669"/>
              <a:gd name="connsiteY110" fmla="*/ 914400 h 3239294"/>
              <a:gd name="connsiteX111" fmla="*/ 1152525 w 1794669"/>
              <a:gd name="connsiteY111" fmla="*/ 933450 h 3239294"/>
              <a:gd name="connsiteX112" fmla="*/ 1162050 w 1794669"/>
              <a:gd name="connsiteY112" fmla="*/ 976313 h 3239294"/>
              <a:gd name="connsiteX113" fmla="*/ 1147763 w 1794669"/>
              <a:gd name="connsiteY113" fmla="*/ 1009650 h 3239294"/>
              <a:gd name="connsiteX114" fmla="*/ 1147763 w 1794669"/>
              <a:gd name="connsiteY114" fmla="*/ 971550 h 3239294"/>
              <a:gd name="connsiteX115" fmla="*/ 1114425 w 1794669"/>
              <a:gd name="connsiteY115" fmla="*/ 942975 h 3239294"/>
              <a:gd name="connsiteX116" fmla="*/ 1023938 w 1794669"/>
              <a:gd name="connsiteY116" fmla="*/ 914400 h 3239294"/>
              <a:gd name="connsiteX117" fmla="*/ 1033463 w 1794669"/>
              <a:gd name="connsiteY117" fmla="*/ 942975 h 3239294"/>
              <a:gd name="connsiteX118" fmla="*/ 1085850 w 1794669"/>
              <a:gd name="connsiteY118" fmla="*/ 966788 h 3239294"/>
              <a:gd name="connsiteX119" fmla="*/ 1190625 w 1794669"/>
              <a:gd name="connsiteY119" fmla="*/ 1019175 h 3239294"/>
              <a:gd name="connsiteX120" fmla="*/ 1190625 w 1794669"/>
              <a:gd name="connsiteY120" fmla="*/ 1042988 h 3239294"/>
              <a:gd name="connsiteX121" fmla="*/ 1143000 w 1794669"/>
              <a:gd name="connsiteY121" fmla="*/ 1023938 h 3239294"/>
              <a:gd name="connsiteX122" fmla="*/ 1062038 w 1794669"/>
              <a:gd name="connsiteY122" fmla="*/ 995363 h 3239294"/>
              <a:gd name="connsiteX123" fmla="*/ 1052513 w 1794669"/>
              <a:gd name="connsiteY123" fmla="*/ 1019175 h 3239294"/>
              <a:gd name="connsiteX124" fmla="*/ 1114425 w 1794669"/>
              <a:gd name="connsiteY124" fmla="*/ 1038225 h 3239294"/>
              <a:gd name="connsiteX125" fmla="*/ 1166813 w 1794669"/>
              <a:gd name="connsiteY125" fmla="*/ 1076325 h 3239294"/>
              <a:gd name="connsiteX126" fmla="*/ 1171575 w 1794669"/>
              <a:gd name="connsiteY126" fmla="*/ 1133475 h 3239294"/>
              <a:gd name="connsiteX127" fmla="*/ 1143000 w 1794669"/>
              <a:gd name="connsiteY127" fmla="*/ 1147763 h 3239294"/>
              <a:gd name="connsiteX128" fmla="*/ 1119188 w 1794669"/>
              <a:gd name="connsiteY128" fmla="*/ 1147763 h 3239294"/>
              <a:gd name="connsiteX129" fmla="*/ 1143000 w 1794669"/>
              <a:gd name="connsiteY129" fmla="*/ 1119188 h 3239294"/>
              <a:gd name="connsiteX130" fmla="*/ 1119188 w 1794669"/>
              <a:gd name="connsiteY130" fmla="*/ 1081088 h 3239294"/>
              <a:gd name="connsiteX131" fmla="*/ 1085850 w 1794669"/>
              <a:gd name="connsiteY131" fmla="*/ 1081088 h 3239294"/>
              <a:gd name="connsiteX132" fmla="*/ 1128713 w 1794669"/>
              <a:gd name="connsiteY132" fmla="*/ 1176338 h 3239294"/>
              <a:gd name="connsiteX133" fmla="*/ 1195388 w 1794669"/>
              <a:gd name="connsiteY133" fmla="*/ 1314450 h 3239294"/>
              <a:gd name="connsiteX134" fmla="*/ 1314450 w 1794669"/>
              <a:gd name="connsiteY134" fmla="*/ 1428750 h 3239294"/>
              <a:gd name="connsiteX135" fmla="*/ 1433513 w 1794669"/>
              <a:gd name="connsiteY135" fmla="*/ 1581150 h 3239294"/>
              <a:gd name="connsiteX136" fmla="*/ 1485900 w 1794669"/>
              <a:gd name="connsiteY136" fmla="*/ 1671638 h 3239294"/>
              <a:gd name="connsiteX137" fmla="*/ 1562100 w 1794669"/>
              <a:gd name="connsiteY137" fmla="*/ 1743075 h 3239294"/>
              <a:gd name="connsiteX138" fmla="*/ 1614488 w 1794669"/>
              <a:gd name="connsiteY138" fmla="*/ 1752600 h 3239294"/>
              <a:gd name="connsiteX139" fmla="*/ 1676400 w 1794669"/>
              <a:gd name="connsiteY139" fmla="*/ 1743075 h 3239294"/>
              <a:gd name="connsiteX140" fmla="*/ 1728788 w 1794669"/>
              <a:gd name="connsiteY140" fmla="*/ 1747838 h 3239294"/>
              <a:gd name="connsiteX141" fmla="*/ 1752600 w 1794669"/>
              <a:gd name="connsiteY141" fmla="*/ 1771650 h 3239294"/>
              <a:gd name="connsiteX142" fmla="*/ 1790700 w 1794669"/>
              <a:gd name="connsiteY142" fmla="*/ 1814513 h 3239294"/>
              <a:gd name="connsiteX143" fmla="*/ 1776413 w 1794669"/>
              <a:gd name="connsiteY143" fmla="*/ 1862138 h 3239294"/>
              <a:gd name="connsiteX144" fmla="*/ 1747838 w 1794669"/>
              <a:gd name="connsiteY144" fmla="*/ 1843088 h 3239294"/>
              <a:gd name="connsiteX145" fmla="*/ 1728788 w 1794669"/>
              <a:gd name="connsiteY145" fmla="*/ 1866900 h 3239294"/>
              <a:gd name="connsiteX146" fmla="*/ 1704975 w 1794669"/>
              <a:gd name="connsiteY146" fmla="*/ 1843088 h 3239294"/>
              <a:gd name="connsiteX147" fmla="*/ 1657350 w 1794669"/>
              <a:gd name="connsiteY147" fmla="*/ 1828800 h 3239294"/>
              <a:gd name="connsiteX148" fmla="*/ 1581150 w 1794669"/>
              <a:gd name="connsiteY148" fmla="*/ 1843088 h 3239294"/>
              <a:gd name="connsiteX149" fmla="*/ 1519238 w 1794669"/>
              <a:gd name="connsiteY149" fmla="*/ 1824038 h 3239294"/>
              <a:gd name="connsiteX150" fmla="*/ 1438275 w 1794669"/>
              <a:gd name="connsiteY150" fmla="*/ 1743075 h 3239294"/>
              <a:gd name="connsiteX151" fmla="*/ 1304925 w 1794669"/>
              <a:gd name="connsiteY151" fmla="*/ 1628775 h 3239294"/>
              <a:gd name="connsiteX152" fmla="*/ 1214438 w 1794669"/>
              <a:gd name="connsiteY152" fmla="*/ 1514475 h 3239294"/>
              <a:gd name="connsiteX153" fmla="*/ 1152525 w 1794669"/>
              <a:gd name="connsiteY153" fmla="*/ 1438275 h 3239294"/>
              <a:gd name="connsiteX154" fmla="*/ 1066800 w 1794669"/>
              <a:gd name="connsiteY154" fmla="*/ 1328738 h 3239294"/>
              <a:gd name="connsiteX155" fmla="*/ 995363 w 1794669"/>
              <a:gd name="connsiteY155" fmla="*/ 1257300 h 3239294"/>
              <a:gd name="connsiteX156" fmla="*/ 976313 w 1794669"/>
              <a:gd name="connsiteY156" fmla="*/ 1343025 h 3239294"/>
              <a:gd name="connsiteX157" fmla="*/ 971550 w 1794669"/>
              <a:gd name="connsiteY157" fmla="*/ 1409700 h 3239294"/>
              <a:gd name="connsiteX158" fmla="*/ 952500 w 1794669"/>
              <a:gd name="connsiteY158" fmla="*/ 1481138 h 3239294"/>
              <a:gd name="connsiteX159" fmla="*/ 933450 w 1794669"/>
              <a:gd name="connsiteY159" fmla="*/ 1600200 h 3239294"/>
              <a:gd name="connsiteX160" fmla="*/ 1014413 w 1794669"/>
              <a:gd name="connsiteY160" fmla="*/ 1757363 h 3239294"/>
              <a:gd name="connsiteX161" fmla="*/ 1081088 w 1794669"/>
              <a:gd name="connsiteY161" fmla="*/ 1909763 h 3239294"/>
              <a:gd name="connsiteX162" fmla="*/ 1057275 w 1794669"/>
              <a:gd name="connsiteY162" fmla="*/ 2038350 h 3239294"/>
              <a:gd name="connsiteX163" fmla="*/ 995363 w 1794669"/>
              <a:gd name="connsiteY163" fmla="*/ 2124075 h 3239294"/>
              <a:gd name="connsiteX164" fmla="*/ 890588 w 1794669"/>
              <a:gd name="connsiteY164" fmla="*/ 2276475 h 3239294"/>
              <a:gd name="connsiteX165" fmla="*/ 947738 w 1794669"/>
              <a:gd name="connsiteY165" fmla="*/ 2290763 h 3239294"/>
              <a:gd name="connsiteX166" fmla="*/ 1152525 w 1794669"/>
              <a:gd name="connsiteY166" fmla="*/ 2305050 h 3239294"/>
              <a:gd name="connsiteX167" fmla="*/ 1276350 w 1794669"/>
              <a:gd name="connsiteY167" fmla="*/ 2343150 h 3239294"/>
              <a:gd name="connsiteX168" fmla="*/ 1395413 w 1794669"/>
              <a:gd name="connsiteY168" fmla="*/ 2333625 h 3239294"/>
              <a:gd name="connsiteX169" fmla="*/ 1457325 w 1794669"/>
              <a:gd name="connsiteY169" fmla="*/ 2309813 h 3239294"/>
              <a:gd name="connsiteX170" fmla="*/ 1519238 w 1794669"/>
              <a:gd name="connsiteY170" fmla="*/ 2328863 h 3239294"/>
              <a:gd name="connsiteX171" fmla="*/ 1528763 w 1794669"/>
              <a:gd name="connsiteY171" fmla="*/ 2405063 h 3239294"/>
              <a:gd name="connsiteX172" fmla="*/ 1552575 w 1794669"/>
              <a:gd name="connsiteY172" fmla="*/ 2476500 h 3239294"/>
              <a:gd name="connsiteX173" fmla="*/ 1585913 w 1794669"/>
              <a:gd name="connsiteY173" fmla="*/ 2581275 h 3239294"/>
              <a:gd name="connsiteX174" fmla="*/ 1585913 w 1794669"/>
              <a:gd name="connsiteY174" fmla="*/ 2633663 h 3239294"/>
              <a:gd name="connsiteX175" fmla="*/ 1562100 w 1794669"/>
              <a:gd name="connsiteY175" fmla="*/ 2647950 h 3239294"/>
              <a:gd name="connsiteX176" fmla="*/ 1547813 w 1794669"/>
              <a:gd name="connsiteY176" fmla="*/ 2671763 h 3239294"/>
              <a:gd name="connsiteX177" fmla="*/ 1524000 w 1794669"/>
              <a:gd name="connsiteY177" fmla="*/ 2667000 h 3239294"/>
              <a:gd name="connsiteX178" fmla="*/ 1509713 w 1794669"/>
              <a:gd name="connsiteY178" fmla="*/ 2686050 h 3239294"/>
              <a:gd name="connsiteX179" fmla="*/ 1485900 w 1794669"/>
              <a:gd name="connsiteY179" fmla="*/ 2671763 h 3239294"/>
              <a:gd name="connsiteX180" fmla="*/ 1485900 w 1794669"/>
              <a:gd name="connsiteY180" fmla="*/ 2605088 h 3239294"/>
              <a:gd name="connsiteX181" fmla="*/ 1423988 w 1794669"/>
              <a:gd name="connsiteY181" fmla="*/ 2538413 h 3239294"/>
              <a:gd name="connsiteX182" fmla="*/ 1376363 w 1794669"/>
              <a:gd name="connsiteY182" fmla="*/ 2471738 h 3239294"/>
              <a:gd name="connsiteX183" fmla="*/ 1300163 w 1794669"/>
              <a:gd name="connsiteY183" fmla="*/ 2452688 h 3239294"/>
              <a:gd name="connsiteX184" fmla="*/ 985838 w 1794669"/>
              <a:gd name="connsiteY184" fmla="*/ 2476500 h 3239294"/>
              <a:gd name="connsiteX185" fmla="*/ 923925 w 1794669"/>
              <a:gd name="connsiteY185" fmla="*/ 2495550 h 3239294"/>
              <a:gd name="connsiteX186" fmla="*/ 833438 w 1794669"/>
              <a:gd name="connsiteY186" fmla="*/ 2528888 h 3239294"/>
              <a:gd name="connsiteX187" fmla="*/ 752475 w 1794669"/>
              <a:gd name="connsiteY187" fmla="*/ 2543175 h 3239294"/>
              <a:gd name="connsiteX188" fmla="*/ 652463 w 1794669"/>
              <a:gd name="connsiteY188" fmla="*/ 2571750 h 3239294"/>
              <a:gd name="connsiteX189" fmla="*/ 609600 w 1794669"/>
              <a:gd name="connsiteY189" fmla="*/ 2500313 h 3239294"/>
              <a:gd name="connsiteX190" fmla="*/ 581025 w 1794669"/>
              <a:gd name="connsiteY190" fmla="*/ 2390775 h 3239294"/>
              <a:gd name="connsiteX191" fmla="*/ 581025 w 1794669"/>
              <a:gd name="connsiteY191" fmla="*/ 2343150 h 3239294"/>
              <a:gd name="connsiteX192" fmla="*/ 542925 w 1794669"/>
              <a:gd name="connsiteY192" fmla="*/ 2371725 h 3239294"/>
              <a:gd name="connsiteX193" fmla="*/ 461963 w 1794669"/>
              <a:gd name="connsiteY193" fmla="*/ 2400300 h 3239294"/>
              <a:gd name="connsiteX194" fmla="*/ 476250 w 1794669"/>
              <a:gd name="connsiteY194" fmla="*/ 2447925 h 3239294"/>
              <a:gd name="connsiteX195" fmla="*/ 485775 w 1794669"/>
              <a:gd name="connsiteY195" fmla="*/ 2509838 h 3239294"/>
              <a:gd name="connsiteX196" fmla="*/ 490538 w 1794669"/>
              <a:gd name="connsiteY196" fmla="*/ 2576513 h 3239294"/>
              <a:gd name="connsiteX197" fmla="*/ 528638 w 1794669"/>
              <a:gd name="connsiteY197" fmla="*/ 2600325 h 3239294"/>
              <a:gd name="connsiteX198" fmla="*/ 619125 w 1794669"/>
              <a:gd name="connsiteY198" fmla="*/ 2847975 h 3239294"/>
              <a:gd name="connsiteX199" fmla="*/ 738188 w 1794669"/>
              <a:gd name="connsiteY199" fmla="*/ 2971800 h 3239294"/>
              <a:gd name="connsiteX200" fmla="*/ 752475 w 1794669"/>
              <a:gd name="connsiteY200" fmla="*/ 3038475 h 3239294"/>
              <a:gd name="connsiteX201" fmla="*/ 695325 w 1794669"/>
              <a:gd name="connsiteY201" fmla="*/ 3081338 h 3239294"/>
              <a:gd name="connsiteX202" fmla="*/ 647700 w 1794669"/>
              <a:gd name="connsiteY202" fmla="*/ 3095625 h 3239294"/>
              <a:gd name="connsiteX203" fmla="*/ 638175 w 1794669"/>
              <a:gd name="connsiteY203" fmla="*/ 3133725 h 3239294"/>
              <a:gd name="connsiteX204" fmla="*/ 514350 w 1794669"/>
              <a:gd name="connsiteY204" fmla="*/ 3224213 h 3239294"/>
              <a:gd name="connsiteX205" fmla="*/ 457200 w 1794669"/>
              <a:gd name="connsiteY205" fmla="*/ 3224213 h 3239294"/>
              <a:gd name="connsiteX206" fmla="*/ 414338 w 1794669"/>
              <a:gd name="connsiteY206" fmla="*/ 3214688 h 3239294"/>
              <a:gd name="connsiteX207" fmla="*/ 428625 w 1794669"/>
              <a:gd name="connsiteY207" fmla="*/ 3190875 h 3239294"/>
              <a:gd name="connsiteX208" fmla="*/ 471488 w 1794669"/>
              <a:gd name="connsiteY208" fmla="*/ 3148013 h 3239294"/>
              <a:gd name="connsiteX209" fmla="*/ 533400 w 1794669"/>
              <a:gd name="connsiteY209" fmla="*/ 3071813 h 3239294"/>
              <a:gd name="connsiteX210" fmla="*/ 542925 w 1794669"/>
              <a:gd name="connsiteY210" fmla="*/ 2986088 h 3239294"/>
              <a:gd name="connsiteX211" fmla="*/ 528638 w 1794669"/>
              <a:gd name="connsiteY211" fmla="*/ 2909888 h 3239294"/>
              <a:gd name="connsiteX212" fmla="*/ 433388 w 1794669"/>
              <a:gd name="connsiteY212" fmla="*/ 2795588 h 3239294"/>
              <a:gd name="connsiteX213" fmla="*/ 328613 w 1794669"/>
              <a:gd name="connsiteY213" fmla="*/ 2667000 h 3239294"/>
              <a:gd name="connsiteX214" fmla="*/ 200025 w 1794669"/>
              <a:gd name="connsiteY214" fmla="*/ 2519363 h 3239294"/>
              <a:gd name="connsiteX215" fmla="*/ 142875 w 1794669"/>
              <a:gd name="connsiteY215" fmla="*/ 2438400 h 3239294"/>
              <a:gd name="connsiteX216" fmla="*/ 176213 w 1794669"/>
              <a:gd name="connsiteY216" fmla="*/ 2343150 h 3239294"/>
              <a:gd name="connsiteX217" fmla="*/ 304800 w 1794669"/>
              <a:gd name="connsiteY217" fmla="*/ 2228850 h 3239294"/>
              <a:gd name="connsiteX218" fmla="*/ 452438 w 1794669"/>
              <a:gd name="connsiteY218" fmla="*/ 2105025 h 3239294"/>
              <a:gd name="connsiteX219" fmla="*/ 609600 w 1794669"/>
              <a:gd name="connsiteY219" fmla="*/ 1971675 h 3239294"/>
              <a:gd name="connsiteX220" fmla="*/ 614059 w 1794669"/>
              <a:gd name="connsiteY220" fmla="*/ 1919759 h 3239294"/>
              <a:gd name="connsiteX221" fmla="*/ 570995 w 1794669"/>
              <a:gd name="connsiteY221" fmla="*/ 1891617 h 3239294"/>
              <a:gd name="connsiteX222" fmla="*/ 571216 w 1794669"/>
              <a:gd name="connsiteY222" fmla="*/ 1888794 h 3239294"/>
              <a:gd name="connsiteX223" fmla="*/ 590258 w 1794669"/>
              <a:gd name="connsiteY223" fmla="*/ 1872098 h 3239294"/>
              <a:gd name="connsiteX224" fmla="*/ 561975 w 1794669"/>
              <a:gd name="connsiteY224" fmla="*/ 1785938 h 3239294"/>
              <a:gd name="connsiteX225" fmla="*/ 533400 w 1794669"/>
              <a:gd name="connsiteY225" fmla="*/ 1709738 h 3239294"/>
              <a:gd name="connsiteX226" fmla="*/ 552450 w 1794669"/>
              <a:gd name="connsiteY226" fmla="*/ 1495425 h 3239294"/>
              <a:gd name="connsiteX227" fmla="*/ 504825 w 1794669"/>
              <a:gd name="connsiteY227" fmla="*/ 1414463 h 3239294"/>
              <a:gd name="connsiteX228" fmla="*/ 438150 w 1794669"/>
              <a:gd name="connsiteY228" fmla="*/ 1300163 h 3239294"/>
              <a:gd name="connsiteX229" fmla="*/ 481013 w 1794669"/>
              <a:gd name="connsiteY229" fmla="*/ 1166813 h 3239294"/>
              <a:gd name="connsiteX230" fmla="*/ 490538 w 1794669"/>
              <a:gd name="connsiteY230" fmla="*/ 1014413 h 3239294"/>
              <a:gd name="connsiteX0" fmla="*/ 490538 w 1794669"/>
              <a:gd name="connsiteY0" fmla="*/ 1014413 h 3239294"/>
              <a:gd name="connsiteX1" fmla="*/ 466725 w 1794669"/>
              <a:gd name="connsiteY1" fmla="*/ 952500 h 3239294"/>
              <a:gd name="connsiteX2" fmla="*/ 428625 w 1794669"/>
              <a:gd name="connsiteY2" fmla="*/ 900113 h 3239294"/>
              <a:gd name="connsiteX3" fmla="*/ 357188 w 1794669"/>
              <a:gd name="connsiteY3" fmla="*/ 842963 h 3239294"/>
              <a:gd name="connsiteX4" fmla="*/ 290513 w 1794669"/>
              <a:gd name="connsiteY4" fmla="*/ 766763 h 3239294"/>
              <a:gd name="connsiteX5" fmla="*/ 233363 w 1794669"/>
              <a:gd name="connsiteY5" fmla="*/ 723900 h 3239294"/>
              <a:gd name="connsiteX6" fmla="*/ 209550 w 1794669"/>
              <a:gd name="connsiteY6" fmla="*/ 681038 h 3239294"/>
              <a:gd name="connsiteX7" fmla="*/ 57150 w 1794669"/>
              <a:gd name="connsiteY7" fmla="*/ 338138 h 3239294"/>
              <a:gd name="connsiteX8" fmla="*/ 28575 w 1794669"/>
              <a:gd name="connsiteY8" fmla="*/ 300038 h 3239294"/>
              <a:gd name="connsiteX9" fmla="*/ 4763 w 1794669"/>
              <a:gd name="connsiteY9" fmla="*/ 238125 h 3239294"/>
              <a:gd name="connsiteX10" fmla="*/ 0 w 1794669"/>
              <a:gd name="connsiteY10" fmla="*/ 185738 h 3239294"/>
              <a:gd name="connsiteX11" fmla="*/ 4763 w 1794669"/>
              <a:gd name="connsiteY11" fmla="*/ 114300 h 3239294"/>
              <a:gd name="connsiteX12" fmla="*/ 19050 w 1794669"/>
              <a:gd name="connsiteY12" fmla="*/ 80963 h 3239294"/>
              <a:gd name="connsiteX13" fmla="*/ 28575 w 1794669"/>
              <a:gd name="connsiteY13" fmla="*/ 90488 h 3239294"/>
              <a:gd name="connsiteX14" fmla="*/ 28575 w 1794669"/>
              <a:gd name="connsiteY14" fmla="*/ 114300 h 3239294"/>
              <a:gd name="connsiteX15" fmla="*/ 42863 w 1794669"/>
              <a:gd name="connsiteY15" fmla="*/ 128588 h 3239294"/>
              <a:gd name="connsiteX16" fmla="*/ 42863 w 1794669"/>
              <a:gd name="connsiteY16" fmla="*/ 80963 h 3239294"/>
              <a:gd name="connsiteX17" fmla="*/ 57150 w 1794669"/>
              <a:gd name="connsiteY17" fmla="*/ 9525 h 3239294"/>
              <a:gd name="connsiteX18" fmla="*/ 76200 w 1794669"/>
              <a:gd name="connsiteY18" fmla="*/ 23813 h 3239294"/>
              <a:gd name="connsiteX19" fmla="*/ 80963 w 1794669"/>
              <a:gd name="connsiteY19" fmla="*/ 9525 h 3239294"/>
              <a:gd name="connsiteX20" fmla="*/ 109538 w 1794669"/>
              <a:gd name="connsiteY20" fmla="*/ 9525 h 3239294"/>
              <a:gd name="connsiteX21" fmla="*/ 128588 w 1794669"/>
              <a:gd name="connsiteY21" fmla="*/ 23813 h 3239294"/>
              <a:gd name="connsiteX22" fmla="*/ 114300 w 1794669"/>
              <a:gd name="connsiteY22" fmla="*/ 80963 h 3239294"/>
              <a:gd name="connsiteX23" fmla="*/ 104775 w 1794669"/>
              <a:gd name="connsiteY23" fmla="*/ 133350 h 3239294"/>
              <a:gd name="connsiteX24" fmla="*/ 100013 w 1794669"/>
              <a:gd name="connsiteY24" fmla="*/ 204788 h 3239294"/>
              <a:gd name="connsiteX25" fmla="*/ 180975 w 1794669"/>
              <a:gd name="connsiteY25" fmla="*/ 390525 h 3239294"/>
              <a:gd name="connsiteX26" fmla="*/ 319088 w 1794669"/>
              <a:gd name="connsiteY26" fmla="*/ 576263 h 3239294"/>
              <a:gd name="connsiteX27" fmla="*/ 371475 w 1794669"/>
              <a:gd name="connsiteY27" fmla="*/ 576263 h 3239294"/>
              <a:gd name="connsiteX28" fmla="*/ 400050 w 1794669"/>
              <a:gd name="connsiteY28" fmla="*/ 576263 h 3239294"/>
              <a:gd name="connsiteX29" fmla="*/ 381000 w 1794669"/>
              <a:gd name="connsiteY29" fmla="*/ 542925 h 3239294"/>
              <a:gd name="connsiteX30" fmla="*/ 338138 w 1794669"/>
              <a:gd name="connsiteY30" fmla="*/ 504825 h 3239294"/>
              <a:gd name="connsiteX31" fmla="*/ 371475 w 1794669"/>
              <a:gd name="connsiteY31" fmla="*/ 514350 h 3239294"/>
              <a:gd name="connsiteX32" fmla="*/ 404813 w 1794669"/>
              <a:gd name="connsiteY32" fmla="*/ 523875 h 3239294"/>
              <a:gd name="connsiteX33" fmla="*/ 414338 w 1794669"/>
              <a:gd name="connsiteY33" fmla="*/ 514350 h 3239294"/>
              <a:gd name="connsiteX34" fmla="*/ 419100 w 1794669"/>
              <a:gd name="connsiteY34" fmla="*/ 476250 h 3239294"/>
              <a:gd name="connsiteX35" fmla="*/ 452438 w 1794669"/>
              <a:gd name="connsiteY35" fmla="*/ 504825 h 3239294"/>
              <a:gd name="connsiteX36" fmla="*/ 500063 w 1794669"/>
              <a:gd name="connsiteY36" fmla="*/ 514350 h 3239294"/>
              <a:gd name="connsiteX37" fmla="*/ 514350 w 1794669"/>
              <a:gd name="connsiteY37" fmla="*/ 523875 h 3239294"/>
              <a:gd name="connsiteX38" fmla="*/ 576263 w 1794669"/>
              <a:gd name="connsiteY38" fmla="*/ 576263 h 3239294"/>
              <a:gd name="connsiteX39" fmla="*/ 604838 w 1794669"/>
              <a:gd name="connsiteY39" fmla="*/ 547688 h 3239294"/>
              <a:gd name="connsiteX40" fmla="*/ 547688 w 1794669"/>
              <a:gd name="connsiteY40" fmla="*/ 533400 h 3239294"/>
              <a:gd name="connsiteX41" fmla="*/ 523875 w 1794669"/>
              <a:gd name="connsiteY41" fmla="*/ 476250 h 3239294"/>
              <a:gd name="connsiteX42" fmla="*/ 457200 w 1794669"/>
              <a:gd name="connsiteY42" fmla="*/ 390525 h 3239294"/>
              <a:gd name="connsiteX43" fmla="*/ 523875 w 1794669"/>
              <a:gd name="connsiteY43" fmla="*/ 438150 h 3239294"/>
              <a:gd name="connsiteX44" fmla="*/ 533400 w 1794669"/>
              <a:gd name="connsiteY44" fmla="*/ 481013 h 3239294"/>
              <a:gd name="connsiteX45" fmla="*/ 566738 w 1794669"/>
              <a:gd name="connsiteY45" fmla="*/ 500063 h 3239294"/>
              <a:gd name="connsiteX46" fmla="*/ 638175 w 1794669"/>
              <a:gd name="connsiteY46" fmla="*/ 504825 h 3239294"/>
              <a:gd name="connsiteX47" fmla="*/ 661988 w 1794669"/>
              <a:gd name="connsiteY47" fmla="*/ 528638 h 3239294"/>
              <a:gd name="connsiteX48" fmla="*/ 590550 w 1794669"/>
              <a:gd name="connsiteY48" fmla="*/ 466725 h 3239294"/>
              <a:gd name="connsiteX49" fmla="*/ 552450 w 1794669"/>
              <a:gd name="connsiteY49" fmla="*/ 438150 h 3239294"/>
              <a:gd name="connsiteX50" fmla="*/ 514350 w 1794669"/>
              <a:gd name="connsiteY50" fmla="*/ 381000 h 3239294"/>
              <a:gd name="connsiteX51" fmla="*/ 514350 w 1794669"/>
              <a:gd name="connsiteY51" fmla="*/ 342900 h 3239294"/>
              <a:gd name="connsiteX52" fmla="*/ 533400 w 1794669"/>
              <a:gd name="connsiteY52" fmla="*/ 385763 h 3239294"/>
              <a:gd name="connsiteX53" fmla="*/ 566738 w 1794669"/>
              <a:gd name="connsiteY53" fmla="*/ 423863 h 3239294"/>
              <a:gd name="connsiteX54" fmla="*/ 609600 w 1794669"/>
              <a:gd name="connsiteY54" fmla="*/ 428625 h 3239294"/>
              <a:gd name="connsiteX55" fmla="*/ 661988 w 1794669"/>
              <a:gd name="connsiteY55" fmla="*/ 419100 h 3239294"/>
              <a:gd name="connsiteX56" fmla="*/ 690563 w 1794669"/>
              <a:gd name="connsiteY56" fmla="*/ 404813 h 3239294"/>
              <a:gd name="connsiteX57" fmla="*/ 652463 w 1794669"/>
              <a:gd name="connsiteY57" fmla="*/ 376238 h 3239294"/>
              <a:gd name="connsiteX58" fmla="*/ 628650 w 1794669"/>
              <a:gd name="connsiteY58" fmla="*/ 328613 h 3239294"/>
              <a:gd name="connsiteX59" fmla="*/ 681038 w 1794669"/>
              <a:gd name="connsiteY59" fmla="*/ 295275 h 3239294"/>
              <a:gd name="connsiteX60" fmla="*/ 695325 w 1794669"/>
              <a:gd name="connsiteY60" fmla="*/ 304800 h 3239294"/>
              <a:gd name="connsiteX61" fmla="*/ 652463 w 1794669"/>
              <a:gd name="connsiteY61" fmla="*/ 323850 h 3239294"/>
              <a:gd name="connsiteX62" fmla="*/ 681038 w 1794669"/>
              <a:gd name="connsiteY62" fmla="*/ 376238 h 3239294"/>
              <a:gd name="connsiteX63" fmla="*/ 709613 w 1794669"/>
              <a:gd name="connsiteY63" fmla="*/ 390525 h 3239294"/>
              <a:gd name="connsiteX64" fmla="*/ 733425 w 1794669"/>
              <a:gd name="connsiteY64" fmla="*/ 395288 h 3239294"/>
              <a:gd name="connsiteX65" fmla="*/ 752475 w 1794669"/>
              <a:gd name="connsiteY65" fmla="*/ 404813 h 3239294"/>
              <a:gd name="connsiteX66" fmla="*/ 771525 w 1794669"/>
              <a:gd name="connsiteY66" fmla="*/ 361950 h 3239294"/>
              <a:gd name="connsiteX67" fmla="*/ 752475 w 1794669"/>
              <a:gd name="connsiteY67" fmla="*/ 295275 h 3239294"/>
              <a:gd name="connsiteX68" fmla="*/ 790575 w 1794669"/>
              <a:gd name="connsiteY68" fmla="*/ 361950 h 3239294"/>
              <a:gd name="connsiteX69" fmla="*/ 790575 w 1794669"/>
              <a:gd name="connsiteY69" fmla="*/ 400050 h 3239294"/>
              <a:gd name="connsiteX70" fmla="*/ 762000 w 1794669"/>
              <a:gd name="connsiteY70" fmla="*/ 409575 h 3239294"/>
              <a:gd name="connsiteX71" fmla="*/ 771525 w 1794669"/>
              <a:gd name="connsiteY71" fmla="*/ 452438 h 3239294"/>
              <a:gd name="connsiteX72" fmla="*/ 781050 w 1794669"/>
              <a:gd name="connsiteY72" fmla="*/ 471488 h 3239294"/>
              <a:gd name="connsiteX73" fmla="*/ 823913 w 1794669"/>
              <a:gd name="connsiteY73" fmla="*/ 500063 h 3239294"/>
              <a:gd name="connsiteX74" fmla="*/ 862013 w 1794669"/>
              <a:gd name="connsiteY74" fmla="*/ 495300 h 3239294"/>
              <a:gd name="connsiteX75" fmla="*/ 833438 w 1794669"/>
              <a:gd name="connsiteY75" fmla="*/ 457200 h 3239294"/>
              <a:gd name="connsiteX76" fmla="*/ 785813 w 1794669"/>
              <a:gd name="connsiteY76" fmla="*/ 433388 h 3239294"/>
              <a:gd name="connsiteX77" fmla="*/ 795338 w 1794669"/>
              <a:gd name="connsiteY77" fmla="*/ 404813 h 3239294"/>
              <a:gd name="connsiteX78" fmla="*/ 828675 w 1794669"/>
              <a:gd name="connsiteY78" fmla="*/ 414338 h 3239294"/>
              <a:gd name="connsiteX79" fmla="*/ 871538 w 1794669"/>
              <a:gd name="connsiteY79" fmla="*/ 423863 h 3239294"/>
              <a:gd name="connsiteX80" fmla="*/ 895350 w 1794669"/>
              <a:gd name="connsiteY80" fmla="*/ 471488 h 3239294"/>
              <a:gd name="connsiteX81" fmla="*/ 957263 w 1794669"/>
              <a:gd name="connsiteY81" fmla="*/ 504825 h 3239294"/>
              <a:gd name="connsiteX82" fmla="*/ 962025 w 1794669"/>
              <a:gd name="connsiteY82" fmla="*/ 561975 h 3239294"/>
              <a:gd name="connsiteX83" fmla="*/ 928688 w 1794669"/>
              <a:gd name="connsiteY83" fmla="*/ 595313 h 3239294"/>
              <a:gd name="connsiteX84" fmla="*/ 962025 w 1794669"/>
              <a:gd name="connsiteY84" fmla="*/ 619125 h 3239294"/>
              <a:gd name="connsiteX85" fmla="*/ 985838 w 1794669"/>
              <a:gd name="connsiteY85" fmla="*/ 566738 h 3239294"/>
              <a:gd name="connsiteX86" fmla="*/ 966788 w 1794669"/>
              <a:gd name="connsiteY86" fmla="*/ 466725 h 3239294"/>
              <a:gd name="connsiteX87" fmla="*/ 947738 w 1794669"/>
              <a:gd name="connsiteY87" fmla="*/ 442913 h 3239294"/>
              <a:gd name="connsiteX88" fmla="*/ 1014413 w 1794669"/>
              <a:gd name="connsiteY88" fmla="*/ 533400 h 3239294"/>
              <a:gd name="connsiteX89" fmla="*/ 1023938 w 1794669"/>
              <a:gd name="connsiteY89" fmla="*/ 585788 h 3239294"/>
              <a:gd name="connsiteX90" fmla="*/ 1019175 w 1794669"/>
              <a:gd name="connsiteY90" fmla="*/ 647700 h 3239294"/>
              <a:gd name="connsiteX91" fmla="*/ 1004888 w 1794669"/>
              <a:gd name="connsiteY91" fmla="*/ 666750 h 3239294"/>
              <a:gd name="connsiteX92" fmla="*/ 1062038 w 1794669"/>
              <a:gd name="connsiteY92" fmla="*/ 619125 h 3239294"/>
              <a:gd name="connsiteX93" fmla="*/ 1090613 w 1794669"/>
              <a:gd name="connsiteY93" fmla="*/ 600075 h 3239294"/>
              <a:gd name="connsiteX94" fmla="*/ 1076325 w 1794669"/>
              <a:gd name="connsiteY94" fmla="*/ 538163 h 3239294"/>
              <a:gd name="connsiteX95" fmla="*/ 1104900 w 1794669"/>
              <a:gd name="connsiteY95" fmla="*/ 581025 h 3239294"/>
              <a:gd name="connsiteX96" fmla="*/ 1095375 w 1794669"/>
              <a:gd name="connsiteY96" fmla="*/ 642938 h 3239294"/>
              <a:gd name="connsiteX97" fmla="*/ 1014413 w 1794669"/>
              <a:gd name="connsiteY97" fmla="*/ 700088 h 3239294"/>
              <a:gd name="connsiteX98" fmla="*/ 1019175 w 1794669"/>
              <a:gd name="connsiteY98" fmla="*/ 728663 h 3239294"/>
              <a:gd name="connsiteX99" fmla="*/ 1152525 w 1794669"/>
              <a:gd name="connsiteY99" fmla="*/ 781050 h 3239294"/>
              <a:gd name="connsiteX100" fmla="*/ 1147763 w 1794669"/>
              <a:gd name="connsiteY100" fmla="*/ 800100 h 3239294"/>
              <a:gd name="connsiteX101" fmla="*/ 1066800 w 1794669"/>
              <a:gd name="connsiteY101" fmla="*/ 766763 h 3239294"/>
              <a:gd name="connsiteX102" fmla="*/ 1028700 w 1794669"/>
              <a:gd name="connsiteY102" fmla="*/ 771525 h 3239294"/>
              <a:gd name="connsiteX103" fmla="*/ 1033463 w 1794669"/>
              <a:gd name="connsiteY103" fmla="*/ 809625 h 3239294"/>
              <a:gd name="connsiteX104" fmla="*/ 1104900 w 1794669"/>
              <a:gd name="connsiteY104" fmla="*/ 814388 h 3239294"/>
              <a:gd name="connsiteX105" fmla="*/ 1200150 w 1794669"/>
              <a:gd name="connsiteY105" fmla="*/ 785813 h 3239294"/>
              <a:gd name="connsiteX106" fmla="*/ 1190625 w 1794669"/>
              <a:gd name="connsiteY106" fmla="*/ 828675 h 3239294"/>
              <a:gd name="connsiteX107" fmla="*/ 1090613 w 1794669"/>
              <a:gd name="connsiteY107" fmla="*/ 866775 h 3239294"/>
              <a:gd name="connsiteX108" fmla="*/ 1023938 w 1794669"/>
              <a:gd name="connsiteY108" fmla="*/ 866775 h 3239294"/>
              <a:gd name="connsiteX109" fmla="*/ 1066800 w 1794669"/>
              <a:gd name="connsiteY109" fmla="*/ 900113 h 3239294"/>
              <a:gd name="connsiteX110" fmla="*/ 1100138 w 1794669"/>
              <a:gd name="connsiteY110" fmla="*/ 914400 h 3239294"/>
              <a:gd name="connsiteX111" fmla="*/ 1152525 w 1794669"/>
              <a:gd name="connsiteY111" fmla="*/ 933450 h 3239294"/>
              <a:gd name="connsiteX112" fmla="*/ 1162050 w 1794669"/>
              <a:gd name="connsiteY112" fmla="*/ 976313 h 3239294"/>
              <a:gd name="connsiteX113" fmla="*/ 1147763 w 1794669"/>
              <a:gd name="connsiteY113" fmla="*/ 1009650 h 3239294"/>
              <a:gd name="connsiteX114" fmla="*/ 1147763 w 1794669"/>
              <a:gd name="connsiteY114" fmla="*/ 971550 h 3239294"/>
              <a:gd name="connsiteX115" fmla="*/ 1114425 w 1794669"/>
              <a:gd name="connsiteY115" fmla="*/ 942975 h 3239294"/>
              <a:gd name="connsiteX116" fmla="*/ 1023938 w 1794669"/>
              <a:gd name="connsiteY116" fmla="*/ 914400 h 3239294"/>
              <a:gd name="connsiteX117" fmla="*/ 1033463 w 1794669"/>
              <a:gd name="connsiteY117" fmla="*/ 942975 h 3239294"/>
              <a:gd name="connsiteX118" fmla="*/ 1085850 w 1794669"/>
              <a:gd name="connsiteY118" fmla="*/ 966788 h 3239294"/>
              <a:gd name="connsiteX119" fmla="*/ 1190625 w 1794669"/>
              <a:gd name="connsiteY119" fmla="*/ 1019175 h 3239294"/>
              <a:gd name="connsiteX120" fmla="*/ 1190625 w 1794669"/>
              <a:gd name="connsiteY120" fmla="*/ 1042988 h 3239294"/>
              <a:gd name="connsiteX121" fmla="*/ 1143000 w 1794669"/>
              <a:gd name="connsiteY121" fmla="*/ 1023938 h 3239294"/>
              <a:gd name="connsiteX122" fmla="*/ 1062038 w 1794669"/>
              <a:gd name="connsiteY122" fmla="*/ 995363 h 3239294"/>
              <a:gd name="connsiteX123" fmla="*/ 1052513 w 1794669"/>
              <a:gd name="connsiteY123" fmla="*/ 1019175 h 3239294"/>
              <a:gd name="connsiteX124" fmla="*/ 1114425 w 1794669"/>
              <a:gd name="connsiteY124" fmla="*/ 1038225 h 3239294"/>
              <a:gd name="connsiteX125" fmla="*/ 1166813 w 1794669"/>
              <a:gd name="connsiteY125" fmla="*/ 1076325 h 3239294"/>
              <a:gd name="connsiteX126" fmla="*/ 1171575 w 1794669"/>
              <a:gd name="connsiteY126" fmla="*/ 1133475 h 3239294"/>
              <a:gd name="connsiteX127" fmla="*/ 1143000 w 1794669"/>
              <a:gd name="connsiteY127" fmla="*/ 1147763 h 3239294"/>
              <a:gd name="connsiteX128" fmla="*/ 1119188 w 1794669"/>
              <a:gd name="connsiteY128" fmla="*/ 1147763 h 3239294"/>
              <a:gd name="connsiteX129" fmla="*/ 1143000 w 1794669"/>
              <a:gd name="connsiteY129" fmla="*/ 1119188 h 3239294"/>
              <a:gd name="connsiteX130" fmla="*/ 1119188 w 1794669"/>
              <a:gd name="connsiteY130" fmla="*/ 1081088 h 3239294"/>
              <a:gd name="connsiteX131" fmla="*/ 1085850 w 1794669"/>
              <a:gd name="connsiteY131" fmla="*/ 1081088 h 3239294"/>
              <a:gd name="connsiteX132" fmla="*/ 1128713 w 1794669"/>
              <a:gd name="connsiteY132" fmla="*/ 1176338 h 3239294"/>
              <a:gd name="connsiteX133" fmla="*/ 1195388 w 1794669"/>
              <a:gd name="connsiteY133" fmla="*/ 1314450 h 3239294"/>
              <a:gd name="connsiteX134" fmla="*/ 1314450 w 1794669"/>
              <a:gd name="connsiteY134" fmla="*/ 1428750 h 3239294"/>
              <a:gd name="connsiteX135" fmla="*/ 1433513 w 1794669"/>
              <a:gd name="connsiteY135" fmla="*/ 1581150 h 3239294"/>
              <a:gd name="connsiteX136" fmla="*/ 1485900 w 1794669"/>
              <a:gd name="connsiteY136" fmla="*/ 1671638 h 3239294"/>
              <a:gd name="connsiteX137" fmla="*/ 1562100 w 1794669"/>
              <a:gd name="connsiteY137" fmla="*/ 1743075 h 3239294"/>
              <a:gd name="connsiteX138" fmla="*/ 1614488 w 1794669"/>
              <a:gd name="connsiteY138" fmla="*/ 1752600 h 3239294"/>
              <a:gd name="connsiteX139" fmla="*/ 1676400 w 1794669"/>
              <a:gd name="connsiteY139" fmla="*/ 1743075 h 3239294"/>
              <a:gd name="connsiteX140" fmla="*/ 1728788 w 1794669"/>
              <a:gd name="connsiteY140" fmla="*/ 1747838 h 3239294"/>
              <a:gd name="connsiteX141" fmla="*/ 1752600 w 1794669"/>
              <a:gd name="connsiteY141" fmla="*/ 1771650 h 3239294"/>
              <a:gd name="connsiteX142" fmla="*/ 1790700 w 1794669"/>
              <a:gd name="connsiteY142" fmla="*/ 1814513 h 3239294"/>
              <a:gd name="connsiteX143" fmla="*/ 1776413 w 1794669"/>
              <a:gd name="connsiteY143" fmla="*/ 1862138 h 3239294"/>
              <a:gd name="connsiteX144" fmla="*/ 1747838 w 1794669"/>
              <a:gd name="connsiteY144" fmla="*/ 1843088 h 3239294"/>
              <a:gd name="connsiteX145" fmla="*/ 1728788 w 1794669"/>
              <a:gd name="connsiteY145" fmla="*/ 1866900 h 3239294"/>
              <a:gd name="connsiteX146" fmla="*/ 1704975 w 1794669"/>
              <a:gd name="connsiteY146" fmla="*/ 1843088 h 3239294"/>
              <a:gd name="connsiteX147" fmla="*/ 1657350 w 1794669"/>
              <a:gd name="connsiteY147" fmla="*/ 1828800 h 3239294"/>
              <a:gd name="connsiteX148" fmla="*/ 1581150 w 1794669"/>
              <a:gd name="connsiteY148" fmla="*/ 1843088 h 3239294"/>
              <a:gd name="connsiteX149" fmla="*/ 1519238 w 1794669"/>
              <a:gd name="connsiteY149" fmla="*/ 1824038 h 3239294"/>
              <a:gd name="connsiteX150" fmla="*/ 1438275 w 1794669"/>
              <a:gd name="connsiteY150" fmla="*/ 1743075 h 3239294"/>
              <a:gd name="connsiteX151" fmla="*/ 1304925 w 1794669"/>
              <a:gd name="connsiteY151" fmla="*/ 1628775 h 3239294"/>
              <a:gd name="connsiteX152" fmla="*/ 1214438 w 1794669"/>
              <a:gd name="connsiteY152" fmla="*/ 1514475 h 3239294"/>
              <a:gd name="connsiteX153" fmla="*/ 1152525 w 1794669"/>
              <a:gd name="connsiteY153" fmla="*/ 1438275 h 3239294"/>
              <a:gd name="connsiteX154" fmla="*/ 1066800 w 1794669"/>
              <a:gd name="connsiteY154" fmla="*/ 1328738 h 3239294"/>
              <a:gd name="connsiteX155" fmla="*/ 995363 w 1794669"/>
              <a:gd name="connsiteY155" fmla="*/ 1257300 h 3239294"/>
              <a:gd name="connsiteX156" fmla="*/ 976313 w 1794669"/>
              <a:gd name="connsiteY156" fmla="*/ 1343025 h 3239294"/>
              <a:gd name="connsiteX157" fmla="*/ 971550 w 1794669"/>
              <a:gd name="connsiteY157" fmla="*/ 1409700 h 3239294"/>
              <a:gd name="connsiteX158" fmla="*/ 952500 w 1794669"/>
              <a:gd name="connsiteY158" fmla="*/ 1481138 h 3239294"/>
              <a:gd name="connsiteX159" fmla="*/ 933450 w 1794669"/>
              <a:gd name="connsiteY159" fmla="*/ 1600200 h 3239294"/>
              <a:gd name="connsiteX160" fmla="*/ 1014413 w 1794669"/>
              <a:gd name="connsiteY160" fmla="*/ 1757363 h 3239294"/>
              <a:gd name="connsiteX161" fmla="*/ 1081088 w 1794669"/>
              <a:gd name="connsiteY161" fmla="*/ 1909763 h 3239294"/>
              <a:gd name="connsiteX162" fmla="*/ 1057275 w 1794669"/>
              <a:gd name="connsiteY162" fmla="*/ 2038350 h 3239294"/>
              <a:gd name="connsiteX163" fmla="*/ 995363 w 1794669"/>
              <a:gd name="connsiteY163" fmla="*/ 2124075 h 3239294"/>
              <a:gd name="connsiteX164" fmla="*/ 890588 w 1794669"/>
              <a:gd name="connsiteY164" fmla="*/ 2276475 h 3239294"/>
              <a:gd name="connsiteX165" fmla="*/ 947738 w 1794669"/>
              <a:gd name="connsiteY165" fmla="*/ 2290763 h 3239294"/>
              <a:gd name="connsiteX166" fmla="*/ 1152525 w 1794669"/>
              <a:gd name="connsiteY166" fmla="*/ 2305050 h 3239294"/>
              <a:gd name="connsiteX167" fmla="*/ 1276350 w 1794669"/>
              <a:gd name="connsiteY167" fmla="*/ 2343150 h 3239294"/>
              <a:gd name="connsiteX168" fmla="*/ 1395413 w 1794669"/>
              <a:gd name="connsiteY168" fmla="*/ 2333625 h 3239294"/>
              <a:gd name="connsiteX169" fmla="*/ 1457325 w 1794669"/>
              <a:gd name="connsiteY169" fmla="*/ 2309813 h 3239294"/>
              <a:gd name="connsiteX170" fmla="*/ 1519238 w 1794669"/>
              <a:gd name="connsiteY170" fmla="*/ 2328863 h 3239294"/>
              <a:gd name="connsiteX171" fmla="*/ 1528763 w 1794669"/>
              <a:gd name="connsiteY171" fmla="*/ 2405063 h 3239294"/>
              <a:gd name="connsiteX172" fmla="*/ 1552575 w 1794669"/>
              <a:gd name="connsiteY172" fmla="*/ 2476500 h 3239294"/>
              <a:gd name="connsiteX173" fmla="*/ 1585913 w 1794669"/>
              <a:gd name="connsiteY173" fmla="*/ 2581275 h 3239294"/>
              <a:gd name="connsiteX174" fmla="*/ 1585913 w 1794669"/>
              <a:gd name="connsiteY174" fmla="*/ 2633663 h 3239294"/>
              <a:gd name="connsiteX175" fmla="*/ 1562100 w 1794669"/>
              <a:gd name="connsiteY175" fmla="*/ 2647950 h 3239294"/>
              <a:gd name="connsiteX176" fmla="*/ 1547813 w 1794669"/>
              <a:gd name="connsiteY176" fmla="*/ 2671763 h 3239294"/>
              <a:gd name="connsiteX177" fmla="*/ 1524000 w 1794669"/>
              <a:gd name="connsiteY177" fmla="*/ 2667000 h 3239294"/>
              <a:gd name="connsiteX178" fmla="*/ 1509713 w 1794669"/>
              <a:gd name="connsiteY178" fmla="*/ 2686050 h 3239294"/>
              <a:gd name="connsiteX179" fmla="*/ 1485900 w 1794669"/>
              <a:gd name="connsiteY179" fmla="*/ 2671763 h 3239294"/>
              <a:gd name="connsiteX180" fmla="*/ 1485900 w 1794669"/>
              <a:gd name="connsiteY180" fmla="*/ 2605088 h 3239294"/>
              <a:gd name="connsiteX181" fmla="*/ 1423988 w 1794669"/>
              <a:gd name="connsiteY181" fmla="*/ 2538413 h 3239294"/>
              <a:gd name="connsiteX182" fmla="*/ 1376363 w 1794669"/>
              <a:gd name="connsiteY182" fmla="*/ 2471738 h 3239294"/>
              <a:gd name="connsiteX183" fmla="*/ 1300163 w 1794669"/>
              <a:gd name="connsiteY183" fmla="*/ 2452688 h 3239294"/>
              <a:gd name="connsiteX184" fmla="*/ 985838 w 1794669"/>
              <a:gd name="connsiteY184" fmla="*/ 2476500 h 3239294"/>
              <a:gd name="connsiteX185" fmla="*/ 923925 w 1794669"/>
              <a:gd name="connsiteY185" fmla="*/ 2495550 h 3239294"/>
              <a:gd name="connsiteX186" fmla="*/ 833438 w 1794669"/>
              <a:gd name="connsiteY186" fmla="*/ 2528888 h 3239294"/>
              <a:gd name="connsiteX187" fmla="*/ 752475 w 1794669"/>
              <a:gd name="connsiteY187" fmla="*/ 2543175 h 3239294"/>
              <a:gd name="connsiteX188" fmla="*/ 652463 w 1794669"/>
              <a:gd name="connsiteY188" fmla="*/ 2571750 h 3239294"/>
              <a:gd name="connsiteX189" fmla="*/ 609600 w 1794669"/>
              <a:gd name="connsiteY189" fmla="*/ 2500313 h 3239294"/>
              <a:gd name="connsiteX190" fmla="*/ 581025 w 1794669"/>
              <a:gd name="connsiteY190" fmla="*/ 2390775 h 3239294"/>
              <a:gd name="connsiteX191" fmla="*/ 581025 w 1794669"/>
              <a:gd name="connsiteY191" fmla="*/ 2343150 h 3239294"/>
              <a:gd name="connsiteX192" fmla="*/ 542925 w 1794669"/>
              <a:gd name="connsiteY192" fmla="*/ 2371725 h 3239294"/>
              <a:gd name="connsiteX193" fmla="*/ 461963 w 1794669"/>
              <a:gd name="connsiteY193" fmla="*/ 2400300 h 3239294"/>
              <a:gd name="connsiteX194" fmla="*/ 476250 w 1794669"/>
              <a:gd name="connsiteY194" fmla="*/ 2447925 h 3239294"/>
              <a:gd name="connsiteX195" fmla="*/ 485775 w 1794669"/>
              <a:gd name="connsiteY195" fmla="*/ 2509838 h 3239294"/>
              <a:gd name="connsiteX196" fmla="*/ 490538 w 1794669"/>
              <a:gd name="connsiteY196" fmla="*/ 2576513 h 3239294"/>
              <a:gd name="connsiteX197" fmla="*/ 528638 w 1794669"/>
              <a:gd name="connsiteY197" fmla="*/ 2600325 h 3239294"/>
              <a:gd name="connsiteX198" fmla="*/ 619125 w 1794669"/>
              <a:gd name="connsiteY198" fmla="*/ 2847975 h 3239294"/>
              <a:gd name="connsiteX199" fmla="*/ 738188 w 1794669"/>
              <a:gd name="connsiteY199" fmla="*/ 2971800 h 3239294"/>
              <a:gd name="connsiteX200" fmla="*/ 752475 w 1794669"/>
              <a:gd name="connsiteY200" fmla="*/ 3038475 h 3239294"/>
              <a:gd name="connsiteX201" fmla="*/ 695325 w 1794669"/>
              <a:gd name="connsiteY201" fmla="*/ 3081338 h 3239294"/>
              <a:gd name="connsiteX202" fmla="*/ 647700 w 1794669"/>
              <a:gd name="connsiteY202" fmla="*/ 3095625 h 3239294"/>
              <a:gd name="connsiteX203" fmla="*/ 638175 w 1794669"/>
              <a:gd name="connsiteY203" fmla="*/ 3133725 h 3239294"/>
              <a:gd name="connsiteX204" fmla="*/ 514350 w 1794669"/>
              <a:gd name="connsiteY204" fmla="*/ 3224213 h 3239294"/>
              <a:gd name="connsiteX205" fmla="*/ 457200 w 1794669"/>
              <a:gd name="connsiteY205" fmla="*/ 3224213 h 3239294"/>
              <a:gd name="connsiteX206" fmla="*/ 414338 w 1794669"/>
              <a:gd name="connsiteY206" fmla="*/ 3214688 h 3239294"/>
              <a:gd name="connsiteX207" fmla="*/ 428625 w 1794669"/>
              <a:gd name="connsiteY207" fmla="*/ 3190875 h 3239294"/>
              <a:gd name="connsiteX208" fmla="*/ 471488 w 1794669"/>
              <a:gd name="connsiteY208" fmla="*/ 3148013 h 3239294"/>
              <a:gd name="connsiteX209" fmla="*/ 533400 w 1794669"/>
              <a:gd name="connsiteY209" fmla="*/ 3071813 h 3239294"/>
              <a:gd name="connsiteX210" fmla="*/ 542925 w 1794669"/>
              <a:gd name="connsiteY210" fmla="*/ 2986088 h 3239294"/>
              <a:gd name="connsiteX211" fmla="*/ 528638 w 1794669"/>
              <a:gd name="connsiteY211" fmla="*/ 2909888 h 3239294"/>
              <a:gd name="connsiteX212" fmla="*/ 433388 w 1794669"/>
              <a:gd name="connsiteY212" fmla="*/ 2795588 h 3239294"/>
              <a:gd name="connsiteX213" fmla="*/ 328613 w 1794669"/>
              <a:gd name="connsiteY213" fmla="*/ 2667000 h 3239294"/>
              <a:gd name="connsiteX214" fmla="*/ 200025 w 1794669"/>
              <a:gd name="connsiteY214" fmla="*/ 2519363 h 3239294"/>
              <a:gd name="connsiteX215" fmla="*/ 142875 w 1794669"/>
              <a:gd name="connsiteY215" fmla="*/ 2438400 h 3239294"/>
              <a:gd name="connsiteX216" fmla="*/ 176213 w 1794669"/>
              <a:gd name="connsiteY216" fmla="*/ 2343150 h 3239294"/>
              <a:gd name="connsiteX217" fmla="*/ 304800 w 1794669"/>
              <a:gd name="connsiteY217" fmla="*/ 2228850 h 3239294"/>
              <a:gd name="connsiteX218" fmla="*/ 452438 w 1794669"/>
              <a:gd name="connsiteY218" fmla="*/ 2105025 h 3239294"/>
              <a:gd name="connsiteX219" fmla="*/ 609600 w 1794669"/>
              <a:gd name="connsiteY219" fmla="*/ 1971675 h 3239294"/>
              <a:gd name="connsiteX220" fmla="*/ 614059 w 1794669"/>
              <a:gd name="connsiteY220" fmla="*/ 1919759 h 3239294"/>
              <a:gd name="connsiteX221" fmla="*/ 570995 w 1794669"/>
              <a:gd name="connsiteY221" fmla="*/ 1891617 h 3239294"/>
              <a:gd name="connsiteX222" fmla="*/ 590258 w 1794669"/>
              <a:gd name="connsiteY222" fmla="*/ 1872098 h 3239294"/>
              <a:gd name="connsiteX223" fmla="*/ 561975 w 1794669"/>
              <a:gd name="connsiteY223" fmla="*/ 1785938 h 3239294"/>
              <a:gd name="connsiteX224" fmla="*/ 533400 w 1794669"/>
              <a:gd name="connsiteY224" fmla="*/ 1709738 h 3239294"/>
              <a:gd name="connsiteX225" fmla="*/ 552450 w 1794669"/>
              <a:gd name="connsiteY225" fmla="*/ 1495425 h 3239294"/>
              <a:gd name="connsiteX226" fmla="*/ 504825 w 1794669"/>
              <a:gd name="connsiteY226" fmla="*/ 1414463 h 3239294"/>
              <a:gd name="connsiteX227" fmla="*/ 438150 w 1794669"/>
              <a:gd name="connsiteY227" fmla="*/ 1300163 h 3239294"/>
              <a:gd name="connsiteX228" fmla="*/ 481013 w 1794669"/>
              <a:gd name="connsiteY228" fmla="*/ 1166813 h 3239294"/>
              <a:gd name="connsiteX229" fmla="*/ 490538 w 1794669"/>
              <a:gd name="connsiteY229" fmla="*/ 1014413 h 3239294"/>
              <a:gd name="connsiteX0" fmla="*/ 490538 w 1794669"/>
              <a:gd name="connsiteY0" fmla="*/ 1014413 h 3239294"/>
              <a:gd name="connsiteX1" fmla="*/ 466725 w 1794669"/>
              <a:gd name="connsiteY1" fmla="*/ 952500 h 3239294"/>
              <a:gd name="connsiteX2" fmla="*/ 428625 w 1794669"/>
              <a:gd name="connsiteY2" fmla="*/ 900113 h 3239294"/>
              <a:gd name="connsiteX3" fmla="*/ 357188 w 1794669"/>
              <a:gd name="connsiteY3" fmla="*/ 842963 h 3239294"/>
              <a:gd name="connsiteX4" fmla="*/ 290513 w 1794669"/>
              <a:gd name="connsiteY4" fmla="*/ 766763 h 3239294"/>
              <a:gd name="connsiteX5" fmla="*/ 233363 w 1794669"/>
              <a:gd name="connsiteY5" fmla="*/ 723900 h 3239294"/>
              <a:gd name="connsiteX6" fmla="*/ 209550 w 1794669"/>
              <a:gd name="connsiteY6" fmla="*/ 681038 h 3239294"/>
              <a:gd name="connsiteX7" fmla="*/ 57150 w 1794669"/>
              <a:gd name="connsiteY7" fmla="*/ 338138 h 3239294"/>
              <a:gd name="connsiteX8" fmla="*/ 28575 w 1794669"/>
              <a:gd name="connsiteY8" fmla="*/ 300038 h 3239294"/>
              <a:gd name="connsiteX9" fmla="*/ 4763 w 1794669"/>
              <a:gd name="connsiteY9" fmla="*/ 238125 h 3239294"/>
              <a:gd name="connsiteX10" fmla="*/ 0 w 1794669"/>
              <a:gd name="connsiteY10" fmla="*/ 185738 h 3239294"/>
              <a:gd name="connsiteX11" fmla="*/ 4763 w 1794669"/>
              <a:gd name="connsiteY11" fmla="*/ 114300 h 3239294"/>
              <a:gd name="connsiteX12" fmla="*/ 19050 w 1794669"/>
              <a:gd name="connsiteY12" fmla="*/ 80963 h 3239294"/>
              <a:gd name="connsiteX13" fmla="*/ 28575 w 1794669"/>
              <a:gd name="connsiteY13" fmla="*/ 90488 h 3239294"/>
              <a:gd name="connsiteX14" fmla="*/ 28575 w 1794669"/>
              <a:gd name="connsiteY14" fmla="*/ 114300 h 3239294"/>
              <a:gd name="connsiteX15" fmla="*/ 42863 w 1794669"/>
              <a:gd name="connsiteY15" fmla="*/ 128588 h 3239294"/>
              <a:gd name="connsiteX16" fmla="*/ 42863 w 1794669"/>
              <a:gd name="connsiteY16" fmla="*/ 80963 h 3239294"/>
              <a:gd name="connsiteX17" fmla="*/ 57150 w 1794669"/>
              <a:gd name="connsiteY17" fmla="*/ 9525 h 3239294"/>
              <a:gd name="connsiteX18" fmla="*/ 76200 w 1794669"/>
              <a:gd name="connsiteY18" fmla="*/ 23813 h 3239294"/>
              <a:gd name="connsiteX19" fmla="*/ 80963 w 1794669"/>
              <a:gd name="connsiteY19" fmla="*/ 9525 h 3239294"/>
              <a:gd name="connsiteX20" fmla="*/ 109538 w 1794669"/>
              <a:gd name="connsiteY20" fmla="*/ 9525 h 3239294"/>
              <a:gd name="connsiteX21" fmla="*/ 128588 w 1794669"/>
              <a:gd name="connsiteY21" fmla="*/ 23813 h 3239294"/>
              <a:gd name="connsiteX22" fmla="*/ 114300 w 1794669"/>
              <a:gd name="connsiteY22" fmla="*/ 80963 h 3239294"/>
              <a:gd name="connsiteX23" fmla="*/ 104775 w 1794669"/>
              <a:gd name="connsiteY23" fmla="*/ 133350 h 3239294"/>
              <a:gd name="connsiteX24" fmla="*/ 100013 w 1794669"/>
              <a:gd name="connsiteY24" fmla="*/ 204788 h 3239294"/>
              <a:gd name="connsiteX25" fmla="*/ 180975 w 1794669"/>
              <a:gd name="connsiteY25" fmla="*/ 390525 h 3239294"/>
              <a:gd name="connsiteX26" fmla="*/ 319088 w 1794669"/>
              <a:gd name="connsiteY26" fmla="*/ 576263 h 3239294"/>
              <a:gd name="connsiteX27" fmla="*/ 371475 w 1794669"/>
              <a:gd name="connsiteY27" fmla="*/ 576263 h 3239294"/>
              <a:gd name="connsiteX28" fmla="*/ 400050 w 1794669"/>
              <a:gd name="connsiteY28" fmla="*/ 576263 h 3239294"/>
              <a:gd name="connsiteX29" fmla="*/ 381000 w 1794669"/>
              <a:gd name="connsiteY29" fmla="*/ 542925 h 3239294"/>
              <a:gd name="connsiteX30" fmla="*/ 338138 w 1794669"/>
              <a:gd name="connsiteY30" fmla="*/ 504825 h 3239294"/>
              <a:gd name="connsiteX31" fmla="*/ 371475 w 1794669"/>
              <a:gd name="connsiteY31" fmla="*/ 514350 h 3239294"/>
              <a:gd name="connsiteX32" fmla="*/ 404813 w 1794669"/>
              <a:gd name="connsiteY32" fmla="*/ 523875 h 3239294"/>
              <a:gd name="connsiteX33" fmla="*/ 414338 w 1794669"/>
              <a:gd name="connsiteY33" fmla="*/ 514350 h 3239294"/>
              <a:gd name="connsiteX34" fmla="*/ 419100 w 1794669"/>
              <a:gd name="connsiteY34" fmla="*/ 476250 h 3239294"/>
              <a:gd name="connsiteX35" fmla="*/ 452438 w 1794669"/>
              <a:gd name="connsiteY35" fmla="*/ 504825 h 3239294"/>
              <a:gd name="connsiteX36" fmla="*/ 500063 w 1794669"/>
              <a:gd name="connsiteY36" fmla="*/ 514350 h 3239294"/>
              <a:gd name="connsiteX37" fmla="*/ 514350 w 1794669"/>
              <a:gd name="connsiteY37" fmla="*/ 523875 h 3239294"/>
              <a:gd name="connsiteX38" fmla="*/ 576263 w 1794669"/>
              <a:gd name="connsiteY38" fmla="*/ 576263 h 3239294"/>
              <a:gd name="connsiteX39" fmla="*/ 604838 w 1794669"/>
              <a:gd name="connsiteY39" fmla="*/ 547688 h 3239294"/>
              <a:gd name="connsiteX40" fmla="*/ 547688 w 1794669"/>
              <a:gd name="connsiteY40" fmla="*/ 533400 h 3239294"/>
              <a:gd name="connsiteX41" fmla="*/ 523875 w 1794669"/>
              <a:gd name="connsiteY41" fmla="*/ 476250 h 3239294"/>
              <a:gd name="connsiteX42" fmla="*/ 457200 w 1794669"/>
              <a:gd name="connsiteY42" fmla="*/ 390525 h 3239294"/>
              <a:gd name="connsiteX43" fmla="*/ 523875 w 1794669"/>
              <a:gd name="connsiteY43" fmla="*/ 438150 h 3239294"/>
              <a:gd name="connsiteX44" fmla="*/ 533400 w 1794669"/>
              <a:gd name="connsiteY44" fmla="*/ 481013 h 3239294"/>
              <a:gd name="connsiteX45" fmla="*/ 566738 w 1794669"/>
              <a:gd name="connsiteY45" fmla="*/ 500063 h 3239294"/>
              <a:gd name="connsiteX46" fmla="*/ 638175 w 1794669"/>
              <a:gd name="connsiteY46" fmla="*/ 504825 h 3239294"/>
              <a:gd name="connsiteX47" fmla="*/ 661988 w 1794669"/>
              <a:gd name="connsiteY47" fmla="*/ 528638 h 3239294"/>
              <a:gd name="connsiteX48" fmla="*/ 590550 w 1794669"/>
              <a:gd name="connsiteY48" fmla="*/ 466725 h 3239294"/>
              <a:gd name="connsiteX49" fmla="*/ 552450 w 1794669"/>
              <a:gd name="connsiteY49" fmla="*/ 438150 h 3239294"/>
              <a:gd name="connsiteX50" fmla="*/ 514350 w 1794669"/>
              <a:gd name="connsiteY50" fmla="*/ 381000 h 3239294"/>
              <a:gd name="connsiteX51" fmla="*/ 514350 w 1794669"/>
              <a:gd name="connsiteY51" fmla="*/ 342900 h 3239294"/>
              <a:gd name="connsiteX52" fmla="*/ 533400 w 1794669"/>
              <a:gd name="connsiteY52" fmla="*/ 385763 h 3239294"/>
              <a:gd name="connsiteX53" fmla="*/ 566738 w 1794669"/>
              <a:gd name="connsiteY53" fmla="*/ 423863 h 3239294"/>
              <a:gd name="connsiteX54" fmla="*/ 609600 w 1794669"/>
              <a:gd name="connsiteY54" fmla="*/ 428625 h 3239294"/>
              <a:gd name="connsiteX55" fmla="*/ 661988 w 1794669"/>
              <a:gd name="connsiteY55" fmla="*/ 419100 h 3239294"/>
              <a:gd name="connsiteX56" fmla="*/ 690563 w 1794669"/>
              <a:gd name="connsiteY56" fmla="*/ 404813 h 3239294"/>
              <a:gd name="connsiteX57" fmla="*/ 652463 w 1794669"/>
              <a:gd name="connsiteY57" fmla="*/ 376238 h 3239294"/>
              <a:gd name="connsiteX58" fmla="*/ 628650 w 1794669"/>
              <a:gd name="connsiteY58" fmla="*/ 328613 h 3239294"/>
              <a:gd name="connsiteX59" fmla="*/ 681038 w 1794669"/>
              <a:gd name="connsiteY59" fmla="*/ 295275 h 3239294"/>
              <a:gd name="connsiteX60" fmla="*/ 695325 w 1794669"/>
              <a:gd name="connsiteY60" fmla="*/ 304800 h 3239294"/>
              <a:gd name="connsiteX61" fmla="*/ 652463 w 1794669"/>
              <a:gd name="connsiteY61" fmla="*/ 323850 h 3239294"/>
              <a:gd name="connsiteX62" fmla="*/ 681038 w 1794669"/>
              <a:gd name="connsiteY62" fmla="*/ 376238 h 3239294"/>
              <a:gd name="connsiteX63" fmla="*/ 709613 w 1794669"/>
              <a:gd name="connsiteY63" fmla="*/ 390525 h 3239294"/>
              <a:gd name="connsiteX64" fmla="*/ 733425 w 1794669"/>
              <a:gd name="connsiteY64" fmla="*/ 395288 h 3239294"/>
              <a:gd name="connsiteX65" fmla="*/ 752475 w 1794669"/>
              <a:gd name="connsiteY65" fmla="*/ 404813 h 3239294"/>
              <a:gd name="connsiteX66" fmla="*/ 771525 w 1794669"/>
              <a:gd name="connsiteY66" fmla="*/ 361950 h 3239294"/>
              <a:gd name="connsiteX67" fmla="*/ 752475 w 1794669"/>
              <a:gd name="connsiteY67" fmla="*/ 295275 h 3239294"/>
              <a:gd name="connsiteX68" fmla="*/ 790575 w 1794669"/>
              <a:gd name="connsiteY68" fmla="*/ 361950 h 3239294"/>
              <a:gd name="connsiteX69" fmla="*/ 790575 w 1794669"/>
              <a:gd name="connsiteY69" fmla="*/ 400050 h 3239294"/>
              <a:gd name="connsiteX70" fmla="*/ 762000 w 1794669"/>
              <a:gd name="connsiteY70" fmla="*/ 409575 h 3239294"/>
              <a:gd name="connsiteX71" fmla="*/ 771525 w 1794669"/>
              <a:gd name="connsiteY71" fmla="*/ 452438 h 3239294"/>
              <a:gd name="connsiteX72" fmla="*/ 781050 w 1794669"/>
              <a:gd name="connsiteY72" fmla="*/ 471488 h 3239294"/>
              <a:gd name="connsiteX73" fmla="*/ 823913 w 1794669"/>
              <a:gd name="connsiteY73" fmla="*/ 500063 h 3239294"/>
              <a:gd name="connsiteX74" fmla="*/ 862013 w 1794669"/>
              <a:gd name="connsiteY74" fmla="*/ 495300 h 3239294"/>
              <a:gd name="connsiteX75" fmla="*/ 833438 w 1794669"/>
              <a:gd name="connsiteY75" fmla="*/ 457200 h 3239294"/>
              <a:gd name="connsiteX76" fmla="*/ 785813 w 1794669"/>
              <a:gd name="connsiteY76" fmla="*/ 433388 h 3239294"/>
              <a:gd name="connsiteX77" fmla="*/ 795338 w 1794669"/>
              <a:gd name="connsiteY77" fmla="*/ 404813 h 3239294"/>
              <a:gd name="connsiteX78" fmla="*/ 828675 w 1794669"/>
              <a:gd name="connsiteY78" fmla="*/ 414338 h 3239294"/>
              <a:gd name="connsiteX79" fmla="*/ 871538 w 1794669"/>
              <a:gd name="connsiteY79" fmla="*/ 423863 h 3239294"/>
              <a:gd name="connsiteX80" fmla="*/ 895350 w 1794669"/>
              <a:gd name="connsiteY80" fmla="*/ 471488 h 3239294"/>
              <a:gd name="connsiteX81" fmla="*/ 957263 w 1794669"/>
              <a:gd name="connsiteY81" fmla="*/ 504825 h 3239294"/>
              <a:gd name="connsiteX82" fmla="*/ 962025 w 1794669"/>
              <a:gd name="connsiteY82" fmla="*/ 561975 h 3239294"/>
              <a:gd name="connsiteX83" fmla="*/ 928688 w 1794669"/>
              <a:gd name="connsiteY83" fmla="*/ 595313 h 3239294"/>
              <a:gd name="connsiteX84" fmla="*/ 962025 w 1794669"/>
              <a:gd name="connsiteY84" fmla="*/ 619125 h 3239294"/>
              <a:gd name="connsiteX85" fmla="*/ 985838 w 1794669"/>
              <a:gd name="connsiteY85" fmla="*/ 566738 h 3239294"/>
              <a:gd name="connsiteX86" fmla="*/ 966788 w 1794669"/>
              <a:gd name="connsiteY86" fmla="*/ 466725 h 3239294"/>
              <a:gd name="connsiteX87" fmla="*/ 947738 w 1794669"/>
              <a:gd name="connsiteY87" fmla="*/ 442913 h 3239294"/>
              <a:gd name="connsiteX88" fmla="*/ 1014413 w 1794669"/>
              <a:gd name="connsiteY88" fmla="*/ 533400 h 3239294"/>
              <a:gd name="connsiteX89" fmla="*/ 1023938 w 1794669"/>
              <a:gd name="connsiteY89" fmla="*/ 585788 h 3239294"/>
              <a:gd name="connsiteX90" fmla="*/ 1019175 w 1794669"/>
              <a:gd name="connsiteY90" fmla="*/ 647700 h 3239294"/>
              <a:gd name="connsiteX91" fmla="*/ 1004888 w 1794669"/>
              <a:gd name="connsiteY91" fmla="*/ 666750 h 3239294"/>
              <a:gd name="connsiteX92" fmla="*/ 1062038 w 1794669"/>
              <a:gd name="connsiteY92" fmla="*/ 619125 h 3239294"/>
              <a:gd name="connsiteX93" fmla="*/ 1090613 w 1794669"/>
              <a:gd name="connsiteY93" fmla="*/ 600075 h 3239294"/>
              <a:gd name="connsiteX94" fmla="*/ 1076325 w 1794669"/>
              <a:gd name="connsiteY94" fmla="*/ 538163 h 3239294"/>
              <a:gd name="connsiteX95" fmla="*/ 1104900 w 1794669"/>
              <a:gd name="connsiteY95" fmla="*/ 581025 h 3239294"/>
              <a:gd name="connsiteX96" fmla="*/ 1095375 w 1794669"/>
              <a:gd name="connsiteY96" fmla="*/ 642938 h 3239294"/>
              <a:gd name="connsiteX97" fmla="*/ 1014413 w 1794669"/>
              <a:gd name="connsiteY97" fmla="*/ 700088 h 3239294"/>
              <a:gd name="connsiteX98" fmla="*/ 1019175 w 1794669"/>
              <a:gd name="connsiteY98" fmla="*/ 728663 h 3239294"/>
              <a:gd name="connsiteX99" fmla="*/ 1152525 w 1794669"/>
              <a:gd name="connsiteY99" fmla="*/ 781050 h 3239294"/>
              <a:gd name="connsiteX100" fmla="*/ 1147763 w 1794669"/>
              <a:gd name="connsiteY100" fmla="*/ 800100 h 3239294"/>
              <a:gd name="connsiteX101" fmla="*/ 1066800 w 1794669"/>
              <a:gd name="connsiteY101" fmla="*/ 766763 h 3239294"/>
              <a:gd name="connsiteX102" fmla="*/ 1028700 w 1794669"/>
              <a:gd name="connsiteY102" fmla="*/ 771525 h 3239294"/>
              <a:gd name="connsiteX103" fmla="*/ 1033463 w 1794669"/>
              <a:gd name="connsiteY103" fmla="*/ 809625 h 3239294"/>
              <a:gd name="connsiteX104" fmla="*/ 1104900 w 1794669"/>
              <a:gd name="connsiteY104" fmla="*/ 814388 h 3239294"/>
              <a:gd name="connsiteX105" fmla="*/ 1200150 w 1794669"/>
              <a:gd name="connsiteY105" fmla="*/ 785813 h 3239294"/>
              <a:gd name="connsiteX106" fmla="*/ 1190625 w 1794669"/>
              <a:gd name="connsiteY106" fmla="*/ 828675 h 3239294"/>
              <a:gd name="connsiteX107" fmla="*/ 1090613 w 1794669"/>
              <a:gd name="connsiteY107" fmla="*/ 866775 h 3239294"/>
              <a:gd name="connsiteX108" fmla="*/ 1023938 w 1794669"/>
              <a:gd name="connsiteY108" fmla="*/ 866775 h 3239294"/>
              <a:gd name="connsiteX109" fmla="*/ 1066800 w 1794669"/>
              <a:gd name="connsiteY109" fmla="*/ 900113 h 3239294"/>
              <a:gd name="connsiteX110" fmla="*/ 1100138 w 1794669"/>
              <a:gd name="connsiteY110" fmla="*/ 914400 h 3239294"/>
              <a:gd name="connsiteX111" fmla="*/ 1152525 w 1794669"/>
              <a:gd name="connsiteY111" fmla="*/ 933450 h 3239294"/>
              <a:gd name="connsiteX112" fmla="*/ 1162050 w 1794669"/>
              <a:gd name="connsiteY112" fmla="*/ 976313 h 3239294"/>
              <a:gd name="connsiteX113" fmla="*/ 1147763 w 1794669"/>
              <a:gd name="connsiteY113" fmla="*/ 1009650 h 3239294"/>
              <a:gd name="connsiteX114" fmla="*/ 1147763 w 1794669"/>
              <a:gd name="connsiteY114" fmla="*/ 971550 h 3239294"/>
              <a:gd name="connsiteX115" fmla="*/ 1114425 w 1794669"/>
              <a:gd name="connsiteY115" fmla="*/ 942975 h 3239294"/>
              <a:gd name="connsiteX116" fmla="*/ 1023938 w 1794669"/>
              <a:gd name="connsiteY116" fmla="*/ 914400 h 3239294"/>
              <a:gd name="connsiteX117" fmla="*/ 1033463 w 1794669"/>
              <a:gd name="connsiteY117" fmla="*/ 942975 h 3239294"/>
              <a:gd name="connsiteX118" fmla="*/ 1085850 w 1794669"/>
              <a:gd name="connsiteY118" fmla="*/ 966788 h 3239294"/>
              <a:gd name="connsiteX119" fmla="*/ 1190625 w 1794669"/>
              <a:gd name="connsiteY119" fmla="*/ 1019175 h 3239294"/>
              <a:gd name="connsiteX120" fmla="*/ 1190625 w 1794669"/>
              <a:gd name="connsiteY120" fmla="*/ 1042988 h 3239294"/>
              <a:gd name="connsiteX121" fmla="*/ 1143000 w 1794669"/>
              <a:gd name="connsiteY121" fmla="*/ 1023938 h 3239294"/>
              <a:gd name="connsiteX122" fmla="*/ 1062038 w 1794669"/>
              <a:gd name="connsiteY122" fmla="*/ 995363 h 3239294"/>
              <a:gd name="connsiteX123" fmla="*/ 1052513 w 1794669"/>
              <a:gd name="connsiteY123" fmla="*/ 1019175 h 3239294"/>
              <a:gd name="connsiteX124" fmla="*/ 1114425 w 1794669"/>
              <a:gd name="connsiteY124" fmla="*/ 1038225 h 3239294"/>
              <a:gd name="connsiteX125" fmla="*/ 1166813 w 1794669"/>
              <a:gd name="connsiteY125" fmla="*/ 1076325 h 3239294"/>
              <a:gd name="connsiteX126" fmla="*/ 1171575 w 1794669"/>
              <a:gd name="connsiteY126" fmla="*/ 1133475 h 3239294"/>
              <a:gd name="connsiteX127" fmla="*/ 1143000 w 1794669"/>
              <a:gd name="connsiteY127" fmla="*/ 1147763 h 3239294"/>
              <a:gd name="connsiteX128" fmla="*/ 1119188 w 1794669"/>
              <a:gd name="connsiteY128" fmla="*/ 1147763 h 3239294"/>
              <a:gd name="connsiteX129" fmla="*/ 1143000 w 1794669"/>
              <a:gd name="connsiteY129" fmla="*/ 1119188 h 3239294"/>
              <a:gd name="connsiteX130" fmla="*/ 1119188 w 1794669"/>
              <a:gd name="connsiteY130" fmla="*/ 1081088 h 3239294"/>
              <a:gd name="connsiteX131" fmla="*/ 1085850 w 1794669"/>
              <a:gd name="connsiteY131" fmla="*/ 1081088 h 3239294"/>
              <a:gd name="connsiteX132" fmla="*/ 1128713 w 1794669"/>
              <a:gd name="connsiteY132" fmla="*/ 1176338 h 3239294"/>
              <a:gd name="connsiteX133" fmla="*/ 1195388 w 1794669"/>
              <a:gd name="connsiteY133" fmla="*/ 1314450 h 3239294"/>
              <a:gd name="connsiteX134" fmla="*/ 1314450 w 1794669"/>
              <a:gd name="connsiteY134" fmla="*/ 1428750 h 3239294"/>
              <a:gd name="connsiteX135" fmla="*/ 1433513 w 1794669"/>
              <a:gd name="connsiteY135" fmla="*/ 1581150 h 3239294"/>
              <a:gd name="connsiteX136" fmla="*/ 1485900 w 1794669"/>
              <a:gd name="connsiteY136" fmla="*/ 1671638 h 3239294"/>
              <a:gd name="connsiteX137" fmla="*/ 1562100 w 1794669"/>
              <a:gd name="connsiteY137" fmla="*/ 1743075 h 3239294"/>
              <a:gd name="connsiteX138" fmla="*/ 1614488 w 1794669"/>
              <a:gd name="connsiteY138" fmla="*/ 1752600 h 3239294"/>
              <a:gd name="connsiteX139" fmla="*/ 1676400 w 1794669"/>
              <a:gd name="connsiteY139" fmla="*/ 1743075 h 3239294"/>
              <a:gd name="connsiteX140" fmla="*/ 1728788 w 1794669"/>
              <a:gd name="connsiteY140" fmla="*/ 1747838 h 3239294"/>
              <a:gd name="connsiteX141" fmla="*/ 1752600 w 1794669"/>
              <a:gd name="connsiteY141" fmla="*/ 1771650 h 3239294"/>
              <a:gd name="connsiteX142" fmla="*/ 1790700 w 1794669"/>
              <a:gd name="connsiteY142" fmla="*/ 1814513 h 3239294"/>
              <a:gd name="connsiteX143" fmla="*/ 1776413 w 1794669"/>
              <a:gd name="connsiteY143" fmla="*/ 1862138 h 3239294"/>
              <a:gd name="connsiteX144" fmla="*/ 1747838 w 1794669"/>
              <a:gd name="connsiteY144" fmla="*/ 1843088 h 3239294"/>
              <a:gd name="connsiteX145" fmla="*/ 1728788 w 1794669"/>
              <a:gd name="connsiteY145" fmla="*/ 1866900 h 3239294"/>
              <a:gd name="connsiteX146" fmla="*/ 1704975 w 1794669"/>
              <a:gd name="connsiteY146" fmla="*/ 1843088 h 3239294"/>
              <a:gd name="connsiteX147" fmla="*/ 1657350 w 1794669"/>
              <a:gd name="connsiteY147" fmla="*/ 1828800 h 3239294"/>
              <a:gd name="connsiteX148" fmla="*/ 1581150 w 1794669"/>
              <a:gd name="connsiteY148" fmla="*/ 1843088 h 3239294"/>
              <a:gd name="connsiteX149" fmla="*/ 1519238 w 1794669"/>
              <a:gd name="connsiteY149" fmla="*/ 1824038 h 3239294"/>
              <a:gd name="connsiteX150" fmla="*/ 1438275 w 1794669"/>
              <a:gd name="connsiteY150" fmla="*/ 1743075 h 3239294"/>
              <a:gd name="connsiteX151" fmla="*/ 1304925 w 1794669"/>
              <a:gd name="connsiteY151" fmla="*/ 1628775 h 3239294"/>
              <a:gd name="connsiteX152" fmla="*/ 1214438 w 1794669"/>
              <a:gd name="connsiteY152" fmla="*/ 1514475 h 3239294"/>
              <a:gd name="connsiteX153" fmla="*/ 1152525 w 1794669"/>
              <a:gd name="connsiteY153" fmla="*/ 1438275 h 3239294"/>
              <a:gd name="connsiteX154" fmla="*/ 1066800 w 1794669"/>
              <a:gd name="connsiteY154" fmla="*/ 1328738 h 3239294"/>
              <a:gd name="connsiteX155" fmla="*/ 995363 w 1794669"/>
              <a:gd name="connsiteY155" fmla="*/ 1257300 h 3239294"/>
              <a:gd name="connsiteX156" fmla="*/ 976313 w 1794669"/>
              <a:gd name="connsiteY156" fmla="*/ 1343025 h 3239294"/>
              <a:gd name="connsiteX157" fmla="*/ 971550 w 1794669"/>
              <a:gd name="connsiteY157" fmla="*/ 1409700 h 3239294"/>
              <a:gd name="connsiteX158" fmla="*/ 952500 w 1794669"/>
              <a:gd name="connsiteY158" fmla="*/ 1481138 h 3239294"/>
              <a:gd name="connsiteX159" fmla="*/ 933450 w 1794669"/>
              <a:gd name="connsiteY159" fmla="*/ 1600200 h 3239294"/>
              <a:gd name="connsiteX160" fmla="*/ 1014413 w 1794669"/>
              <a:gd name="connsiteY160" fmla="*/ 1757363 h 3239294"/>
              <a:gd name="connsiteX161" fmla="*/ 1081088 w 1794669"/>
              <a:gd name="connsiteY161" fmla="*/ 1909763 h 3239294"/>
              <a:gd name="connsiteX162" fmla="*/ 1057275 w 1794669"/>
              <a:gd name="connsiteY162" fmla="*/ 2038350 h 3239294"/>
              <a:gd name="connsiteX163" fmla="*/ 995363 w 1794669"/>
              <a:gd name="connsiteY163" fmla="*/ 2124075 h 3239294"/>
              <a:gd name="connsiteX164" fmla="*/ 890588 w 1794669"/>
              <a:gd name="connsiteY164" fmla="*/ 2276475 h 3239294"/>
              <a:gd name="connsiteX165" fmla="*/ 947738 w 1794669"/>
              <a:gd name="connsiteY165" fmla="*/ 2290763 h 3239294"/>
              <a:gd name="connsiteX166" fmla="*/ 1152525 w 1794669"/>
              <a:gd name="connsiteY166" fmla="*/ 2305050 h 3239294"/>
              <a:gd name="connsiteX167" fmla="*/ 1276350 w 1794669"/>
              <a:gd name="connsiteY167" fmla="*/ 2343150 h 3239294"/>
              <a:gd name="connsiteX168" fmla="*/ 1395413 w 1794669"/>
              <a:gd name="connsiteY168" fmla="*/ 2333625 h 3239294"/>
              <a:gd name="connsiteX169" fmla="*/ 1457325 w 1794669"/>
              <a:gd name="connsiteY169" fmla="*/ 2309813 h 3239294"/>
              <a:gd name="connsiteX170" fmla="*/ 1519238 w 1794669"/>
              <a:gd name="connsiteY170" fmla="*/ 2328863 h 3239294"/>
              <a:gd name="connsiteX171" fmla="*/ 1528763 w 1794669"/>
              <a:gd name="connsiteY171" fmla="*/ 2405063 h 3239294"/>
              <a:gd name="connsiteX172" fmla="*/ 1552575 w 1794669"/>
              <a:gd name="connsiteY172" fmla="*/ 2476500 h 3239294"/>
              <a:gd name="connsiteX173" fmla="*/ 1585913 w 1794669"/>
              <a:gd name="connsiteY173" fmla="*/ 2581275 h 3239294"/>
              <a:gd name="connsiteX174" fmla="*/ 1585913 w 1794669"/>
              <a:gd name="connsiteY174" fmla="*/ 2633663 h 3239294"/>
              <a:gd name="connsiteX175" fmla="*/ 1562100 w 1794669"/>
              <a:gd name="connsiteY175" fmla="*/ 2647950 h 3239294"/>
              <a:gd name="connsiteX176" fmla="*/ 1547813 w 1794669"/>
              <a:gd name="connsiteY176" fmla="*/ 2671763 h 3239294"/>
              <a:gd name="connsiteX177" fmla="*/ 1524000 w 1794669"/>
              <a:gd name="connsiteY177" fmla="*/ 2667000 h 3239294"/>
              <a:gd name="connsiteX178" fmla="*/ 1509713 w 1794669"/>
              <a:gd name="connsiteY178" fmla="*/ 2686050 h 3239294"/>
              <a:gd name="connsiteX179" fmla="*/ 1485900 w 1794669"/>
              <a:gd name="connsiteY179" fmla="*/ 2671763 h 3239294"/>
              <a:gd name="connsiteX180" fmla="*/ 1485900 w 1794669"/>
              <a:gd name="connsiteY180" fmla="*/ 2605088 h 3239294"/>
              <a:gd name="connsiteX181" fmla="*/ 1423988 w 1794669"/>
              <a:gd name="connsiteY181" fmla="*/ 2538413 h 3239294"/>
              <a:gd name="connsiteX182" fmla="*/ 1376363 w 1794669"/>
              <a:gd name="connsiteY182" fmla="*/ 2471738 h 3239294"/>
              <a:gd name="connsiteX183" fmla="*/ 1300163 w 1794669"/>
              <a:gd name="connsiteY183" fmla="*/ 2452688 h 3239294"/>
              <a:gd name="connsiteX184" fmla="*/ 985838 w 1794669"/>
              <a:gd name="connsiteY184" fmla="*/ 2476500 h 3239294"/>
              <a:gd name="connsiteX185" fmla="*/ 923925 w 1794669"/>
              <a:gd name="connsiteY185" fmla="*/ 2495550 h 3239294"/>
              <a:gd name="connsiteX186" fmla="*/ 833438 w 1794669"/>
              <a:gd name="connsiteY186" fmla="*/ 2528888 h 3239294"/>
              <a:gd name="connsiteX187" fmla="*/ 752475 w 1794669"/>
              <a:gd name="connsiteY187" fmla="*/ 2543175 h 3239294"/>
              <a:gd name="connsiteX188" fmla="*/ 652463 w 1794669"/>
              <a:gd name="connsiteY188" fmla="*/ 2571750 h 3239294"/>
              <a:gd name="connsiteX189" fmla="*/ 609600 w 1794669"/>
              <a:gd name="connsiteY189" fmla="*/ 2500313 h 3239294"/>
              <a:gd name="connsiteX190" fmla="*/ 581025 w 1794669"/>
              <a:gd name="connsiteY190" fmla="*/ 2390775 h 3239294"/>
              <a:gd name="connsiteX191" fmla="*/ 581025 w 1794669"/>
              <a:gd name="connsiteY191" fmla="*/ 2343150 h 3239294"/>
              <a:gd name="connsiteX192" fmla="*/ 542925 w 1794669"/>
              <a:gd name="connsiteY192" fmla="*/ 2371725 h 3239294"/>
              <a:gd name="connsiteX193" fmla="*/ 461963 w 1794669"/>
              <a:gd name="connsiteY193" fmla="*/ 2400300 h 3239294"/>
              <a:gd name="connsiteX194" fmla="*/ 476250 w 1794669"/>
              <a:gd name="connsiteY194" fmla="*/ 2447925 h 3239294"/>
              <a:gd name="connsiteX195" fmla="*/ 485775 w 1794669"/>
              <a:gd name="connsiteY195" fmla="*/ 2509838 h 3239294"/>
              <a:gd name="connsiteX196" fmla="*/ 490538 w 1794669"/>
              <a:gd name="connsiteY196" fmla="*/ 2576513 h 3239294"/>
              <a:gd name="connsiteX197" fmla="*/ 528638 w 1794669"/>
              <a:gd name="connsiteY197" fmla="*/ 2600325 h 3239294"/>
              <a:gd name="connsiteX198" fmla="*/ 619125 w 1794669"/>
              <a:gd name="connsiteY198" fmla="*/ 2847975 h 3239294"/>
              <a:gd name="connsiteX199" fmla="*/ 738188 w 1794669"/>
              <a:gd name="connsiteY199" fmla="*/ 2971800 h 3239294"/>
              <a:gd name="connsiteX200" fmla="*/ 752475 w 1794669"/>
              <a:gd name="connsiteY200" fmla="*/ 3038475 h 3239294"/>
              <a:gd name="connsiteX201" fmla="*/ 695325 w 1794669"/>
              <a:gd name="connsiteY201" fmla="*/ 3081338 h 3239294"/>
              <a:gd name="connsiteX202" fmla="*/ 647700 w 1794669"/>
              <a:gd name="connsiteY202" fmla="*/ 3095625 h 3239294"/>
              <a:gd name="connsiteX203" fmla="*/ 638175 w 1794669"/>
              <a:gd name="connsiteY203" fmla="*/ 3133725 h 3239294"/>
              <a:gd name="connsiteX204" fmla="*/ 514350 w 1794669"/>
              <a:gd name="connsiteY204" fmla="*/ 3224213 h 3239294"/>
              <a:gd name="connsiteX205" fmla="*/ 457200 w 1794669"/>
              <a:gd name="connsiteY205" fmla="*/ 3224213 h 3239294"/>
              <a:gd name="connsiteX206" fmla="*/ 414338 w 1794669"/>
              <a:gd name="connsiteY206" fmla="*/ 3214688 h 3239294"/>
              <a:gd name="connsiteX207" fmla="*/ 428625 w 1794669"/>
              <a:gd name="connsiteY207" fmla="*/ 3190875 h 3239294"/>
              <a:gd name="connsiteX208" fmla="*/ 471488 w 1794669"/>
              <a:gd name="connsiteY208" fmla="*/ 3148013 h 3239294"/>
              <a:gd name="connsiteX209" fmla="*/ 533400 w 1794669"/>
              <a:gd name="connsiteY209" fmla="*/ 3071813 h 3239294"/>
              <a:gd name="connsiteX210" fmla="*/ 542925 w 1794669"/>
              <a:gd name="connsiteY210" fmla="*/ 2986088 h 3239294"/>
              <a:gd name="connsiteX211" fmla="*/ 528638 w 1794669"/>
              <a:gd name="connsiteY211" fmla="*/ 2909888 h 3239294"/>
              <a:gd name="connsiteX212" fmla="*/ 433388 w 1794669"/>
              <a:gd name="connsiteY212" fmla="*/ 2795588 h 3239294"/>
              <a:gd name="connsiteX213" fmla="*/ 328613 w 1794669"/>
              <a:gd name="connsiteY213" fmla="*/ 2667000 h 3239294"/>
              <a:gd name="connsiteX214" fmla="*/ 200025 w 1794669"/>
              <a:gd name="connsiteY214" fmla="*/ 2519363 h 3239294"/>
              <a:gd name="connsiteX215" fmla="*/ 142875 w 1794669"/>
              <a:gd name="connsiteY215" fmla="*/ 2438400 h 3239294"/>
              <a:gd name="connsiteX216" fmla="*/ 176213 w 1794669"/>
              <a:gd name="connsiteY216" fmla="*/ 2343150 h 3239294"/>
              <a:gd name="connsiteX217" fmla="*/ 304800 w 1794669"/>
              <a:gd name="connsiteY217" fmla="*/ 2228850 h 3239294"/>
              <a:gd name="connsiteX218" fmla="*/ 452438 w 1794669"/>
              <a:gd name="connsiteY218" fmla="*/ 2105025 h 3239294"/>
              <a:gd name="connsiteX219" fmla="*/ 609600 w 1794669"/>
              <a:gd name="connsiteY219" fmla="*/ 1971675 h 3239294"/>
              <a:gd name="connsiteX220" fmla="*/ 614059 w 1794669"/>
              <a:gd name="connsiteY220" fmla="*/ 1919759 h 3239294"/>
              <a:gd name="connsiteX221" fmla="*/ 590258 w 1794669"/>
              <a:gd name="connsiteY221" fmla="*/ 1872098 h 3239294"/>
              <a:gd name="connsiteX222" fmla="*/ 561975 w 1794669"/>
              <a:gd name="connsiteY222" fmla="*/ 1785938 h 3239294"/>
              <a:gd name="connsiteX223" fmla="*/ 533400 w 1794669"/>
              <a:gd name="connsiteY223" fmla="*/ 1709738 h 3239294"/>
              <a:gd name="connsiteX224" fmla="*/ 552450 w 1794669"/>
              <a:gd name="connsiteY224" fmla="*/ 1495425 h 3239294"/>
              <a:gd name="connsiteX225" fmla="*/ 504825 w 1794669"/>
              <a:gd name="connsiteY225" fmla="*/ 1414463 h 3239294"/>
              <a:gd name="connsiteX226" fmla="*/ 438150 w 1794669"/>
              <a:gd name="connsiteY226" fmla="*/ 1300163 h 3239294"/>
              <a:gd name="connsiteX227" fmla="*/ 481013 w 1794669"/>
              <a:gd name="connsiteY227" fmla="*/ 1166813 h 3239294"/>
              <a:gd name="connsiteX228" fmla="*/ 490538 w 1794669"/>
              <a:gd name="connsiteY228" fmla="*/ 1014413 h 323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</a:cxnLst>
            <a:rect l="l" t="t" r="r" b="b"/>
            <a:pathLst>
              <a:path w="1794669" h="3239294">
                <a:moveTo>
                  <a:pt x="490538" y="1014413"/>
                </a:moveTo>
                <a:cubicBezTo>
                  <a:pt x="488157" y="978694"/>
                  <a:pt x="477044" y="971550"/>
                  <a:pt x="466725" y="952500"/>
                </a:cubicBezTo>
                <a:cubicBezTo>
                  <a:pt x="456406" y="933450"/>
                  <a:pt x="446881" y="918369"/>
                  <a:pt x="428625" y="900113"/>
                </a:cubicBezTo>
                <a:cubicBezTo>
                  <a:pt x="410369" y="881857"/>
                  <a:pt x="380207" y="865188"/>
                  <a:pt x="357188" y="842963"/>
                </a:cubicBezTo>
                <a:cubicBezTo>
                  <a:pt x="334169" y="820738"/>
                  <a:pt x="311151" y="786607"/>
                  <a:pt x="290513" y="766763"/>
                </a:cubicBezTo>
                <a:cubicBezTo>
                  <a:pt x="269875" y="746919"/>
                  <a:pt x="246857" y="738187"/>
                  <a:pt x="233363" y="723900"/>
                </a:cubicBezTo>
                <a:cubicBezTo>
                  <a:pt x="219869" y="709613"/>
                  <a:pt x="238919" y="745332"/>
                  <a:pt x="209550" y="681038"/>
                </a:cubicBezTo>
                <a:cubicBezTo>
                  <a:pt x="180181" y="616744"/>
                  <a:pt x="87312" y="401638"/>
                  <a:pt x="57150" y="338138"/>
                </a:cubicBezTo>
                <a:cubicBezTo>
                  <a:pt x="26988" y="274638"/>
                  <a:pt x="37306" y="316707"/>
                  <a:pt x="28575" y="300038"/>
                </a:cubicBezTo>
                <a:cubicBezTo>
                  <a:pt x="19844" y="283369"/>
                  <a:pt x="9525" y="257175"/>
                  <a:pt x="4763" y="238125"/>
                </a:cubicBezTo>
                <a:cubicBezTo>
                  <a:pt x="1" y="219075"/>
                  <a:pt x="0" y="206375"/>
                  <a:pt x="0" y="185738"/>
                </a:cubicBezTo>
                <a:cubicBezTo>
                  <a:pt x="0" y="165101"/>
                  <a:pt x="1588" y="131763"/>
                  <a:pt x="4763" y="114300"/>
                </a:cubicBezTo>
                <a:cubicBezTo>
                  <a:pt x="7938" y="96838"/>
                  <a:pt x="15081" y="84932"/>
                  <a:pt x="19050" y="80963"/>
                </a:cubicBezTo>
                <a:cubicBezTo>
                  <a:pt x="23019" y="76994"/>
                  <a:pt x="26988" y="84932"/>
                  <a:pt x="28575" y="90488"/>
                </a:cubicBezTo>
                <a:cubicBezTo>
                  <a:pt x="30162" y="96044"/>
                  <a:pt x="26194" y="107950"/>
                  <a:pt x="28575" y="114300"/>
                </a:cubicBezTo>
                <a:cubicBezTo>
                  <a:pt x="30956" y="120650"/>
                  <a:pt x="40482" y="134144"/>
                  <a:pt x="42863" y="128588"/>
                </a:cubicBezTo>
                <a:cubicBezTo>
                  <a:pt x="45244" y="123032"/>
                  <a:pt x="40482" y="100807"/>
                  <a:pt x="42863" y="80963"/>
                </a:cubicBezTo>
                <a:cubicBezTo>
                  <a:pt x="45244" y="61119"/>
                  <a:pt x="51594" y="19050"/>
                  <a:pt x="57150" y="9525"/>
                </a:cubicBezTo>
                <a:cubicBezTo>
                  <a:pt x="62706" y="0"/>
                  <a:pt x="72231" y="23813"/>
                  <a:pt x="76200" y="23813"/>
                </a:cubicBezTo>
                <a:cubicBezTo>
                  <a:pt x="80169" y="23813"/>
                  <a:pt x="75407" y="11906"/>
                  <a:pt x="80963" y="9525"/>
                </a:cubicBezTo>
                <a:cubicBezTo>
                  <a:pt x="86519" y="7144"/>
                  <a:pt x="101601" y="7144"/>
                  <a:pt x="109538" y="9525"/>
                </a:cubicBezTo>
                <a:cubicBezTo>
                  <a:pt x="117475" y="11906"/>
                  <a:pt x="127794" y="11907"/>
                  <a:pt x="128588" y="23813"/>
                </a:cubicBezTo>
                <a:cubicBezTo>
                  <a:pt x="129382" y="35719"/>
                  <a:pt x="118269" y="62707"/>
                  <a:pt x="114300" y="80963"/>
                </a:cubicBezTo>
                <a:cubicBezTo>
                  <a:pt x="110331" y="99219"/>
                  <a:pt x="107156" y="112713"/>
                  <a:pt x="104775" y="133350"/>
                </a:cubicBezTo>
                <a:cubicBezTo>
                  <a:pt x="102394" y="153988"/>
                  <a:pt x="87313" y="161926"/>
                  <a:pt x="100013" y="204788"/>
                </a:cubicBezTo>
                <a:cubicBezTo>
                  <a:pt x="112713" y="247651"/>
                  <a:pt x="144463" y="328613"/>
                  <a:pt x="180975" y="390525"/>
                </a:cubicBezTo>
                <a:cubicBezTo>
                  <a:pt x="217487" y="452437"/>
                  <a:pt x="287338" y="545307"/>
                  <a:pt x="319088" y="576263"/>
                </a:cubicBezTo>
                <a:cubicBezTo>
                  <a:pt x="350838" y="607219"/>
                  <a:pt x="371475" y="576263"/>
                  <a:pt x="371475" y="576263"/>
                </a:cubicBezTo>
                <a:cubicBezTo>
                  <a:pt x="384969" y="576263"/>
                  <a:pt x="398463" y="581819"/>
                  <a:pt x="400050" y="576263"/>
                </a:cubicBezTo>
                <a:cubicBezTo>
                  <a:pt x="401637" y="570707"/>
                  <a:pt x="391319" y="554831"/>
                  <a:pt x="381000" y="542925"/>
                </a:cubicBezTo>
                <a:cubicBezTo>
                  <a:pt x="370681" y="531019"/>
                  <a:pt x="339725" y="509587"/>
                  <a:pt x="338138" y="504825"/>
                </a:cubicBezTo>
                <a:cubicBezTo>
                  <a:pt x="336551" y="500063"/>
                  <a:pt x="371475" y="514350"/>
                  <a:pt x="371475" y="514350"/>
                </a:cubicBezTo>
                <a:cubicBezTo>
                  <a:pt x="382588" y="517525"/>
                  <a:pt x="397669" y="523875"/>
                  <a:pt x="404813" y="523875"/>
                </a:cubicBezTo>
                <a:cubicBezTo>
                  <a:pt x="411957" y="523875"/>
                  <a:pt x="411957" y="522287"/>
                  <a:pt x="414338" y="514350"/>
                </a:cubicBezTo>
                <a:cubicBezTo>
                  <a:pt x="416719" y="506413"/>
                  <a:pt x="412750" y="477838"/>
                  <a:pt x="419100" y="476250"/>
                </a:cubicBezTo>
                <a:cubicBezTo>
                  <a:pt x="425450" y="474663"/>
                  <a:pt x="438944" y="498475"/>
                  <a:pt x="452438" y="504825"/>
                </a:cubicBezTo>
                <a:cubicBezTo>
                  <a:pt x="465932" y="511175"/>
                  <a:pt x="489744" y="511175"/>
                  <a:pt x="500063" y="514350"/>
                </a:cubicBezTo>
                <a:cubicBezTo>
                  <a:pt x="510382" y="517525"/>
                  <a:pt x="501650" y="513556"/>
                  <a:pt x="514350" y="523875"/>
                </a:cubicBezTo>
                <a:cubicBezTo>
                  <a:pt x="527050" y="534194"/>
                  <a:pt x="561182" y="572294"/>
                  <a:pt x="576263" y="576263"/>
                </a:cubicBezTo>
                <a:cubicBezTo>
                  <a:pt x="591344" y="580232"/>
                  <a:pt x="609600" y="554832"/>
                  <a:pt x="604838" y="547688"/>
                </a:cubicBezTo>
                <a:cubicBezTo>
                  <a:pt x="600076" y="540544"/>
                  <a:pt x="561182" y="545306"/>
                  <a:pt x="547688" y="533400"/>
                </a:cubicBezTo>
                <a:cubicBezTo>
                  <a:pt x="534194" y="521494"/>
                  <a:pt x="538956" y="500063"/>
                  <a:pt x="523875" y="476250"/>
                </a:cubicBezTo>
                <a:cubicBezTo>
                  <a:pt x="508794" y="452437"/>
                  <a:pt x="457200" y="396875"/>
                  <a:pt x="457200" y="390525"/>
                </a:cubicBezTo>
                <a:cubicBezTo>
                  <a:pt x="457200" y="384175"/>
                  <a:pt x="511175" y="423069"/>
                  <a:pt x="523875" y="438150"/>
                </a:cubicBezTo>
                <a:cubicBezTo>
                  <a:pt x="536575" y="453231"/>
                  <a:pt x="526256" y="470694"/>
                  <a:pt x="533400" y="481013"/>
                </a:cubicBezTo>
                <a:cubicBezTo>
                  <a:pt x="540544" y="491332"/>
                  <a:pt x="549275" y="496094"/>
                  <a:pt x="566738" y="500063"/>
                </a:cubicBezTo>
                <a:cubicBezTo>
                  <a:pt x="584201" y="504032"/>
                  <a:pt x="622300" y="500063"/>
                  <a:pt x="638175" y="504825"/>
                </a:cubicBezTo>
                <a:cubicBezTo>
                  <a:pt x="654050" y="509587"/>
                  <a:pt x="669925" y="534988"/>
                  <a:pt x="661988" y="528638"/>
                </a:cubicBezTo>
                <a:cubicBezTo>
                  <a:pt x="654051" y="522288"/>
                  <a:pt x="608806" y="481806"/>
                  <a:pt x="590550" y="466725"/>
                </a:cubicBezTo>
                <a:cubicBezTo>
                  <a:pt x="572294" y="451644"/>
                  <a:pt x="565150" y="452438"/>
                  <a:pt x="552450" y="438150"/>
                </a:cubicBezTo>
                <a:cubicBezTo>
                  <a:pt x="539750" y="423863"/>
                  <a:pt x="520700" y="396875"/>
                  <a:pt x="514350" y="381000"/>
                </a:cubicBezTo>
                <a:cubicBezTo>
                  <a:pt x="508000" y="365125"/>
                  <a:pt x="511175" y="342106"/>
                  <a:pt x="514350" y="342900"/>
                </a:cubicBezTo>
                <a:cubicBezTo>
                  <a:pt x="517525" y="343694"/>
                  <a:pt x="524669" y="372269"/>
                  <a:pt x="533400" y="385763"/>
                </a:cubicBezTo>
                <a:cubicBezTo>
                  <a:pt x="542131" y="399257"/>
                  <a:pt x="554038" y="416719"/>
                  <a:pt x="566738" y="423863"/>
                </a:cubicBezTo>
                <a:cubicBezTo>
                  <a:pt x="579438" y="431007"/>
                  <a:pt x="593725" y="429419"/>
                  <a:pt x="609600" y="428625"/>
                </a:cubicBezTo>
                <a:cubicBezTo>
                  <a:pt x="625475" y="427831"/>
                  <a:pt x="648494" y="423069"/>
                  <a:pt x="661988" y="419100"/>
                </a:cubicBezTo>
                <a:cubicBezTo>
                  <a:pt x="675482" y="415131"/>
                  <a:pt x="692151" y="411957"/>
                  <a:pt x="690563" y="404813"/>
                </a:cubicBezTo>
                <a:cubicBezTo>
                  <a:pt x="688976" y="397669"/>
                  <a:pt x="662782" y="388938"/>
                  <a:pt x="652463" y="376238"/>
                </a:cubicBezTo>
                <a:cubicBezTo>
                  <a:pt x="642144" y="363538"/>
                  <a:pt x="623888" y="342107"/>
                  <a:pt x="628650" y="328613"/>
                </a:cubicBezTo>
                <a:cubicBezTo>
                  <a:pt x="633412" y="315119"/>
                  <a:pt x="669926" y="299244"/>
                  <a:pt x="681038" y="295275"/>
                </a:cubicBezTo>
                <a:cubicBezTo>
                  <a:pt x="692150" y="291306"/>
                  <a:pt x="700087" y="300038"/>
                  <a:pt x="695325" y="304800"/>
                </a:cubicBezTo>
                <a:cubicBezTo>
                  <a:pt x="690563" y="309562"/>
                  <a:pt x="654844" y="311944"/>
                  <a:pt x="652463" y="323850"/>
                </a:cubicBezTo>
                <a:cubicBezTo>
                  <a:pt x="650082" y="335756"/>
                  <a:pt x="671513" y="365126"/>
                  <a:pt x="681038" y="376238"/>
                </a:cubicBezTo>
                <a:cubicBezTo>
                  <a:pt x="690563" y="387351"/>
                  <a:pt x="700882" y="387350"/>
                  <a:pt x="709613" y="390525"/>
                </a:cubicBezTo>
                <a:cubicBezTo>
                  <a:pt x="718344" y="393700"/>
                  <a:pt x="726281" y="392907"/>
                  <a:pt x="733425" y="395288"/>
                </a:cubicBezTo>
                <a:cubicBezTo>
                  <a:pt x="740569" y="397669"/>
                  <a:pt x="746125" y="410369"/>
                  <a:pt x="752475" y="404813"/>
                </a:cubicBezTo>
                <a:cubicBezTo>
                  <a:pt x="758825" y="399257"/>
                  <a:pt x="771525" y="380206"/>
                  <a:pt x="771525" y="361950"/>
                </a:cubicBezTo>
                <a:cubicBezTo>
                  <a:pt x="771525" y="343694"/>
                  <a:pt x="749300" y="295275"/>
                  <a:pt x="752475" y="295275"/>
                </a:cubicBezTo>
                <a:cubicBezTo>
                  <a:pt x="755650" y="295275"/>
                  <a:pt x="784225" y="344488"/>
                  <a:pt x="790575" y="361950"/>
                </a:cubicBezTo>
                <a:cubicBezTo>
                  <a:pt x="796925" y="379412"/>
                  <a:pt x="795338" y="392113"/>
                  <a:pt x="790575" y="400050"/>
                </a:cubicBezTo>
                <a:cubicBezTo>
                  <a:pt x="785813" y="407988"/>
                  <a:pt x="765175" y="400844"/>
                  <a:pt x="762000" y="409575"/>
                </a:cubicBezTo>
                <a:cubicBezTo>
                  <a:pt x="758825" y="418306"/>
                  <a:pt x="768350" y="442119"/>
                  <a:pt x="771525" y="452438"/>
                </a:cubicBezTo>
                <a:cubicBezTo>
                  <a:pt x="774700" y="462757"/>
                  <a:pt x="772319" y="463551"/>
                  <a:pt x="781050" y="471488"/>
                </a:cubicBezTo>
                <a:cubicBezTo>
                  <a:pt x="789781" y="479425"/>
                  <a:pt x="810419" y="496094"/>
                  <a:pt x="823913" y="500063"/>
                </a:cubicBezTo>
                <a:cubicBezTo>
                  <a:pt x="837407" y="504032"/>
                  <a:pt x="860426" y="502444"/>
                  <a:pt x="862013" y="495300"/>
                </a:cubicBezTo>
                <a:cubicBezTo>
                  <a:pt x="863601" y="488156"/>
                  <a:pt x="846138" y="467519"/>
                  <a:pt x="833438" y="457200"/>
                </a:cubicBezTo>
                <a:cubicBezTo>
                  <a:pt x="820738" y="446881"/>
                  <a:pt x="792163" y="442119"/>
                  <a:pt x="785813" y="433388"/>
                </a:cubicBezTo>
                <a:cubicBezTo>
                  <a:pt x="779463" y="424657"/>
                  <a:pt x="788194" y="407988"/>
                  <a:pt x="795338" y="404813"/>
                </a:cubicBezTo>
                <a:cubicBezTo>
                  <a:pt x="802482" y="401638"/>
                  <a:pt x="815975" y="411163"/>
                  <a:pt x="828675" y="414338"/>
                </a:cubicBezTo>
                <a:cubicBezTo>
                  <a:pt x="841375" y="417513"/>
                  <a:pt x="860426" y="414338"/>
                  <a:pt x="871538" y="423863"/>
                </a:cubicBezTo>
                <a:cubicBezTo>
                  <a:pt x="882651" y="433388"/>
                  <a:pt x="881063" y="457994"/>
                  <a:pt x="895350" y="471488"/>
                </a:cubicBezTo>
                <a:cubicBezTo>
                  <a:pt x="909637" y="484982"/>
                  <a:pt x="946150" y="489744"/>
                  <a:pt x="957263" y="504825"/>
                </a:cubicBezTo>
                <a:cubicBezTo>
                  <a:pt x="968376" y="519906"/>
                  <a:pt x="966788" y="546894"/>
                  <a:pt x="962025" y="561975"/>
                </a:cubicBezTo>
                <a:cubicBezTo>
                  <a:pt x="957263" y="577056"/>
                  <a:pt x="928688" y="585788"/>
                  <a:pt x="928688" y="595313"/>
                </a:cubicBezTo>
                <a:cubicBezTo>
                  <a:pt x="928688" y="604838"/>
                  <a:pt x="952500" y="623888"/>
                  <a:pt x="962025" y="619125"/>
                </a:cubicBezTo>
                <a:cubicBezTo>
                  <a:pt x="971550" y="614362"/>
                  <a:pt x="985044" y="592138"/>
                  <a:pt x="985838" y="566738"/>
                </a:cubicBezTo>
                <a:cubicBezTo>
                  <a:pt x="986632" y="541338"/>
                  <a:pt x="973138" y="487362"/>
                  <a:pt x="966788" y="466725"/>
                </a:cubicBezTo>
                <a:cubicBezTo>
                  <a:pt x="960438" y="446088"/>
                  <a:pt x="939801" y="431801"/>
                  <a:pt x="947738" y="442913"/>
                </a:cubicBezTo>
                <a:cubicBezTo>
                  <a:pt x="955676" y="454026"/>
                  <a:pt x="1001713" y="509588"/>
                  <a:pt x="1014413" y="533400"/>
                </a:cubicBezTo>
                <a:cubicBezTo>
                  <a:pt x="1027113" y="557213"/>
                  <a:pt x="1023144" y="566738"/>
                  <a:pt x="1023938" y="585788"/>
                </a:cubicBezTo>
                <a:cubicBezTo>
                  <a:pt x="1024732" y="604838"/>
                  <a:pt x="1022350" y="634206"/>
                  <a:pt x="1019175" y="647700"/>
                </a:cubicBezTo>
                <a:cubicBezTo>
                  <a:pt x="1016000" y="661194"/>
                  <a:pt x="997744" y="671512"/>
                  <a:pt x="1004888" y="666750"/>
                </a:cubicBezTo>
                <a:cubicBezTo>
                  <a:pt x="1012032" y="661988"/>
                  <a:pt x="1047751" y="630238"/>
                  <a:pt x="1062038" y="619125"/>
                </a:cubicBezTo>
                <a:cubicBezTo>
                  <a:pt x="1076326" y="608013"/>
                  <a:pt x="1088232" y="613569"/>
                  <a:pt x="1090613" y="600075"/>
                </a:cubicBezTo>
                <a:cubicBezTo>
                  <a:pt x="1092994" y="586581"/>
                  <a:pt x="1073944" y="541338"/>
                  <a:pt x="1076325" y="538163"/>
                </a:cubicBezTo>
                <a:cubicBezTo>
                  <a:pt x="1078706" y="534988"/>
                  <a:pt x="1101725" y="563563"/>
                  <a:pt x="1104900" y="581025"/>
                </a:cubicBezTo>
                <a:cubicBezTo>
                  <a:pt x="1108075" y="598488"/>
                  <a:pt x="1110456" y="623094"/>
                  <a:pt x="1095375" y="642938"/>
                </a:cubicBezTo>
                <a:cubicBezTo>
                  <a:pt x="1080294" y="662782"/>
                  <a:pt x="1027113" y="685801"/>
                  <a:pt x="1014413" y="700088"/>
                </a:cubicBezTo>
                <a:cubicBezTo>
                  <a:pt x="1001713" y="714376"/>
                  <a:pt x="996156" y="715169"/>
                  <a:pt x="1019175" y="728663"/>
                </a:cubicBezTo>
                <a:cubicBezTo>
                  <a:pt x="1042194" y="742157"/>
                  <a:pt x="1131094" y="769144"/>
                  <a:pt x="1152525" y="781050"/>
                </a:cubicBezTo>
                <a:cubicBezTo>
                  <a:pt x="1173956" y="792956"/>
                  <a:pt x="1162051" y="802481"/>
                  <a:pt x="1147763" y="800100"/>
                </a:cubicBezTo>
                <a:cubicBezTo>
                  <a:pt x="1133476" y="797719"/>
                  <a:pt x="1086644" y="771525"/>
                  <a:pt x="1066800" y="766763"/>
                </a:cubicBezTo>
                <a:cubicBezTo>
                  <a:pt x="1046956" y="762001"/>
                  <a:pt x="1034256" y="764381"/>
                  <a:pt x="1028700" y="771525"/>
                </a:cubicBezTo>
                <a:cubicBezTo>
                  <a:pt x="1023144" y="778669"/>
                  <a:pt x="1020763" y="802481"/>
                  <a:pt x="1033463" y="809625"/>
                </a:cubicBezTo>
                <a:cubicBezTo>
                  <a:pt x="1046163" y="816769"/>
                  <a:pt x="1077119" y="818357"/>
                  <a:pt x="1104900" y="814388"/>
                </a:cubicBezTo>
                <a:cubicBezTo>
                  <a:pt x="1132681" y="810419"/>
                  <a:pt x="1185863" y="783432"/>
                  <a:pt x="1200150" y="785813"/>
                </a:cubicBezTo>
                <a:cubicBezTo>
                  <a:pt x="1214438" y="788194"/>
                  <a:pt x="1208881" y="815181"/>
                  <a:pt x="1190625" y="828675"/>
                </a:cubicBezTo>
                <a:cubicBezTo>
                  <a:pt x="1172369" y="842169"/>
                  <a:pt x="1118394" y="860425"/>
                  <a:pt x="1090613" y="866775"/>
                </a:cubicBezTo>
                <a:cubicBezTo>
                  <a:pt x="1062832" y="873125"/>
                  <a:pt x="1027907" y="861219"/>
                  <a:pt x="1023938" y="866775"/>
                </a:cubicBezTo>
                <a:cubicBezTo>
                  <a:pt x="1019969" y="872331"/>
                  <a:pt x="1054100" y="892176"/>
                  <a:pt x="1066800" y="900113"/>
                </a:cubicBezTo>
                <a:cubicBezTo>
                  <a:pt x="1079500" y="908050"/>
                  <a:pt x="1085851" y="908844"/>
                  <a:pt x="1100138" y="914400"/>
                </a:cubicBezTo>
                <a:cubicBezTo>
                  <a:pt x="1114426" y="919956"/>
                  <a:pt x="1142206" y="923131"/>
                  <a:pt x="1152525" y="933450"/>
                </a:cubicBezTo>
                <a:cubicBezTo>
                  <a:pt x="1162844" y="943769"/>
                  <a:pt x="1162844" y="963613"/>
                  <a:pt x="1162050" y="976313"/>
                </a:cubicBezTo>
                <a:cubicBezTo>
                  <a:pt x="1161256" y="989013"/>
                  <a:pt x="1150144" y="1010444"/>
                  <a:pt x="1147763" y="1009650"/>
                </a:cubicBezTo>
                <a:cubicBezTo>
                  <a:pt x="1145382" y="1008856"/>
                  <a:pt x="1153319" y="982663"/>
                  <a:pt x="1147763" y="971550"/>
                </a:cubicBezTo>
                <a:cubicBezTo>
                  <a:pt x="1142207" y="960438"/>
                  <a:pt x="1135062" y="952500"/>
                  <a:pt x="1114425" y="942975"/>
                </a:cubicBezTo>
                <a:cubicBezTo>
                  <a:pt x="1093788" y="933450"/>
                  <a:pt x="1037432" y="914400"/>
                  <a:pt x="1023938" y="914400"/>
                </a:cubicBezTo>
                <a:cubicBezTo>
                  <a:pt x="1010444" y="914400"/>
                  <a:pt x="1023144" y="934244"/>
                  <a:pt x="1033463" y="942975"/>
                </a:cubicBezTo>
                <a:cubicBezTo>
                  <a:pt x="1043782" y="951706"/>
                  <a:pt x="1059656" y="954088"/>
                  <a:pt x="1085850" y="966788"/>
                </a:cubicBezTo>
                <a:cubicBezTo>
                  <a:pt x="1112044" y="979488"/>
                  <a:pt x="1173163" y="1006475"/>
                  <a:pt x="1190625" y="1019175"/>
                </a:cubicBezTo>
                <a:cubicBezTo>
                  <a:pt x="1208088" y="1031875"/>
                  <a:pt x="1198562" y="1042194"/>
                  <a:pt x="1190625" y="1042988"/>
                </a:cubicBezTo>
                <a:cubicBezTo>
                  <a:pt x="1182688" y="1043782"/>
                  <a:pt x="1164431" y="1031875"/>
                  <a:pt x="1143000" y="1023938"/>
                </a:cubicBezTo>
                <a:cubicBezTo>
                  <a:pt x="1121569" y="1016001"/>
                  <a:pt x="1077119" y="996157"/>
                  <a:pt x="1062038" y="995363"/>
                </a:cubicBezTo>
                <a:cubicBezTo>
                  <a:pt x="1046957" y="994569"/>
                  <a:pt x="1043782" y="1012031"/>
                  <a:pt x="1052513" y="1019175"/>
                </a:cubicBezTo>
                <a:cubicBezTo>
                  <a:pt x="1061244" y="1026319"/>
                  <a:pt x="1095375" y="1028700"/>
                  <a:pt x="1114425" y="1038225"/>
                </a:cubicBezTo>
                <a:cubicBezTo>
                  <a:pt x="1133475" y="1047750"/>
                  <a:pt x="1157288" y="1060450"/>
                  <a:pt x="1166813" y="1076325"/>
                </a:cubicBezTo>
                <a:cubicBezTo>
                  <a:pt x="1176338" y="1092200"/>
                  <a:pt x="1175544" y="1121569"/>
                  <a:pt x="1171575" y="1133475"/>
                </a:cubicBezTo>
                <a:cubicBezTo>
                  <a:pt x="1167606" y="1145381"/>
                  <a:pt x="1151731" y="1145382"/>
                  <a:pt x="1143000" y="1147763"/>
                </a:cubicBezTo>
                <a:cubicBezTo>
                  <a:pt x="1134269" y="1150144"/>
                  <a:pt x="1119188" y="1152525"/>
                  <a:pt x="1119188" y="1147763"/>
                </a:cubicBezTo>
                <a:cubicBezTo>
                  <a:pt x="1119188" y="1143001"/>
                  <a:pt x="1143000" y="1130300"/>
                  <a:pt x="1143000" y="1119188"/>
                </a:cubicBezTo>
                <a:cubicBezTo>
                  <a:pt x="1143000" y="1108076"/>
                  <a:pt x="1128713" y="1087438"/>
                  <a:pt x="1119188" y="1081088"/>
                </a:cubicBezTo>
                <a:cubicBezTo>
                  <a:pt x="1109663" y="1074738"/>
                  <a:pt x="1084263" y="1065213"/>
                  <a:pt x="1085850" y="1081088"/>
                </a:cubicBezTo>
                <a:cubicBezTo>
                  <a:pt x="1087438" y="1096963"/>
                  <a:pt x="1110457" y="1137444"/>
                  <a:pt x="1128713" y="1176338"/>
                </a:cubicBezTo>
                <a:cubicBezTo>
                  <a:pt x="1146969" y="1215232"/>
                  <a:pt x="1164432" y="1272381"/>
                  <a:pt x="1195388" y="1314450"/>
                </a:cubicBezTo>
                <a:cubicBezTo>
                  <a:pt x="1226344" y="1356519"/>
                  <a:pt x="1274763" y="1384300"/>
                  <a:pt x="1314450" y="1428750"/>
                </a:cubicBezTo>
                <a:cubicBezTo>
                  <a:pt x="1354138" y="1473200"/>
                  <a:pt x="1404938" y="1540669"/>
                  <a:pt x="1433513" y="1581150"/>
                </a:cubicBezTo>
                <a:cubicBezTo>
                  <a:pt x="1462088" y="1621631"/>
                  <a:pt x="1464469" y="1644651"/>
                  <a:pt x="1485900" y="1671638"/>
                </a:cubicBezTo>
                <a:cubicBezTo>
                  <a:pt x="1507331" y="1698625"/>
                  <a:pt x="1540669" y="1729581"/>
                  <a:pt x="1562100" y="1743075"/>
                </a:cubicBezTo>
                <a:cubicBezTo>
                  <a:pt x="1583531" y="1756569"/>
                  <a:pt x="1595438" y="1752600"/>
                  <a:pt x="1614488" y="1752600"/>
                </a:cubicBezTo>
                <a:cubicBezTo>
                  <a:pt x="1633538" y="1752600"/>
                  <a:pt x="1657350" y="1743869"/>
                  <a:pt x="1676400" y="1743075"/>
                </a:cubicBezTo>
                <a:cubicBezTo>
                  <a:pt x="1695450" y="1742281"/>
                  <a:pt x="1716088" y="1743075"/>
                  <a:pt x="1728788" y="1747838"/>
                </a:cubicBezTo>
                <a:cubicBezTo>
                  <a:pt x="1741488" y="1752601"/>
                  <a:pt x="1742281" y="1760537"/>
                  <a:pt x="1752600" y="1771650"/>
                </a:cubicBezTo>
                <a:cubicBezTo>
                  <a:pt x="1762919" y="1782763"/>
                  <a:pt x="1786731" y="1799432"/>
                  <a:pt x="1790700" y="1814513"/>
                </a:cubicBezTo>
                <a:cubicBezTo>
                  <a:pt x="1794669" y="1829594"/>
                  <a:pt x="1783557" y="1857376"/>
                  <a:pt x="1776413" y="1862138"/>
                </a:cubicBezTo>
                <a:cubicBezTo>
                  <a:pt x="1769269" y="1866900"/>
                  <a:pt x="1755775" y="1842294"/>
                  <a:pt x="1747838" y="1843088"/>
                </a:cubicBezTo>
                <a:cubicBezTo>
                  <a:pt x="1739901" y="1843882"/>
                  <a:pt x="1735932" y="1866900"/>
                  <a:pt x="1728788" y="1866900"/>
                </a:cubicBezTo>
                <a:cubicBezTo>
                  <a:pt x="1721644" y="1866900"/>
                  <a:pt x="1716881" y="1849438"/>
                  <a:pt x="1704975" y="1843088"/>
                </a:cubicBezTo>
                <a:cubicBezTo>
                  <a:pt x="1693069" y="1836738"/>
                  <a:pt x="1677987" y="1828800"/>
                  <a:pt x="1657350" y="1828800"/>
                </a:cubicBezTo>
                <a:cubicBezTo>
                  <a:pt x="1636713" y="1828800"/>
                  <a:pt x="1604169" y="1843882"/>
                  <a:pt x="1581150" y="1843088"/>
                </a:cubicBezTo>
                <a:cubicBezTo>
                  <a:pt x="1558131" y="1842294"/>
                  <a:pt x="1543051" y="1840707"/>
                  <a:pt x="1519238" y="1824038"/>
                </a:cubicBezTo>
                <a:cubicBezTo>
                  <a:pt x="1495426" y="1807369"/>
                  <a:pt x="1473994" y="1775619"/>
                  <a:pt x="1438275" y="1743075"/>
                </a:cubicBezTo>
                <a:cubicBezTo>
                  <a:pt x="1402556" y="1710531"/>
                  <a:pt x="1342231" y="1666875"/>
                  <a:pt x="1304925" y="1628775"/>
                </a:cubicBezTo>
                <a:cubicBezTo>
                  <a:pt x="1267619" y="1590675"/>
                  <a:pt x="1239838" y="1546225"/>
                  <a:pt x="1214438" y="1514475"/>
                </a:cubicBezTo>
                <a:cubicBezTo>
                  <a:pt x="1189038" y="1482725"/>
                  <a:pt x="1177131" y="1469231"/>
                  <a:pt x="1152525" y="1438275"/>
                </a:cubicBezTo>
                <a:cubicBezTo>
                  <a:pt x="1127919" y="1407319"/>
                  <a:pt x="1092994" y="1358900"/>
                  <a:pt x="1066800" y="1328738"/>
                </a:cubicBezTo>
                <a:cubicBezTo>
                  <a:pt x="1040606" y="1298576"/>
                  <a:pt x="1010444" y="1254919"/>
                  <a:pt x="995363" y="1257300"/>
                </a:cubicBezTo>
                <a:cubicBezTo>
                  <a:pt x="980282" y="1259681"/>
                  <a:pt x="980282" y="1317625"/>
                  <a:pt x="976313" y="1343025"/>
                </a:cubicBezTo>
                <a:cubicBezTo>
                  <a:pt x="972344" y="1368425"/>
                  <a:pt x="975519" y="1386681"/>
                  <a:pt x="971550" y="1409700"/>
                </a:cubicBezTo>
                <a:cubicBezTo>
                  <a:pt x="967581" y="1432719"/>
                  <a:pt x="958850" y="1449388"/>
                  <a:pt x="952500" y="1481138"/>
                </a:cubicBezTo>
                <a:cubicBezTo>
                  <a:pt x="946150" y="1512888"/>
                  <a:pt x="923131" y="1554163"/>
                  <a:pt x="933450" y="1600200"/>
                </a:cubicBezTo>
                <a:cubicBezTo>
                  <a:pt x="943769" y="1646238"/>
                  <a:pt x="989807" y="1705769"/>
                  <a:pt x="1014413" y="1757363"/>
                </a:cubicBezTo>
                <a:cubicBezTo>
                  <a:pt x="1039019" y="1808957"/>
                  <a:pt x="1073944" y="1862932"/>
                  <a:pt x="1081088" y="1909763"/>
                </a:cubicBezTo>
                <a:cubicBezTo>
                  <a:pt x="1088232" y="1956594"/>
                  <a:pt x="1071562" y="2002631"/>
                  <a:pt x="1057275" y="2038350"/>
                </a:cubicBezTo>
                <a:cubicBezTo>
                  <a:pt x="1042988" y="2074069"/>
                  <a:pt x="1023144" y="2084387"/>
                  <a:pt x="995363" y="2124075"/>
                </a:cubicBezTo>
                <a:cubicBezTo>
                  <a:pt x="967582" y="2163763"/>
                  <a:pt x="898526" y="2248694"/>
                  <a:pt x="890588" y="2276475"/>
                </a:cubicBezTo>
                <a:cubicBezTo>
                  <a:pt x="882650" y="2304256"/>
                  <a:pt x="904082" y="2286001"/>
                  <a:pt x="947738" y="2290763"/>
                </a:cubicBezTo>
                <a:cubicBezTo>
                  <a:pt x="991394" y="2295525"/>
                  <a:pt x="1097756" y="2296319"/>
                  <a:pt x="1152525" y="2305050"/>
                </a:cubicBezTo>
                <a:cubicBezTo>
                  <a:pt x="1207294" y="2313781"/>
                  <a:pt x="1235869" y="2338388"/>
                  <a:pt x="1276350" y="2343150"/>
                </a:cubicBezTo>
                <a:cubicBezTo>
                  <a:pt x="1316831" y="2347912"/>
                  <a:pt x="1365251" y="2339181"/>
                  <a:pt x="1395413" y="2333625"/>
                </a:cubicBezTo>
                <a:cubicBezTo>
                  <a:pt x="1425576" y="2328069"/>
                  <a:pt x="1436688" y="2310607"/>
                  <a:pt x="1457325" y="2309813"/>
                </a:cubicBezTo>
                <a:cubicBezTo>
                  <a:pt x="1477962" y="2309019"/>
                  <a:pt x="1507332" y="2312988"/>
                  <a:pt x="1519238" y="2328863"/>
                </a:cubicBezTo>
                <a:cubicBezTo>
                  <a:pt x="1531144" y="2344738"/>
                  <a:pt x="1523207" y="2380457"/>
                  <a:pt x="1528763" y="2405063"/>
                </a:cubicBezTo>
                <a:cubicBezTo>
                  <a:pt x="1534319" y="2429669"/>
                  <a:pt x="1543050" y="2447131"/>
                  <a:pt x="1552575" y="2476500"/>
                </a:cubicBezTo>
                <a:cubicBezTo>
                  <a:pt x="1562100" y="2505869"/>
                  <a:pt x="1580357" y="2555081"/>
                  <a:pt x="1585913" y="2581275"/>
                </a:cubicBezTo>
                <a:cubicBezTo>
                  <a:pt x="1591469" y="2607469"/>
                  <a:pt x="1589882" y="2622551"/>
                  <a:pt x="1585913" y="2633663"/>
                </a:cubicBezTo>
                <a:cubicBezTo>
                  <a:pt x="1581944" y="2644775"/>
                  <a:pt x="1568450" y="2641600"/>
                  <a:pt x="1562100" y="2647950"/>
                </a:cubicBezTo>
                <a:cubicBezTo>
                  <a:pt x="1555750" y="2654300"/>
                  <a:pt x="1554163" y="2668588"/>
                  <a:pt x="1547813" y="2671763"/>
                </a:cubicBezTo>
                <a:cubicBezTo>
                  <a:pt x="1541463" y="2674938"/>
                  <a:pt x="1530350" y="2664619"/>
                  <a:pt x="1524000" y="2667000"/>
                </a:cubicBezTo>
                <a:cubicBezTo>
                  <a:pt x="1517650" y="2669381"/>
                  <a:pt x="1516063" y="2685256"/>
                  <a:pt x="1509713" y="2686050"/>
                </a:cubicBezTo>
                <a:cubicBezTo>
                  <a:pt x="1503363" y="2686844"/>
                  <a:pt x="1489869" y="2685257"/>
                  <a:pt x="1485900" y="2671763"/>
                </a:cubicBezTo>
                <a:cubicBezTo>
                  <a:pt x="1481931" y="2658269"/>
                  <a:pt x="1496219" y="2627313"/>
                  <a:pt x="1485900" y="2605088"/>
                </a:cubicBezTo>
                <a:cubicBezTo>
                  <a:pt x="1475581" y="2582863"/>
                  <a:pt x="1442244" y="2560638"/>
                  <a:pt x="1423988" y="2538413"/>
                </a:cubicBezTo>
                <a:cubicBezTo>
                  <a:pt x="1405732" y="2516188"/>
                  <a:pt x="1397000" y="2486025"/>
                  <a:pt x="1376363" y="2471738"/>
                </a:cubicBezTo>
                <a:cubicBezTo>
                  <a:pt x="1355726" y="2457451"/>
                  <a:pt x="1365250" y="2451894"/>
                  <a:pt x="1300163" y="2452688"/>
                </a:cubicBezTo>
                <a:cubicBezTo>
                  <a:pt x="1235076" y="2453482"/>
                  <a:pt x="1048544" y="2469356"/>
                  <a:pt x="985838" y="2476500"/>
                </a:cubicBezTo>
                <a:cubicBezTo>
                  <a:pt x="923132" y="2483644"/>
                  <a:pt x="949325" y="2486819"/>
                  <a:pt x="923925" y="2495550"/>
                </a:cubicBezTo>
                <a:cubicBezTo>
                  <a:pt x="898525" y="2504281"/>
                  <a:pt x="862013" y="2520950"/>
                  <a:pt x="833438" y="2528888"/>
                </a:cubicBezTo>
                <a:cubicBezTo>
                  <a:pt x="804863" y="2536826"/>
                  <a:pt x="782637" y="2536031"/>
                  <a:pt x="752475" y="2543175"/>
                </a:cubicBezTo>
                <a:cubicBezTo>
                  <a:pt x="722313" y="2550319"/>
                  <a:pt x="676275" y="2578894"/>
                  <a:pt x="652463" y="2571750"/>
                </a:cubicBezTo>
                <a:cubicBezTo>
                  <a:pt x="628651" y="2564606"/>
                  <a:pt x="621506" y="2530475"/>
                  <a:pt x="609600" y="2500313"/>
                </a:cubicBezTo>
                <a:cubicBezTo>
                  <a:pt x="597694" y="2470151"/>
                  <a:pt x="585787" y="2416969"/>
                  <a:pt x="581025" y="2390775"/>
                </a:cubicBezTo>
                <a:cubicBezTo>
                  <a:pt x="576263" y="2364581"/>
                  <a:pt x="587375" y="2346325"/>
                  <a:pt x="581025" y="2343150"/>
                </a:cubicBezTo>
                <a:cubicBezTo>
                  <a:pt x="574675" y="2339975"/>
                  <a:pt x="562769" y="2362200"/>
                  <a:pt x="542925" y="2371725"/>
                </a:cubicBezTo>
                <a:cubicBezTo>
                  <a:pt x="523081" y="2381250"/>
                  <a:pt x="473075" y="2387600"/>
                  <a:pt x="461963" y="2400300"/>
                </a:cubicBezTo>
                <a:cubicBezTo>
                  <a:pt x="450851" y="2413000"/>
                  <a:pt x="472281" y="2429669"/>
                  <a:pt x="476250" y="2447925"/>
                </a:cubicBezTo>
                <a:cubicBezTo>
                  <a:pt x="480219" y="2466181"/>
                  <a:pt x="483394" y="2488407"/>
                  <a:pt x="485775" y="2509838"/>
                </a:cubicBezTo>
                <a:cubicBezTo>
                  <a:pt x="488156" y="2531269"/>
                  <a:pt x="483394" y="2561432"/>
                  <a:pt x="490538" y="2576513"/>
                </a:cubicBezTo>
                <a:cubicBezTo>
                  <a:pt x="497682" y="2591594"/>
                  <a:pt x="507207" y="2555081"/>
                  <a:pt x="528638" y="2600325"/>
                </a:cubicBezTo>
                <a:cubicBezTo>
                  <a:pt x="550069" y="2645569"/>
                  <a:pt x="584200" y="2786063"/>
                  <a:pt x="619125" y="2847975"/>
                </a:cubicBezTo>
                <a:cubicBezTo>
                  <a:pt x="654050" y="2909888"/>
                  <a:pt x="715963" y="2940050"/>
                  <a:pt x="738188" y="2971800"/>
                </a:cubicBezTo>
                <a:cubicBezTo>
                  <a:pt x="760413" y="3003550"/>
                  <a:pt x="759619" y="3020219"/>
                  <a:pt x="752475" y="3038475"/>
                </a:cubicBezTo>
                <a:cubicBezTo>
                  <a:pt x="745331" y="3056731"/>
                  <a:pt x="712788" y="3071813"/>
                  <a:pt x="695325" y="3081338"/>
                </a:cubicBezTo>
                <a:cubicBezTo>
                  <a:pt x="677863" y="3090863"/>
                  <a:pt x="657225" y="3086894"/>
                  <a:pt x="647700" y="3095625"/>
                </a:cubicBezTo>
                <a:cubicBezTo>
                  <a:pt x="638175" y="3104356"/>
                  <a:pt x="660400" y="3112294"/>
                  <a:pt x="638175" y="3133725"/>
                </a:cubicBezTo>
                <a:cubicBezTo>
                  <a:pt x="615950" y="3155156"/>
                  <a:pt x="544512" y="3209132"/>
                  <a:pt x="514350" y="3224213"/>
                </a:cubicBezTo>
                <a:cubicBezTo>
                  <a:pt x="484188" y="3239294"/>
                  <a:pt x="473869" y="3225800"/>
                  <a:pt x="457200" y="3224213"/>
                </a:cubicBezTo>
                <a:cubicBezTo>
                  <a:pt x="440531" y="3222626"/>
                  <a:pt x="419101" y="3220244"/>
                  <a:pt x="414338" y="3214688"/>
                </a:cubicBezTo>
                <a:cubicBezTo>
                  <a:pt x="409576" y="3209132"/>
                  <a:pt x="419100" y="3201988"/>
                  <a:pt x="428625" y="3190875"/>
                </a:cubicBezTo>
                <a:cubicBezTo>
                  <a:pt x="438150" y="3179763"/>
                  <a:pt x="454026" y="3167857"/>
                  <a:pt x="471488" y="3148013"/>
                </a:cubicBezTo>
                <a:cubicBezTo>
                  <a:pt x="488950" y="3128169"/>
                  <a:pt x="521494" y="3098800"/>
                  <a:pt x="533400" y="3071813"/>
                </a:cubicBezTo>
                <a:cubicBezTo>
                  <a:pt x="545306" y="3044826"/>
                  <a:pt x="543719" y="3013075"/>
                  <a:pt x="542925" y="2986088"/>
                </a:cubicBezTo>
                <a:cubicBezTo>
                  <a:pt x="542131" y="2959101"/>
                  <a:pt x="546894" y="2941638"/>
                  <a:pt x="528638" y="2909888"/>
                </a:cubicBezTo>
                <a:cubicBezTo>
                  <a:pt x="510382" y="2878138"/>
                  <a:pt x="466726" y="2836069"/>
                  <a:pt x="433388" y="2795588"/>
                </a:cubicBezTo>
                <a:cubicBezTo>
                  <a:pt x="400051" y="2755107"/>
                  <a:pt x="367507" y="2713038"/>
                  <a:pt x="328613" y="2667000"/>
                </a:cubicBezTo>
                <a:cubicBezTo>
                  <a:pt x="289719" y="2620962"/>
                  <a:pt x="230981" y="2557463"/>
                  <a:pt x="200025" y="2519363"/>
                </a:cubicBezTo>
                <a:cubicBezTo>
                  <a:pt x="169069" y="2481263"/>
                  <a:pt x="146844" y="2467769"/>
                  <a:pt x="142875" y="2438400"/>
                </a:cubicBezTo>
                <a:cubicBezTo>
                  <a:pt x="138906" y="2409031"/>
                  <a:pt x="149226" y="2378075"/>
                  <a:pt x="176213" y="2343150"/>
                </a:cubicBezTo>
                <a:cubicBezTo>
                  <a:pt x="203201" y="2308225"/>
                  <a:pt x="258763" y="2268537"/>
                  <a:pt x="304800" y="2228850"/>
                </a:cubicBezTo>
                <a:cubicBezTo>
                  <a:pt x="350837" y="2189163"/>
                  <a:pt x="452438" y="2105025"/>
                  <a:pt x="452438" y="2105025"/>
                </a:cubicBezTo>
                <a:cubicBezTo>
                  <a:pt x="503238" y="2062163"/>
                  <a:pt x="582663" y="2002553"/>
                  <a:pt x="609600" y="1971675"/>
                </a:cubicBezTo>
                <a:cubicBezTo>
                  <a:pt x="636537" y="1940797"/>
                  <a:pt x="617283" y="1936355"/>
                  <a:pt x="614059" y="1919759"/>
                </a:cubicBezTo>
                <a:cubicBezTo>
                  <a:pt x="610835" y="1903163"/>
                  <a:pt x="598939" y="1894401"/>
                  <a:pt x="590258" y="1872098"/>
                </a:cubicBezTo>
                <a:cubicBezTo>
                  <a:pt x="581577" y="1849795"/>
                  <a:pt x="571451" y="1812998"/>
                  <a:pt x="561975" y="1785938"/>
                </a:cubicBezTo>
                <a:cubicBezTo>
                  <a:pt x="552499" y="1758878"/>
                  <a:pt x="534987" y="1758157"/>
                  <a:pt x="533400" y="1709738"/>
                </a:cubicBezTo>
                <a:cubicBezTo>
                  <a:pt x="531813" y="1661319"/>
                  <a:pt x="557213" y="1544638"/>
                  <a:pt x="552450" y="1495425"/>
                </a:cubicBezTo>
                <a:cubicBezTo>
                  <a:pt x="547688" y="1446213"/>
                  <a:pt x="504825" y="1414463"/>
                  <a:pt x="504825" y="1414463"/>
                </a:cubicBezTo>
                <a:cubicBezTo>
                  <a:pt x="485775" y="1381919"/>
                  <a:pt x="442119" y="1341438"/>
                  <a:pt x="438150" y="1300163"/>
                </a:cubicBezTo>
                <a:cubicBezTo>
                  <a:pt x="434181" y="1258888"/>
                  <a:pt x="472282" y="1207294"/>
                  <a:pt x="481013" y="1166813"/>
                </a:cubicBezTo>
                <a:cubicBezTo>
                  <a:pt x="489744" y="1126332"/>
                  <a:pt x="492919" y="1050132"/>
                  <a:pt x="490538" y="1014413"/>
                </a:cubicBezTo>
                <a:close/>
              </a:path>
            </a:pathLst>
          </a:custGeom>
          <a:solidFill>
            <a:schemeClr val="tx1"/>
          </a:solidFill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 rot="880113">
            <a:off x="6771163" y="895079"/>
            <a:ext cx="2083040" cy="710588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Развивайся!</a:t>
            </a:r>
          </a:p>
        </p:txBody>
      </p:sp>
      <p:sp>
        <p:nvSpPr>
          <p:cNvPr id="43" name="TextBox 42"/>
          <p:cNvSpPr txBox="1"/>
          <p:nvPr/>
        </p:nvSpPr>
        <p:spPr>
          <a:xfrm rot="20319340">
            <a:off x="242463" y="594863"/>
            <a:ext cx="1964003" cy="647618"/>
          </a:xfrm>
          <a:prstGeom prst="rect">
            <a:avLst/>
          </a:prstGeom>
          <a:noFill/>
        </p:spPr>
        <p:txBody>
          <a:bodyPr>
            <a:prstTxWarp prst="textFade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Мечтай!</a:t>
            </a:r>
          </a:p>
        </p:txBody>
      </p:sp>
      <p:sp>
        <p:nvSpPr>
          <p:cNvPr id="44" name="TextBox 43"/>
          <p:cNvSpPr txBox="1"/>
          <p:nvPr/>
        </p:nvSpPr>
        <p:spPr>
          <a:xfrm rot="376032">
            <a:off x="2285984" y="500042"/>
            <a:ext cx="2071702" cy="928694"/>
          </a:xfrm>
          <a:prstGeom prst="rect">
            <a:avLst/>
          </a:prstGeom>
          <a:noFill/>
        </p:spPr>
        <p:txBody>
          <a:bodyPr>
            <a:prstTxWarp prst="textFadeLeft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Твори!</a:t>
            </a:r>
          </a:p>
        </p:txBody>
      </p:sp>
      <p:sp>
        <p:nvSpPr>
          <p:cNvPr id="45" name="TextBox 44"/>
          <p:cNvSpPr txBox="1"/>
          <p:nvPr/>
        </p:nvSpPr>
        <p:spPr>
          <a:xfrm rot="2139957">
            <a:off x="4493966" y="556276"/>
            <a:ext cx="2208211" cy="932800"/>
          </a:xfrm>
          <a:prstGeom prst="rect">
            <a:avLst/>
          </a:prstGeom>
          <a:noFill/>
        </p:spPr>
        <p:txBody>
          <a:bodyPr>
            <a:prstTxWarp prst="textChevronInverted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Дерзай!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75656" y="4869160"/>
            <a:ext cx="6143625" cy="1077218"/>
          </a:xfrm>
          <a:prstGeom prst="rect">
            <a:avLst/>
          </a:prstGeom>
          <a:noFill/>
          <a:ln w="9525" cmpd="sng"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n-lt"/>
              </a:rPr>
              <a:t>Зависимости и их профилактика   ( 5,6 класс)</a:t>
            </a:r>
            <a:endParaRPr lang="ru-RU" sz="32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+mn-lt"/>
            </a:endParaRPr>
          </a:p>
        </p:txBody>
      </p:sp>
      <p:pic>
        <p:nvPicPr>
          <p:cNvPr id="2073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l="69380" r="27151"/>
          <a:stretch>
            <a:fillRect/>
          </a:stretch>
        </p:blipFill>
        <p:spPr bwMode="auto">
          <a:xfrm>
            <a:off x="9001125" y="0"/>
            <a:ext cx="142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Блок-схема: задержка 37"/>
          <p:cNvSpPr/>
          <p:nvPr/>
        </p:nvSpPr>
        <p:spPr>
          <a:xfrm rot="10800000">
            <a:off x="8572500" y="6143625"/>
            <a:ext cx="571500" cy="714375"/>
          </a:xfrm>
          <a:prstGeom prst="flowChartDelay">
            <a:avLst/>
          </a:prstGeom>
          <a:solidFill>
            <a:schemeClr val="bg1"/>
          </a:solidFill>
          <a:ln w="31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Равнобедренный треугольник 39">
            <a:hlinkClick r:id="rId4" action="ppaction://hlinksldjump"/>
          </p:cNvPr>
          <p:cNvSpPr/>
          <p:nvPr/>
        </p:nvSpPr>
        <p:spPr>
          <a:xfrm rot="5400000">
            <a:off x="8709054" y="6364308"/>
            <a:ext cx="412750" cy="257175"/>
          </a:xfrm>
          <a:prstGeom prst="triangle">
            <a:avLst/>
          </a:prstGeom>
          <a:solidFill>
            <a:schemeClr val="tx1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76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l="69380" r="27151"/>
          <a:stretch>
            <a:fillRect/>
          </a:stretch>
        </p:blipFill>
        <p:spPr bwMode="auto">
          <a:xfrm>
            <a:off x="0" y="0"/>
            <a:ext cx="142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l="69380" r="27151"/>
          <a:stretch>
            <a:fillRect/>
          </a:stretch>
        </p:blipFill>
        <p:spPr bwMode="auto">
          <a:xfrm>
            <a:off x="0" y="0"/>
            <a:ext cx="142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l="69380" r="27151"/>
          <a:stretch>
            <a:fillRect/>
          </a:stretch>
        </p:blipFill>
        <p:spPr bwMode="auto">
          <a:xfrm>
            <a:off x="9001125" y="0"/>
            <a:ext cx="142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Блок-схема: задержка 13"/>
          <p:cNvSpPr/>
          <p:nvPr/>
        </p:nvSpPr>
        <p:spPr>
          <a:xfrm rot="10800000">
            <a:off x="8572500" y="6143625"/>
            <a:ext cx="571500" cy="714375"/>
          </a:xfrm>
          <a:prstGeom prst="flowChartDelay">
            <a:avLst/>
          </a:prstGeom>
          <a:solidFill>
            <a:schemeClr val="bg1"/>
          </a:solidFill>
          <a:ln w="31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Равнобедренный треугольник 14">
            <a:hlinkClick r:id="rId4" action="ppaction://hlinksldjump"/>
          </p:cNvPr>
          <p:cNvSpPr/>
          <p:nvPr/>
        </p:nvSpPr>
        <p:spPr>
          <a:xfrm rot="5400000">
            <a:off x="8709054" y="6364308"/>
            <a:ext cx="412750" cy="257175"/>
          </a:xfrm>
          <a:prstGeom prst="triangle">
            <a:avLst/>
          </a:prstGeom>
          <a:solidFill>
            <a:schemeClr val="tx1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 idx="4294967295"/>
          </p:nvPr>
        </p:nvSpPr>
        <p:spPr>
          <a:xfrm>
            <a:off x="0" y="1916113"/>
            <a:ext cx="7847013" cy="1900237"/>
          </a:xfrm>
        </p:spPr>
        <p:txBody>
          <a:bodyPr>
            <a:normAutofit/>
          </a:bodyPr>
          <a:lstStyle/>
          <a:p>
            <a:pPr rtl="0" eaLnBrk="0" fontAlgn="base" latinLnBrk="0" hangingPunct="0"/>
            <a:endParaRPr lang="ru-RU" sz="2800" b="0" i="0" kern="1200" baseline="0" dirty="0" smtClean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620688"/>
            <a:ext cx="8784976" cy="49859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Arial"/>
                <a:ea typeface="Times New Roman"/>
                <a:cs typeface="Arial"/>
              </a:rPr>
              <a:t>3 аспекта возникновения зависимости:</a:t>
            </a:r>
          </a:p>
          <a:p>
            <a:endParaRPr lang="ru-RU" sz="2800" dirty="0" smtClean="0">
              <a:latin typeface="Arial" pitchFamily="34" charset="0"/>
              <a:cs typeface="Arial"/>
            </a:endParaRPr>
          </a:p>
          <a:p>
            <a:endParaRPr lang="ru-RU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/>
            </a:endParaRPr>
          </a:p>
          <a:p>
            <a:pPr marL="457200" indent="-457200" eaLnBrk="0" hangingPunct="0">
              <a:buAutoNum type="arabicParenR"/>
            </a:pPr>
            <a:r>
              <a:rPr lang="ru-RU" sz="3600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/>
              </a:rPr>
              <a:t>тело с его физическими состояниями, генетика </a:t>
            </a:r>
          </a:p>
          <a:p>
            <a:pPr eaLnBrk="0" hangingPunct="0"/>
            <a:endParaRPr lang="ru-RU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/>
            </a:endParaRPr>
          </a:p>
          <a:p>
            <a:pPr eaLnBrk="0" hangingPunct="0"/>
            <a:r>
              <a:rPr lang="ru-RU" sz="2800" dirty="0" smtClean="0">
                <a:latin typeface="Arial" pitchFamily="34" charset="0"/>
                <a:ea typeface="Times New Roman"/>
                <a:cs typeface="Arial"/>
              </a:rPr>
              <a:t>2) </a:t>
            </a:r>
            <a:r>
              <a:rPr lang="ru-RU" sz="4400" dirty="0" smtClean="0">
                <a:latin typeface="Arial" pitchFamily="34" charset="0"/>
                <a:ea typeface="Times New Roman"/>
                <a:cs typeface="Arial"/>
              </a:rPr>
              <a:t>психика </a:t>
            </a:r>
            <a:endParaRPr lang="ru-RU" sz="2800" dirty="0" smtClean="0">
              <a:latin typeface="Arial" pitchFamily="34" charset="0"/>
              <a:ea typeface="Times New Roman"/>
              <a:cs typeface="Arial"/>
            </a:endParaRPr>
          </a:p>
          <a:p>
            <a:pPr eaLnBrk="0" hangingPunct="0"/>
            <a:endParaRPr lang="ru-RU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/>
            </a:endParaRPr>
          </a:p>
          <a:p>
            <a:pPr eaLnBrk="0" hangingPunct="0"/>
            <a:r>
              <a:rPr lang="ru-RU" sz="3600" dirty="0" smtClean="0">
                <a:latin typeface="Arial" pitchFamily="34" charset="0"/>
                <a:ea typeface="Times New Roman"/>
                <a:cs typeface="Arial"/>
              </a:rPr>
              <a:t>3) духовные установки человека по отношению к жизни.</a:t>
            </a:r>
            <a:endParaRPr lang="ru-RU" sz="3600" dirty="0"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7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7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14400"/>
          </a:xfrm>
        </p:spPr>
        <p:txBody>
          <a:bodyPr>
            <a:scene3d>
              <a:camera prst="perspective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Зависимость </a:t>
            </a:r>
            <a:r>
              <a:rPr lang="ru-RU" sz="3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представляет собой болезненное конечное</a:t>
            </a:r>
            <a:br>
              <a:rPr lang="ru-RU" sz="3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</a:br>
            <a:r>
              <a:rPr lang="ru-RU" sz="3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состояние привыкания к каким-то средствам или способам</a:t>
            </a:r>
            <a:br>
              <a:rPr lang="ru-RU" sz="3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</a:br>
            <a:r>
              <a:rPr lang="ru-RU" sz="3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поведения. Зависимость характеризуется хроническим</a:t>
            </a:r>
            <a:br>
              <a:rPr lang="ru-RU" sz="3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</a:br>
            <a:r>
              <a:rPr lang="ru-RU" sz="3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уклонением от кажущихся неразрешимыми конфликтов и от напряжения.</a:t>
            </a:r>
            <a:r>
              <a:rPr lang="ru-RU" sz="3800" dirty="0" smtClean="0">
                <a:latin typeface="+mn-lt"/>
              </a:rPr>
              <a:t/>
            </a:r>
            <a:br>
              <a:rPr lang="ru-RU" sz="3800" dirty="0" smtClean="0">
                <a:latin typeface="+mn-lt"/>
              </a:rPr>
            </a:br>
            <a:endParaRPr lang="ru-RU" sz="3800" dirty="0">
              <a:latin typeface="+mn-lt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914400"/>
          </a:xfrm>
        </p:spPr>
        <p:txBody>
          <a:bodyPr>
            <a:scene3d>
              <a:camera prst="perspectiveFront"/>
              <a:lightRig rig="threePt" dir="t"/>
            </a:scene3d>
            <a:sp3d prstMaterial="metal"/>
          </a:bodyPr>
          <a:lstStyle/>
          <a:p>
            <a:r>
              <a:rPr lang="ru-RU" sz="3500" i="1" dirty="0" smtClean="0">
                <a:solidFill>
                  <a:schemeClr val="bg1"/>
                </a:solidFill>
                <a:latin typeface="+mn-lt"/>
              </a:rPr>
              <a:t>Признаки зависимости</a:t>
            </a:r>
            <a:r>
              <a:rPr lang="ru-RU" sz="3500" dirty="0" smtClean="0">
                <a:solidFill>
                  <a:schemeClr val="bg1"/>
                </a:solidFill>
                <a:latin typeface="+mn-lt"/>
              </a:rPr>
              <a:t>:</a:t>
            </a:r>
            <a:br>
              <a:rPr lang="ru-RU" sz="3500" dirty="0" smtClean="0">
                <a:solidFill>
                  <a:schemeClr val="bg1"/>
                </a:solidFill>
                <a:latin typeface="+mn-lt"/>
              </a:rPr>
            </a:br>
            <a:r>
              <a:rPr lang="ru-RU" sz="3500" dirty="0" smtClean="0">
                <a:solidFill>
                  <a:schemeClr val="bg1"/>
                </a:solidFill>
                <a:latin typeface="+mn-lt"/>
              </a:rPr>
              <a:t>— волевое влияние на зависимое поведение утрачивается </a:t>
            </a:r>
            <a:br>
              <a:rPr lang="ru-RU" sz="3500" dirty="0" smtClean="0">
                <a:solidFill>
                  <a:schemeClr val="bg1"/>
                </a:solidFill>
                <a:latin typeface="+mn-lt"/>
              </a:rPr>
            </a:br>
            <a:r>
              <a:rPr lang="ru-RU" sz="3500" dirty="0" smtClean="0">
                <a:solidFill>
                  <a:schemeClr val="bg1"/>
                </a:solidFill>
                <a:latin typeface="+mn-lt"/>
              </a:rPr>
              <a:t>— принуждение к повторению;</a:t>
            </a:r>
            <a:br>
              <a:rPr lang="ru-RU" sz="3500" dirty="0" smtClean="0">
                <a:solidFill>
                  <a:schemeClr val="bg1"/>
                </a:solidFill>
                <a:latin typeface="+mn-lt"/>
              </a:rPr>
            </a:br>
            <a:r>
              <a:rPr lang="ru-RU" sz="3500" dirty="0" smtClean="0">
                <a:solidFill>
                  <a:schemeClr val="bg1"/>
                </a:solidFill>
                <a:latin typeface="+mn-lt"/>
              </a:rPr>
              <a:t>— </a:t>
            </a:r>
            <a:r>
              <a:rPr lang="ru-RU" sz="3500" dirty="0" err="1" smtClean="0">
                <a:solidFill>
                  <a:schemeClr val="bg1"/>
                </a:solidFill>
                <a:latin typeface="+mn-lt"/>
              </a:rPr>
              <a:t>сверхмера</a:t>
            </a:r>
            <a:r>
              <a:rPr lang="ru-RU" sz="3500" dirty="0" smtClean="0">
                <a:solidFill>
                  <a:schemeClr val="bg1"/>
                </a:solidFill>
                <a:latin typeface="+mn-lt"/>
              </a:rPr>
              <a:t>, безмерность употребления;</a:t>
            </a:r>
            <a:br>
              <a:rPr lang="ru-RU" sz="3500" dirty="0" smtClean="0">
                <a:solidFill>
                  <a:schemeClr val="bg1"/>
                </a:solidFill>
                <a:latin typeface="+mn-lt"/>
              </a:rPr>
            </a:br>
            <a:r>
              <a:rPr lang="ru-RU" sz="3500" dirty="0" smtClean="0">
                <a:solidFill>
                  <a:schemeClr val="bg1"/>
                </a:solidFill>
                <a:latin typeface="+mn-lt"/>
              </a:rPr>
              <a:t>— увеличение дозы;</a:t>
            </a:r>
            <a:br>
              <a:rPr lang="ru-RU" sz="3500" dirty="0" smtClean="0">
                <a:solidFill>
                  <a:schemeClr val="bg1"/>
                </a:solidFill>
                <a:latin typeface="+mn-lt"/>
              </a:rPr>
            </a:br>
            <a:r>
              <a:rPr lang="ru-RU" sz="3500" dirty="0" smtClean="0">
                <a:solidFill>
                  <a:schemeClr val="bg1"/>
                </a:solidFill>
                <a:latin typeface="+mn-lt"/>
              </a:rPr>
              <a:t>— разрушающие воздействия: </a:t>
            </a:r>
            <a:br>
              <a:rPr lang="ru-RU" sz="3500" dirty="0" smtClean="0">
                <a:solidFill>
                  <a:schemeClr val="bg1"/>
                </a:solidFill>
                <a:latin typeface="+mn-lt"/>
              </a:rPr>
            </a:br>
            <a:r>
              <a:rPr lang="ru-RU" sz="3500" dirty="0" smtClean="0">
                <a:solidFill>
                  <a:schemeClr val="bg1"/>
                </a:solidFill>
                <a:latin typeface="+mn-lt"/>
              </a:rPr>
              <a:t>— сужение интересов.</a:t>
            </a:r>
            <a:br>
              <a:rPr lang="ru-RU" sz="3500" dirty="0" smtClean="0">
                <a:solidFill>
                  <a:schemeClr val="bg1"/>
                </a:solidFill>
                <a:latin typeface="+mn-lt"/>
              </a:rPr>
            </a:br>
            <a:endParaRPr lang="ru-RU" sz="35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зависимостей: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265040" cy="226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64904"/>
            <a:ext cx="3736756" cy="281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8545" y="2852936"/>
            <a:ext cx="2544905" cy="3359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78080" cy="313296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профилактика</a:t>
            </a:r>
            <a:r>
              <a:rPr lang="ru-RU" dirty="0" smtClean="0"/>
              <a:t> – </a:t>
            </a:r>
            <a:r>
              <a:rPr lang="ru-RU" b="1" dirty="0" smtClean="0"/>
              <a:t>это</a:t>
            </a:r>
            <a:r>
              <a:rPr lang="ru-RU" dirty="0" smtClean="0"/>
              <a:t> совокупность действий – направленных на предотвращение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наступления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чего-либо.</a:t>
            </a:r>
            <a:endParaRPr lang="ru-RU" dirty="0"/>
          </a:p>
        </p:txBody>
      </p:sp>
      <p:pic>
        <p:nvPicPr>
          <p:cNvPr id="4" name="Содержимое 3" descr="Мобильная зависимость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348880"/>
            <a:ext cx="302433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147677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Основные формы работы педагога в профилактических целях: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996952"/>
            <a:ext cx="7344816" cy="1872208"/>
          </a:xfrm>
        </p:spPr>
        <p:txBody>
          <a:bodyPr>
            <a:normAutofit fontScale="85000" lnSpcReduction="20000"/>
          </a:bodyPr>
          <a:lstStyle/>
          <a:p>
            <a:r>
              <a:rPr lang="ru-RU" sz="4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Зависимость усвоения </a:t>
            </a:r>
            <a:r>
              <a:rPr lang="en-US" sz="4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4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информации </a:t>
            </a:r>
            <a:r>
              <a:rPr lang="ru-RU" sz="4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от</a:t>
            </a:r>
          </a:p>
          <a:p>
            <a:r>
              <a:rPr lang="ru-RU" sz="4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формы </a:t>
            </a:r>
            <a:r>
              <a:rPr lang="ru-RU" sz="4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ее </a:t>
            </a:r>
            <a:r>
              <a:rPr lang="ru-RU" sz="4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передачи, </a:t>
            </a:r>
            <a:r>
              <a:rPr lang="ru-RU" sz="4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%</a:t>
            </a:r>
            <a:endParaRPr lang="ru-RU" sz="42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755576" y="0"/>
          <a:ext cx="77724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7BBC48-9E25-40E3-B6C6-750D9F988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6E7BBC48-9E25-40E3-B6C6-750D9F988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6E7BBC48-9E25-40E3-B6C6-750D9F988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2C5520-A93B-48F2-9E84-6A52358B2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702C5520-A93B-48F2-9E84-6A52358B2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702C5520-A93B-48F2-9E84-6A52358B2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B7F20D-6AD5-4F22-97D4-E914C22A2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02B7F20D-6AD5-4F22-97D4-E914C22A2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02B7F20D-6AD5-4F22-97D4-E914C22A2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7405E5-2ADB-4232-99EC-693DF2C66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087405E5-2ADB-4232-99EC-693DF2C66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087405E5-2ADB-4232-99EC-693DF2C66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ABD7BF-BD14-4D9A-9AC9-E36225B57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0EABD7BF-BD14-4D9A-9AC9-E36225B57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0EABD7BF-BD14-4D9A-9AC9-E36225B57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D2319F-ECAD-48B4-AE79-0C7C4F6F1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0FD2319F-ECAD-48B4-AE79-0C7C4F6F1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0FD2319F-ECAD-48B4-AE79-0C7C4F6F1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BF9CA2-9B29-4153-9F7C-5FBEC38551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237</TotalTime>
  <Words>106</Words>
  <Application>Microsoft Office PowerPoint</Application>
  <PresentationFormat>Экран (4:3)</PresentationFormat>
  <Paragraphs>38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Слайд 1</vt:lpstr>
      <vt:lpstr> </vt:lpstr>
      <vt:lpstr>Зависимость представляет собой болезненное конечное состояние привыкания к каким-то средствам или способам поведения. Зависимость характеризуется хроническим уклонением от кажущихся неразрешимыми конфликтов и от напряжения. </vt:lpstr>
      <vt:lpstr>Признаки зависимости: — волевое влияние на зависимое поведение утрачивается  — принуждение к повторению; — сверхмера, безмерность употребления; — увеличение дозы; — разрушающие воздействия:  — сужение интересов. </vt:lpstr>
      <vt:lpstr>Типы зависимостей: </vt:lpstr>
      <vt:lpstr>Слайд 6</vt:lpstr>
      <vt:lpstr>профилактика – это совокупность действий – направленных на предотвращение  наступления  чего-либо.</vt:lpstr>
      <vt:lpstr>Основные формы работы педагога в профилактических целях: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Настена</dc:creator>
  <cp:lastModifiedBy>Настена</cp:lastModifiedBy>
  <cp:revision>30</cp:revision>
  <dcterms:created xsi:type="dcterms:W3CDTF">2011-05-09T10:13:53Z</dcterms:created>
  <dcterms:modified xsi:type="dcterms:W3CDTF">2012-10-11T14:26:55Z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TC030007658</vt:lpwstr>
  </property>
</Properties>
</file>