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56" r:id="rId4"/>
    <p:sldId id="257" r:id="rId5"/>
    <p:sldId id="259" r:id="rId6"/>
    <p:sldId id="276" r:id="rId7"/>
    <p:sldId id="268" r:id="rId8"/>
    <p:sldId id="277" r:id="rId9"/>
    <p:sldId id="270" r:id="rId10"/>
    <p:sldId id="271" r:id="rId11"/>
    <p:sldId id="272" r:id="rId12"/>
    <p:sldId id="273" r:id="rId13"/>
    <p:sldId id="274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61B55C-E026-450C-8CDC-E9AA8B95BE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4EB1-9F9C-4B00-9CD0-CF30B7EE4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audio" Target="file:///C:\Users\Alexus\Desktop\&#1079;&#1072;&#1087;&#1080;&#1089;&#1080;\summer.m4a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audio" Target="file:///C:\Users\Alexus\Desktop\&#1079;&#1072;&#1087;&#1080;&#1089;&#1080;\spring.m4a" TargetMode="External"/><Relationship Id="rId1" Type="http://schemas.openxmlformats.org/officeDocument/2006/relationships/audio" Target="file:///C:\Users\Alexus\Desktop\&#1079;&#1072;&#1087;&#1080;&#1089;&#1080;\autumn.m4a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file:///C:\Users\Alexus\Desktop\&#1079;&#1072;&#1087;&#1080;&#1089;&#1080;\winter.m4a" TargetMode="Externa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710968_x_f8aa6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27784" y="0"/>
            <a:ext cx="42972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The 24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of April.</a:t>
            </a:r>
          </a:p>
          <a:p>
            <a:pPr algn="ctr"/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764704"/>
            <a:ext cx="2374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latin typeface="Adobe Caslon Pro Bold" pitchFamily="18" charset="0"/>
              </a:rPr>
              <a:t>Nature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ll of fl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567281" cy="5675461"/>
          </a:xfrm>
        </p:spPr>
      </p:pic>
      <p:sp>
        <p:nvSpPr>
          <p:cNvPr id="5" name="TextBox 4"/>
          <p:cNvSpPr txBox="1"/>
          <p:nvPr/>
        </p:nvSpPr>
        <p:spPr>
          <a:xfrm>
            <a:off x="2483768" y="6088559"/>
            <a:ext cx="4232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garden - flowers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 smtClean="0">
                <a:solidFill>
                  <a:srgbClr val="7030A0"/>
                </a:solidFill>
              </a:rPr>
              <a:t>The river</a:t>
            </a:r>
            <a:r>
              <a:rPr lang="en-US" sz="3600" dirty="0" smtClean="0"/>
              <a:t>  is full of  </a:t>
            </a:r>
            <a:r>
              <a:rPr lang="en-US" sz="3600" i="1" u="sng" dirty="0" smtClean="0">
                <a:solidFill>
                  <a:srgbClr val="7030A0"/>
                </a:solidFill>
              </a:rPr>
              <a:t>fish</a:t>
            </a:r>
            <a:endParaRPr lang="ru-RU" sz="3600" i="1" u="sng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ull of mushroo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273834" cy="5589240"/>
          </a:xfrm>
        </p:spPr>
      </p:pic>
      <p:sp>
        <p:nvSpPr>
          <p:cNvPr id="5" name="TextBox 4"/>
          <p:cNvSpPr txBox="1"/>
          <p:nvPr/>
        </p:nvSpPr>
        <p:spPr>
          <a:xfrm>
            <a:off x="683568" y="6088559"/>
            <a:ext cx="8154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forest – mushrooms and berries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i="1" u="sng" dirty="0" smtClean="0">
                <a:solidFill>
                  <a:srgbClr val="7030A0"/>
                </a:solidFill>
              </a:rPr>
              <a:t>The river</a:t>
            </a:r>
            <a:r>
              <a:rPr lang="en-US" sz="3600" dirty="0" smtClean="0"/>
              <a:t>  is full of  </a:t>
            </a:r>
            <a:r>
              <a:rPr lang="en-US" sz="3600" i="1" u="sng" dirty="0" smtClean="0">
                <a:solidFill>
                  <a:srgbClr val="7030A0"/>
                </a:solidFill>
              </a:rPr>
              <a:t>fish</a:t>
            </a:r>
            <a:endParaRPr lang="ru-RU" sz="3600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ll of 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4897" y="620688"/>
            <a:ext cx="8389103" cy="5589240"/>
          </a:xfrm>
        </p:spPr>
      </p:pic>
      <p:sp>
        <p:nvSpPr>
          <p:cNvPr id="5" name="TextBox 4"/>
          <p:cNvSpPr txBox="1"/>
          <p:nvPr/>
        </p:nvSpPr>
        <p:spPr>
          <a:xfrm>
            <a:off x="2915816" y="6027003"/>
            <a:ext cx="3230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hills - snow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 smtClean="0">
                <a:solidFill>
                  <a:srgbClr val="7030A0"/>
                </a:solidFill>
              </a:rPr>
              <a:t>The river</a:t>
            </a:r>
            <a:r>
              <a:rPr lang="en-US" sz="3600" dirty="0" smtClean="0"/>
              <a:t>  is full of  </a:t>
            </a:r>
            <a:r>
              <a:rPr lang="en-US" sz="3600" i="1" u="sng" dirty="0" smtClean="0">
                <a:solidFill>
                  <a:srgbClr val="7030A0"/>
                </a:solidFill>
              </a:rPr>
              <a:t>fish</a:t>
            </a:r>
            <a:endParaRPr lang="ru-RU" sz="3600" i="1" u="sng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710968_x_f8aa6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200800" cy="5400600"/>
          </a:xfrm>
        </p:spPr>
      </p:pic>
      <p:sp>
        <p:nvSpPr>
          <p:cNvPr id="5" name="TextBox 4"/>
          <p:cNvSpPr txBox="1"/>
          <p:nvPr/>
        </p:nvSpPr>
        <p:spPr>
          <a:xfrm>
            <a:off x="1043608" y="5411450"/>
            <a:ext cx="69317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River - ?              Forest - ?</a:t>
            </a:r>
          </a:p>
          <a:p>
            <a:r>
              <a:rPr lang="en-US" sz="4400" dirty="0" smtClean="0"/>
              <a:t> Hills - ?               Trees - 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tumn 0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" y="0"/>
            <a:ext cx="5004048" cy="3501008"/>
          </a:xfrm>
        </p:spPr>
      </p:pic>
      <p:pic>
        <p:nvPicPr>
          <p:cNvPr id="5" name="Рисунок 4" descr="summ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3501008"/>
            <a:ext cx="5255974" cy="3356992"/>
          </a:xfrm>
          <a:prstGeom prst="rect">
            <a:avLst/>
          </a:prstGeom>
        </p:spPr>
      </p:pic>
      <p:pic>
        <p:nvPicPr>
          <p:cNvPr id="6" name="Рисунок 5" descr="win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39" y="0"/>
            <a:ext cx="4211961" cy="3501008"/>
          </a:xfrm>
          <a:prstGeom prst="rect">
            <a:avLst/>
          </a:prstGeom>
        </p:spPr>
      </p:pic>
      <p:pic>
        <p:nvPicPr>
          <p:cNvPr id="7" name="Рисунок 6" descr="sp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501008"/>
            <a:ext cx="4927476" cy="3356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0100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50100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D</a:t>
            </a:r>
            <a:endParaRPr lang="ru-RU" sz="4400" b="1" dirty="0"/>
          </a:p>
        </p:txBody>
      </p:sp>
      <p:pic>
        <p:nvPicPr>
          <p:cNvPr id="12" name="autumn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6516216" y="6453336"/>
            <a:ext cx="304800" cy="304800"/>
          </a:xfrm>
          <a:prstGeom prst="rect">
            <a:avLst/>
          </a:prstGeom>
        </p:spPr>
      </p:pic>
      <p:pic>
        <p:nvPicPr>
          <p:cNvPr id="13" name="spring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6876256" y="6453336"/>
            <a:ext cx="304800" cy="304800"/>
          </a:xfrm>
          <a:prstGeom prst="rect">
            <a:avLst/>
          </a:prstGeom>
        </p:spPr>
      </p:pic>
      <p:pic>
        <p:nvPicPr>
          <p:cNvPr id="14" name="summer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7236296" y="6453336"/>
            <a:ext cx="304800" cy="304800"/>
          </a:xfrm>
          <a:prstGeom prst="rect">
            <a:avLst/>
          </a:prstGeom>
        </p:spPr>
      </p:pic>
      <p:pic>
        <p:nvPicPr>
          <p:cNvPr id="15" name="winter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766834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710968_x_f8aa6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homework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i="1" dirty="0" smtClean="0">
                <a:latin typeface="Monotype Corsiva" pitchFamily="66" charset="0"/>
              </a:rPr>
              <a:t>Сочинение по картинке (природа)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[’</a:t>
            </a:r>
            <a:r>
              <a:rPr lang="en-US" sz="3600" dirty="0" err="1" smtClean="0"/>
              <a:t>rivə</a:t>
            </a:r>
            <a:r>
              <a:rPr lang="en-US" sz="3600" dirty="0" smtClean="0"/>
              <a:t>]        [</a:t>
            </a:r>
            <a:r>
              <a:rPr lang="en-US" sz="3600" dirty="0" err="1" smtClean="0"/>
              <a:t>si</a:t>
            </a:r>
            <a:r>
              <a:rPr lang="en-US" sz="3600" dirty="0" smtClean="0"/>
              <a:t>:]         [</a:t>
            </a:r>
            <a:r>
              <a:rPr lang="en-US" sz="3600" dirty="0" err="1" smtClean="0"/>
              <a:t>ouʃn</a:t>
            </a:r>
            <a:r>
              <a:rPr lang="en-US" sz="3600" dirty="0" smtClean="0"/>
              <a:t>]      [s</a:t>
            </a:r>
            <a:r>
              <a:rPr lang="el-GR" sz="3600" dirty="0" smtClean="0"/>
              <a:t>Λ</a:t>
            </a:r>
            <a:r>
              <a:rPr lang="en-US" sz="3600" dirty="0" err="1" smtClean="0"/>
              <a:t>ni</a:t>
            </a:r>
            <a:r>
              <a:rPr lang="en-US" sz="3600" dirty="0" smtClean="0"/>
              <a:t>]</a:t>
            </a:r>
          </a:p>
          <a:p>
            <a:endParaRPr lang="en-US" sz="3600" dirty="0" smtClean="0"/>
          </a:p>
          <a:p>
            <a:r>
              <a:rPr lang="en-US" sz="3600" dirty="0" smtClean="0"/>
              <a:t>[ə:</a:t>
            </a:r>
            <a:r>
              <a:rPr lang="el-GR" sz="3600" dirty="0" smtClean="0">
                <a:latin typeface="Times New Roman"/>
                <a:cs typeface="Times New Roman"/>
              </a:rPr>
              <a:t>θ</a:t>
            </a:r>
            <a:r>
              <a:rPr lang="en-US" sz="3600" dirty="0" smtClean="0"/>
              <a:t>]                   [</a:t>
            </a:r>
            <a:r>
              <a:rPr lang="en-US" sz="3600" dirty="0" err="1" smtClean="0"/>
              <a:t>hil</a:t>
            </a:r>
            <a:r>
              <a:rPr lang="en-US" sz="3600" dirty="0" smtClean="0"/>
              <a:t>]                  [’</a:t>
            </a:r>
            <a:r>
              <a:rPr lang="en-US" sz="3600" dirty="0" err="1" smtClean="0"/>
              <a:t>klaudi</a:t>
            </a:r>
            <a:r>
              <a:rPr lang="en-US" sz="3600" dirty="0" smtClean="0"/>
              <a:t>]</a:t>
            </a:r>
          </a:p>
          <a:p>
            <a:endParaRPr lang="en-US" sz="3600" dirty="0" smtClean="0"/>
          </a:p>
          <a:p>
            <a:r>
              <a:rPr lang="en-US" sz="3600" dirty="0" smtClean="0"/>
              <a:t>[’</a:t>
            </a:r>
            <a:r>
              <a:rPr lang="en-US" sz="3600" dirty="0" err="1" smtClean="0"/>
              <a:t>mauntin</a:t>
            </a:r>
            <a:r>
              <a:rPr lang="en-US" sz="3600" dirty="0" smtClean="0"/>
              <a:t>]         [’</a:t>
            </a:r>
            <a:r>
              <a:rPr lang="en-US" sz="3600" dirty="0" err="1" smtClean="0"/>
              <a:t>fr</a:t>
            </a:r>
            <a:r>
              <a:rPr lang="el-GR" sz="3600" dirty="0" smtClean="0"/>
              <a:t>Ͻ</a:t>
            </a:r>
            <a:r>
              <a:rPr lang="en-US" sz="3600" dirty="0" err="1" smtClean="0"/>
              <a:t>sti</a:t>
            </a:r>
            <a:r>
              <a:rPr lang="en-US" sz="3600" dirty="0" smtClean="0"/>
              <a:t>]             [</a:t>
            </a:r>
            <a:r>
              <a:rPr lang="en-US" sz="3600" dirty="0" err="1" smtClean="0"/>
              <a:t>hilz</a:t>
            </a:r>
            <a:r>
              <a:rPr lang="en-US" sz="3600" dirty="0" smtClean="0"/>
              <a:t>]</a:t>
            </a:r>
          </a:p>
          <a:p>
            <a:r>
              <a:rPr lang="en-US" sz="3600" dirty="0" smtClean="0"/>
              <a:t>   </a:t>
            </a:r>
          </a:p>
          <a:p>
            <a:r>
              <a:rPr lang="en-US" sz="3600" dirty="0" smtClean="0"/>
              <a:t>[</a:t>
            </a:r>
            <a:r>
              <a:rPr lang="en-US" sz="3600" dirty="0" err="1" smtClean="0"/>
              <a:t>snouwi</a:t>
            </a:r>
            <a:r>
              <a:rPr lang="en-US" sz="3600" dirty="0" smtClean="0"/>
              <a:t>]             [</a:t>
            </a:r>
            <a:r>
              <a:rPr lang="en-US" sz="3600" dirty="0" err="1" smtClean="0"/>
              <a:t>leik</a:t>
            </a:r>
            <a:r>
              <a:rPr lang="en-US" sz="3600" dirty="0" smtClean="0"/>
              <a:t>]  </a:t>
            </a:r>
          </a:p>
          <a:p>
            <a:endParaRPr lang="en-US" sz="3600" dirty="0" smtClean="0"/>
          </a:p>
          <a:p>
            <a:r>
              <a:rPr lang="en-US" sz="3600" dirty="0" smtClean="0"/>
              <a:t>               [</a:t>
            </a:r>
            <a:r>
              <a:rPr lang="en-US" sz="3600" dirty="0" err="1" smtClean="0"/>
              <a:t>sta</a:t>
            </a:r>
            <a:r>
              <a:rPr lang="en-US" sz="3600" dirty="0" smtClean="0"/>
              <a:t>:]                               [’</a:t>
            </a:r>
            <a:r>
              <a:rPr lang="en-US" sz="3600" dirty="0" err="1" smtClean="0"/>
              <a:t>neitʃə</a:t>
            </a:r>
            <a:r>
              <a:rPr lang="en-US" sz="3600" dirty="0" smtClean="0"/>
              <a:t>] </a:t>
            </a:r>
          </a:p>
          <a:p>
            <a:endParaRPr lang="en-US" sz="3600" dirty="0" smtClean="0"/>
          </a:p>
          <a:p>
            <a:r>
              <a:rPr lang="en-US" sz="3600" dirty="0" smtClean="0"/>
              <a:t>[’</a:t>
            </a:r>
            <a:r>
              <a:rPr lang="en-US" sz="3600" dirty="0" err="1" smtClean="0"/>
              <a:t>windi</a:t>
            </a:r>
            <a:r>
              <a:rPr lang="en-US" sz="3600" dirty="0" smtClean="0"/>
              <a:t>]            [</a:t>
            </a:r>
            <a:r>
              <a:rPr lang="en-US" sz="3600" dirty="0" err="1" smtClean="0"/>
              <a:t>mu:n</a:t>
            </a:r>
            <a:r>
              <a:rPr lang="en-US" sz="3600" dirty="0" smtClean="0"/>
              <a:t>]              [’</a:t>
            </a:r>
            <a:r>
              <a:rPr lang="en-US" sz="3600" dirty="0" err="1" smtClean="0"/>
              <a:t>reini</a:t>
            </a:r>
            <a:r>
              <a:rPr lang="en-US" sz="3600" dirty="0" smtClean="0"/>
              <a:t>]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74846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52"/>
                <a:gridCol w="972052"/>
                <a:gridCol w="972052"/>
                <a:gridCol w="972052"/>
                <a:gridCol w="972052"/>
                <a:gridCol w="972052"/>
                <a:gridCol w="972052"/>
                <a:gridCol w="972052"/>
                <a:gridCol w="972052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/>
            </a:pP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1.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There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are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four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______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on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Earth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/>
            </a:pP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2.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Severodvinsk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is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on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White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/>
            </a:pP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3.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highest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________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on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earth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is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Everest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/>
            </a:pP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4.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Mountains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are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higher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than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______.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/>
            </a:pP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5.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water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in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_______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is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usually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warmer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than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in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_____.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/>
            </a:pP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6.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You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can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see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many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and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____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in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the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sky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at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night</a:t>
            </a:r>
            <a:r>
              <a:rPr lang="ru-RU" dirty="0" smtClean="0">
                <a:solidFill>
                  <a:srgbClr val="7030A0"/>
                </a:solidFill>
                <a:latin typeface="Calibri" pitchFamily="34"/>
                <a:ea typeface="DejaVu Sans Condensed" pitchFamily="2"/>
                <a:cs typeface="Lucida Sans" pitchFamily="2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710968_x_f8aa6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 numCol="2"/>
          <a:lstStyle/>
          <a:p>
            <a:pPr>
              <a:lnSpc>
                <a:spcPts val="7500"/>
              </a:lnSpc>
              <a:buNone/>
            </a:pPr>
            <a:r>
              <a:rPr lang="en-US" sz="5400" dirty="0" smtClean="0"/>
              <a:t>It is cloudy.</a:t>
            </a:r>
          </a:p>
          <a:p>
            <a:pPr>
              <a:lnSpc>
                <a:spcPts val="7500"/>
              </a:lnSpc>
              <a:buNone/>
            </a:pPr>
            <a:r>
              <a:rPr lang="en-US" sz="5400" dirty="0" smtClean="0"/>
              <a:t>It is sunny.</a:t>
            </a:r>
          </a:p>
          <a:p>
            <a:pPr>
              <a:lnSpc>
                <a:spcPts val="7500"/>
              </a:lnSpc>
              <a:buNone/>
            </a:pPr>
            <a:r>
              <a:rPr lang="en-US" sz="5400" dirty="0" smtClean="0"/>
              <a:t>It is windy.</a:t>
            </a:r>
          </a:p>
          <a:p>
            <a:pPr>
              <a:lnSpc>
                <a:spcPts val="7500"/>
              </a:lnSpc>
              <a:buNone/>
            </a:pPr>
            <a:r>
              <a:rPr lang="en-US" sz="5400" dirty="0" smtClean="0"/>
              <a:t>It is frosty.</a:t>
            </a:r>
          </a:p>
          <a:p>
            <a:pPr>
              <a:lnSpc>
                <a:spcPts val="7500"/>
              </a:lnSpc>
              <a:buNone/>
            </a:pPr>
            <a:r>
              <a:rPr lang="en-US" sz="5400" dirty="0" smtClean="0"/>
              <a:t>It is rainy.</a:t>
            </a:r>
          </a:p>
          <a:p>
            <a:pPr>
              <a:lnSpc>
                <a:spcPts val="7500"/>
              </a:lnSpc>
              <a:buNone/>
            </a:pPr>
            <a:r>
              <a:rPr lang="en-US" sz="5400" dirty="0" smtClean="0"/>
              <a:t>It is snowy</a:t>
            </a:r>
          </a:p>
          <a:p>
            <a:pPr>
              <a:lnSpc>
                <a:spcPts val="7500"/>
              </a:lnSpc>
              <a:buNone/>
            </a:pPr>
            <a:endParaRPr lang="ru-RU" dirty="0"/>
          </a:p>
        </p:txBody>
      </p:sp>
      <p:pic>
        <p:nvPicPr>
          <p:cNvPr id="4" name="Рисунок 3" descr="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0"/>
            <a:ext cx="2204864" cy="2204864"/>
          </a:xfrm>
          <a:prstGeom prst="rect">
            <a:avLst/>
          </a:prstGeom>
        </p:spPr>
      </p:pic>
      <p:pic>
        <p:nvPicPr>
          <p:cNvPr id="5" name="Рисунок 4" descr="157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836712"/>
            <a:ext cx="1296144" cy="1769735"/>
          </a:xfrm>
          <a:prstGeom prst="rect">
            <a:avLst/>
          </a:prstGeom>
        </p:spPr>
      </p:pic>
      <p:pic>
        <p:nvPicPr>
          <p:cNvPr id="7" name="Рисунок 6" descr="Status-weather-clea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852936"/>
            <a:ext cx="1291208" cy="1291208"/>
          </a:xfrm>
          <a:prstGeom prst="rect">
            <a:avLst/>
          </a:prstGeom>
        </p:spPr>
      </p:pic>
      <p:pic>
        <p:nvPicPr>
          <p:cNvPr id="8" name="Рисунок 7" descr="Status-weather-showers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204864"/>
            <a:ext cx="1507232" cy="1507232"/>
          </a:xfrm>
          <a:prstGeom prst="rect">
            <a:avLst/>
          </a:prstGeom>
        </p:spPr>
      </p:pic>
      <p:pic>
        <p:nvPicPr>
          <p:cNvPr id="9" name="Рисунок 8" descr="1243919708_1229021306_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861048"/>
            <a:ext cx="1757141" cy="1099603"/>
          </a:xfrm>
          <a:prstGeom prst="rect">
            <a:avLst/>
          </a:prstGeom>
        </p:spPr>
      </p:pic>
      <p:pic>
        <p:nvPicPr>
          <p:cNvPr id="10" name="Рисунок 9" descr="day-lightcloud-icon.png"/>
          <p:cNvPicPr>
            <a:picLocks noChangeAspect="1"/>
          </p:cNvPicPr>
          <p:nvPr/>
        </p:nvPicPr>
        <p:blipFill>
          <a:blip r:embed="rId7" cstate="print">
            <a:lum bright="-56000" contrast="4000"/>
          </a:blip>
          <a:stretch>
            <a:fillRect/>
          </a:stretch>
        </p:blipFill>
        <p:spPr>
          <a:xfrm>
            <a:off x="7348736" y="5062736"/>
            <a:ext cx="1795264" cy="179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710968_x_f8aa6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 of f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776864" cy="5832648"/>
          </a:xfrm>
        </p:spPr>
      </p:pic>
      <p:sp>
        <p:nvSpPr>
          <p:cNvPr id="3" name="TextBox 2"/>
          <p:cNvSpPr txBox="1"/>
          <p:nvPr/>
        </p:nvSpPr>
        <p:spPr>
          <a:xfrm>
            <a:off x="3275856" y="5877272"/>
            <a:ext cx="2475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see - fish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i="1" u="sng" dirty="0" smtClean="0">
                <a:solidFill>
                  <a:srgbClr val="7030A0"/>
                </a:solidFill>
              </a:rPr>
              <a:t>The river</a:t>
            </a:r>
            <a:r>
              <a:rPr lang="en-US" sz="3600" dirty="0" smtClean="0"/>
              <a:t>  is full of  </a:t>
            </a:r>
            <a:r>
              <a:rPr lang="en-US" sz="3600" i="1" u="sng" dirty="0" smtClean="0">
                <a:solidFill>
                  <a:srgbClr val="7030A0"/>
                </a:solidFill>
              </a:rPr>
              <a:t>fish</a:t>
            </a:r>
            <a:endParaRPr lang="ru-RU" sz="3600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1675</TotalTime>
  <Words>296</Words>
  <Application>Microsoft Office PowerPoint</Application>
  <PresentationFormat>Экран (4:3)</PresentationFormat>
  <Paragraphs>122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homework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Alexus</cp:lastModifiedBy>
  <cp:revision>20</cp:revision>
  <dcterms:created xsi:type="dcterms:W3CDTF">2012-04-21T10:11:44Z</dcterms:created>
  <dcterms:modified xsi:type="dcterms:W3CDTF">2012-11-17T05:05:04Z</dcterms:modified>
</cp:coreProperties>
</file>