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B139CF-476C-43FE-B825-0A28D55D2C89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A1E4C-D398-4473-919A-7E88EE0FF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Родина-слово </a:t>
            </a:r>
            <a:r>
              <a:rPr lang="ru-RU" dirty="0" err="1" smtClean="0"/>
              <a:t>большое,большое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967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7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Глубже морей оно, выше небес!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4752528" cy="40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9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нем умещается ровно полмира.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005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и папа, соседи, друзья.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1926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4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6512511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Зайчик солнечный в ладошке,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к</a:t>
            </a:r>
            <a:r>
              <a:rPr lang="ru-RU" sz="2800" dirty="0" smtClean="0">
                <a:solidFill>
                  <a:srgbClr val="C00000"/>
                </a:solidFill>
              </a:rPr>
              <a:t>уст сирени за окошком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5446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1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365104"/>
            <a:ext cx="6512511" cy="1143000"/>
          </a:xfrm>
        </p:spPr>
        <p:txBody>
          <a:bodyPr/>
          <a:lstStyle/>
          <a:p>
            <a:r>
              <a:rPr lang="ru-RU" sz="3600" dirty="0" smtClean="0"/>
              <a:t>И на щечке родинка-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Это тоже Родина.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008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930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33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Родина-слово большое,большое!</vt:lpstr>
      <vt:lpstr>Глубже морей оно, выше небес!</vt:lpstr>
      <vt:lpstr>В нем умещается ровно полмира.</vt:lpstr>
      <vt:lpstr>Мама и папа, соседи, друзья.</vt:lpstr>
      <vt:lpstr>Зайчик солнечный в ладошке, куст сирени за окошком</vt:lpstr>
      <vt:lpstr>И на щечке родинка- Это тоже Родина.</vt:lpstr>
    </vt:vector>
  </TitlesOfParts>
  <Company>ОГОУ "Сасыкольский детский дом"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Родина-слово большое,большое!</dc:title>
  <dc:creator>Социальный педагог</dc:creator>
  <cp:lastModifiedBy>Социальный педагог</cp:lastModifiedBy>
  <cp:revision>3</cp:revision>
  <dcterms:created xsi:type="dcterms:W3CDTF">2012-10-23T08:48:21Z</dcterms:created>
  <dcterms:modified xsi:type="dcterms:W3CDTF">2012-10-23T09:12:28Z</dcterms:modified>
</cp:coreProperties>
</file>